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Lst>
  <p:sldIdLst>
    <p:sldId id="259" r:id="rId3"/>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9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7EFB4DA4-DE3B-4023-A028-0E1A3AF069BF}"/>
              </a:ext>
            </a:extLst>
          </p:cNvPr>
          <p:cNvSpPr>
            <a:spLocks noGrp="1"/>
          </p:cNvSpPr>
          <p:nvPr>
            <p:ph type="dt" sz="half" idx="10"/>
          </p:nvPr>
        </p:nvSpPr>
        <p:spPr/>
        <p:txBody>
          <a:bodyPr/>
          <a:lstStyle>
            <a:lvl1pPr>
              <a:defRPr/>
            </a:lvl1pPr>
          </a:lstStyle>
          <a:p>
            <a:pPr>
              <a:defRPr/>
            </a:pPr>
            <a:fld id="{0FAE2ADB-893B-4C6C-8530-35B27DF004C9}" type="datetimeFigureOut">
              <a:rPr lang="en-US"/>
              <a:pPr>
                <a:defRPr/>
              </a:pPr>
              <a:t>6/19/2024</a:t>
            </a:fld>
            <a:endParaRPr lang="en-US"/>
          </a:p>
        </p:txBody>
      </p:sp>
      <p:sp>
        <p:nvSpPr>
          <p:cNvPr id="6" name="Footer Placeholder 4">
            <a:extLst>
              <a:ext uri="{FF2B5EF4-FFF2-40B4-BE49-F238E27FC236}">
                <a16:creationId xmlns:a16="http://schemas.microsoft.com/office/drawing/2014/main" id="{3E8F8A0F-05BC-42CB-90CA-7586D430A8F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C6557E-725D-4EC4-8BEC-9676DB93C1A5}"/>
              </a:ext>
            </a:extLst>
          </p:cNvPr>
          <p:cNvSpPr>
            <a:spLocks noGrp="1"/>
          </p:cNvSpPr>
          <p:nvPr>
            <p:ph type="sldNum" sz="quarter" idx="12"/>
          </p:nvPr>
        </p:nvSpPr>
        <p:spPr/>
        <p:txBody>
          <a:bodyPr/>
          <a:lstStyle>
            <a:lvl1pPr>
              <a:defRPr/>
            </a:lvl1pPr>
          </a:lstStyle>
          <a:p>
            <a:pPr>
              <a:defRPr/>
            </a:pPr>
            <a:fld id="{788DE82F-993F-4FB8-9157-98CFD1D3D4DF}" type="slidenum">
              <a:rPr lang="en-US" altLang="ja-JP"/>
              <a:pPr>
                <a:defRPr/>
              </a:pPr>
              <a:t>‹#›</a:t>
            </a:fld>
            <a:endParaRPr lang="en-US" altLang="ja-JP"/>
          </a:p>
        </p:txBody>
      </p:sp>
    </p:spTree>
    <p:extLst>
      <p:ext uri="{BB962C8B-B14F-4D97-AF65-F5344CB8AC3E}">
        <p14:creationId xmlns:p14="http://schemas.microsoft.com/office/powerpoint/2010/main" val="227129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A0684163-D2C2-4300-91F6-6BBF38231C74}"/>
              </a:ext>
            </a:extLst>
          </p:cNvPr>
          <p:cNvSpPr>
            <a:spLocks noGrp="1"/>
          </p:cNvSpPr>
          <p:nvPr>
            <p:ph type="dt" sz="half" idx="10"/>
          </p:nvPr>
        </p:nvSpPr>
        <p:spPr/>
        <p:txBody>
          <a:bodyPr/>
          <a:lstStyle>
            <a:lvl1pPr>
              <a:defRPr/>
            </a:lvl1pPr>
          </a:lstStyle>
          <a:p>
            <a:pPr>
              <a:defRPr/>
            </a:pPr>
            <a:fld id="{12F82E92-0B86-446E-A947-7B0D13CA805A}" type="datetimeFigureOut">
              <a:rPr lang="en-US"/>
              <a:pPr>
                <a:defRPr/>
              </a:pPr>
              <a:t>6/19/2024</a:t>
            </a:fld>
            <a:endParaRPr lang="en-US"/>
          </a:p>
        </p:txBody>
      </p:sp>
      <p:sp>
        <p:nvSpPr>
          <p:cNvPr id="5" name="Footer Placeholder 4">
            <a:extLst>
              <a:ext uri="{FF2B5EF4-FFF2-40B4-BE49-F238E27FC236}">
                <a16:creationId xmlns:a16="http://schemas.microsoft.com/office/drawing/2014/main" id="{06C38877-DB79-492D-8C1E-107067FCF9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0068BE-0CCB-4ED2-AF38-0EC28E9B0681}"/>
              </a:ext>
            </a:extLst>
          </p:cNvPr>
          <p:cNvSpPr>
            <a:spLocks noGrp="1"/>
          </p:cNvSpPr>
          <p:nvPr>
            <p:ph type="sldNum" sz="quarter" idx="12"/>
          </p:nvPr>
        </p:nvSpPr>
        <p:spPr/>
        <p:txBody>
          <a:bodyPr/>
          <a:lstStyle>
            <a:lvl1pPr>
              <a:defRPr/>
            </a:lvl1pPr>
          </a:lstStyle>
          <a:p>
            <a:pPr>
              <a:defRPr/>
            </a:pPr>
            <a:fld id="{88268A21-2F27-4DFD-8DE0-7E2A472C584B}" type="slidenum">
              <a:rPr lang="en-US" altLang="ja-JP"/>
              <a:pPr>
                <a:defRPr/>
              </a:pPr>
              <a:t>‹#›</a:t>
            </a:fld>
            <a:endParaRPr lang="en-US" altLang="ja-JP"/>
          </a:p>
        </p:txBody>
      </p:sp>
    </p:spTree>
    <p:extLst>
      <p:ext uri="{BB962C8B-B14F-4D97-AF65-F5344CB8AC3E}">
        <p14:creationId xmlns:p14="http://schemas.microsoft.com/office/powerpoint/2010/main" val="3486986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9F738525-41A8-4161-9172-9B5CC6EA2D34}"/>
              </a:ext>
            </a:extLst>
          </p:cNvPr>
          <p:cNvSpPr>
            <a:spLocks noGrp="1"/>
          </p:cNvSpPr>
          <p:nvPr>
            <p:ph type="dt" sz="half" idx="10"/>
          </p:nvPr>
        </p:nvSpPr>
        <p:spPr/>
        <p:txBody>
          <a:bodyPr/>
          <a:lstStyle>
            <a:lvl1pPr>
              <a:defRPr/>
            </a:lvl1pPr>
          </a:lstStyle>
          <a:p>
            <a:pPr>
              <a:defRPr/>
            </a:pPr>
            <a:fld id="{90F8B928-B4C7-4372-9CD2-ECAA44E2E197}" type="datetimeFigureOut">
              <a:rPr lang="en-US"/>
              <a:pPr>
                <a:defRPr/>
              </a:pPr>
              <a:t>6/19/2024</a:t>
            </a:fld>
            <a:endParaRPr lang="en-US"/>
          </a:p>
        </p:txBody>
      </p:sp>
      <p:sp>
        <p:nvSpPr>
          <p:cNvPr id="5" name="Footer Placeholder 4">
            <a:extLst>
              <a:ext uri="{FF2B5EF4-FFF2-40B4-BE49-F238E27FC236}">
                <a16:creationId xmlns:a16="http://schemas.microsoft.com/office/drawing/2014/main" id="{5FACC47D-42C8-4B7F-8601-B8FFB5D88E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C5BCDD-ACFE-4E73-907E-685A27A29A71}"/>
              </a:ext>
            </a:extLst>
          </p:cNvPr>
          <p:cNvSpPr>
            <a:spLocks noGrp="1"/>
          </p:cNvSpPr>
          <p:nvPr>
            <p:ph type="sldNum" sz="quarter" idx="12"/>
          </p:nvPr>
        </p:nvSpPr>
        <p:spPr/>
        <p:txBody>
          <a:bodyPr/>
          <a:lstStyle>
            <a:lvl1pPr>
              <a:defRPr/>
            </a:lvl1pPr>
          </a:lstStyle>
          <a:p>
            <a:pPr>
              <a:defRPr/>
            </a:pPr>
            <a:fld id="{23757BA8-B3AC-47DD-93AE-ED2C79E0D8A4}" type="slidenum">
              <a:rPr lang="en-US" altLang="ja-JP"/>
              <a:pPr>
                <a:defRPr/>
              </a:pPr>
              <a:t>‹#›</a:t>
            </a:fld>
            <a:endParaRPr lang="en-US" altLang="ja-JP"/>
          </a:p>
        </p:txBody>
      </p:sp>
    </p:spTree>
    <p:extLst>
      <p:ext uri="{BB962C8B-B14F-4D97-AF65-F5344CB8AC3E}">
        <p14:creationId xmlns:p14="http://schemas.microsoft.com/office/powerpoint/2010/main" val="1146019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91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3956DD0F-F431-4DF1-B97A-8F61CEA7B710}"/>
              </a:ext>
            </a:extLst>
          </p:cNvPr>
          <p:cNvSpPr>
            <a:spLocks noGrp="1"/>
          </p:cNvSpPr>
          <p:nvPr>
            <p:ph type="dt" sz="half" idx="10"/>
          </p:nvPr>
        </p:nvSpPr>
        <p:spPr/>
        <p:txBody>
          <a:bodyPr/>
          <a:lstStyle>
            <a:lvl1pPr>
              <a:defRPr/>
            </a:lvl1pPr>
          </a:lstStyle>
          <a:p>
            <a:pPr>
              <a:defRPr/>
            </a:pPr>
            <a:fld id="{EBDF89DC-BBF0-4A6A-AB13-2A342BDAADC1}" type="datetimeFigureOut">
              <a:rPr lang="en-US"/>
              <a:pPr>
                <a:defRPr/>
              </a:pPr>
              <a:t>6/19/2024</a:t>
            </a:fld>
            <a:endParaRPr lang="en-US"/>
          </a:p>
        </p:txBody>
      </p:sp>
      <p:sp>
        <p:nvSpPr>
          <p:cNvPr id="5" name="Footer Placeholder 4">
            <a:extLst>
              <a:ext uri="{FF2B5EF4-FFF2-40B4-BE49-F238E27FC236}">
                <a16:creationId xmlns:a16="http://schemas.microsoft.com/office/drawing/2014/main" id="{E018F088-9FD6-4594-8761-C871E655DDB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D1D1303-9AD8-4CE1-85B3-4F8FF624B291}"/>
              </a:ext>
            </a:extLst>
          </p:cNvPr>
          <p:cNvSpPr>
            <a:spLocks noGrp="1"/>
          </p:cNvSpPr>
          <p:nvPr>
            <p:ph type="sldNum" sz="quarter" idx="12"/>
          </p:nvPr>
        </p:nvSpPr>
        <p:spPr/>
        <p:txBody>
          <a:bodyPr/>
          <a:lstStyle>
            <a:lvl1pPr>
              <a:defRPr/>
            </a:lvl1pPr>
          </a:lstStyle>
          <a:p>
            <a:pPr>
              <a:defRPr/>
            </a:pPr>
            <a:fld id="{CB94B105-3DE7-4452-BB81-8B7BCBA494F9}" type="slidenum">
              <a:rPr lang="en-US" altLang="ja-JP"/>
              <a:pPr>
                <a:defRPr/>
              </a:pPr>
              <a:t>‹#›</a:t>
            </a:fld>
            <a:endParaRPr lang="en-US" altLang="ja-JP"/>
          </a:p>
        </p:txBody>
      </p:sp>
    </p:spTree>
    <p:extLst>
      <p:ext uri="{BB962C8B-B14F-4D97-AF65-F5344CB8AC3E}">
        <p14:creationId xmlns:p14="http://schemas.microsoft.com/office/powerpoint/2010/main" val="109003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F7773E10-A546-48C7-A95B-3D3E831667E6}"/>
              </a:ext>
            </a:extLst>
          </p:cNvPr>
          <p:cNvSpPr>
            <a:spLocks noGrp="1"/>
          </p:cNvSpPr>
          <p:nvPr>
            <p:ph type="dt" sz="half" idx="10"/>
          </p:nvPr>
        </p:nvSpPr>
        <p:spPr/>
        <p:txBody>
          <a:bodyPr/>
          <a:lstStyle>
            <a:lvl1pPr>
              <a:defRPr/>
            </a:lvl1pPr>
          </a:lstStyle>
          <a:p>
            <a:pPr>
              <a:defRPr/>
            </a:pPr>
            <a:fld id="{F76FFE34-FA00-48C2-B546-F6055BF25FC1}" type="datetimeFigureOut">
              <a:rPr lang="en-US"/>
              <a:pPr>
                <a:defRPr/>
              </a:pPr>
              <a:t>6/19/2024</a:t>
            </a:fld>
            <a:endParaRPr lang="en-US"/>
          </a:p>
        </p:txBody>
      </p:sp>
      <p:sp>
        <p:nvSpPr>
          <p:cNvPr id="5" name="Footer Placeholder 4">
            <a:extLst>
              <a:ext uri="{FF2B5EF4-FFF2-40B4-BE49-F238E27FC236}">
                <a16:creationId xmlns:a16="http://schemas.microsoft.com/office/drawing/2014/main" id="{6B72232B-D04D-4318-A706-C3559F2D74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3A0352-0192-4E7F-B799-EFAF8B445C32}"/>
              </a:ext>
            </a:extLst>
          </p:cNvPr>
          <p:cNvSpPr>
            <a:spLocks noGrp="1"/>
          </p:cNvSpPr>
          <p:nvPr>
            <p:ph type="sldNum" sz="quarter" idx="12"/>
          </p:nvPr>
        </p:nvSpPr>
        <p:spPr/>
        <p:txBody>
          <a:bodyPr/>
          <a:lstStyle>
            <a:lvl1pPr>
              <a:defRPr/>
            </a:lvl1pPr>
          </a:lstStyle>
          <a:p>
            <a:pPr>
              <a:defRPr/>
            </a:pPr>
            <a:fld id="{6F9C45D6-EA4B-4008-8498-B9E550A9E2A3}" type="slidenum">
              <a:rPr lang="en-US" altLang="ja-JP"/>
              <a:pPr>
                <a:defRPr/>
              </a:pPr>
              <a:t>‹#›</a:t>
            </a:fld>
            <a:endParaRPr lang="en-US" altLang="ja-JP"/>
          </a:p>
        </p:txBody>
      </p:sp>
    </p:spTree>
    <p:extLst>
      <p:ext uri="{BB962C8B-B14F-4D97-AF65-F5344CB8AC3E}">
        <p14:creationId xmlns:p14="http://schemas.microsoft.com/office/powerpoint/2010/main" val="1375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404824C9-537B-42F8-8E4B-1EC50F55B261}"/>
              </a:ext>
            </a:extLst>
          </p:cNvPr>
          <p:cNvSpPr>
            <a:spLocks noGrp="1"/>
          </p:cNvSpPr>
          <p:nvPr>
            <p:ph type="dt" sz="half" idx="10"/>
          </p:nvPr>
        </p:nvSpPr>
        <p:spPr/>
        <p:txBody>
          <a:bodyPr/>
          <a:lstStyle>
            <a:lvl1pPr>
              <a:defRPr/>
            </a:lvl1pPr>
          </a:lstStyle>
          <a:p>
            <a:pPr>
              <a:defRPr/>
            </a:pPr>
            <a:fld id="{82497F7D-D43F-4178-AF14-ABFE3CA55D16}" type="datetimeFigureOut">
              <a:rPr lang="en-US"/>
              <a:pPr>
                <a:defRPr/>
              </a:pPr>
              <a:t>6/19/2024</a:t>
            </a:fld>
            <a:endParaRPr lang="en-US"/>
          </a:p>
        </p:txBody>
      </p:sp>
      <p:sp>
        <p:nvSpPr>
          <p:cNvPr id="5" name="Footer Placeholder 4">
            <a:extLst>
              <a:ext uri="{FF2B5EF4-FFF2-40B4-BE49-F238E27FC236}">
                <a16:creationId xmlns:a16="http://schemas.microsoft.com/office/drawing/2014/main" id="{35080C2F-D30C-4BF4-8973-5092EC74CF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4C7027-9179-463D-B90F-596539FFD48E}"/>
              </a:ext>
            </a:extLst>
          </p:cNvPr>
          <p:cNvSpPr>
            <a:spLocks noGrp="1"/>
          </p:cNvSpPr>
          <p:nvPr>
            <p:ph type="sldNum" sz="quarter" idx="12"/>
          </p:nvPr>
        </p:nvSpPr>
        <p:spPr/>
        <p:txBody>
          <a:bodyPr/>
          <a:lstStyle>
            <a:lvl1pPr>
              <a:defRPr/>
            </a:lvl1pPr>
          </a:lstStyle>
          <a:p>
            <a:pPr>
              <a:defRPr/>
            </a:pPr>
            <a:fld id="{CA1452BC-EB1E-43D7-8B0A-65872201BEB3}" type="slidenum">
              <a:rPr lang="en-US" altLang="ja-JP"/>
              <a:pPr>
                <a:defRPr/>
              </a:pPr>
              <a:t>‹#›</a:t>
            </a:fld>
            <a:endParaRPr lang="en-US" altLang="ja-JP"/>
          </a:p>
        </p:txBody>
      </p:sp>
    </p:spTree>
    <p:extLst>
      <p:ext uri="{BB962C8B-B14F-4D97-AF65-F5344CB8AC3E}">
        <p14:creationId xmlns:p14="http://schemas.microsoft.com/office/powerpoint/2010/main" val="33259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24F06DF4-2379-4D1E-B911-745AB8D1A4F1}"/>
              </a:ext>
            </a:extLst>
          </p:cNvPr>
          <p:cNvSpPr>
            <a:spLocks noGrp="1"/>
          </p:cNvSpPr>
          <p:nvPr>
            <p:ph type="dt" sz="half" idx="10"/>
          </p:nvPr>
        </p:nvSpPr>
        <p:spPr/>
        <p:txBody>
          <a:bodyPr/>
          <a:lstStyle>
            <a:lvl1pPr>
              <a:defRPr/>
            </a:lvl1pPr>
          </a:lstStyle>
          <a:p>
            <a:pPr>
              <a:defRPr/>
            </a:pPr>
            <a:fld id="{5DBEDE24-7172-4D0F-96CC-45739725D6E3}" type="datetimeFigureOut">
              <a:rPr lang="en-US"/>
              <a:pPr>
                <a:defRPr/>
              </a:pPr>
              <a:t>6/19/2024</a:t>
            </a:fld>
            <a:endParaRPr lang="en-US"/>
          </a:p>
        </p:txBody>
      </p:sp>
      <p:sp>
        <p:nvSpPr>
          <p:cNvPr id="6" name="Footer Placeholder 4">
            <a:extLst>
              <a:ext uri="{FF2B5EF4-FFF2-40B4-BE49-F238E27FC236}">
                <a16:creationId xmlns:a16="http://schemas.microsoft.com/office/drawing/2014/main" id="{8A9BA313-9D2B-4F94-9F4D-6DE1A5CB2A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5FDBFC8-B318-4B68-84BE-687B8D600FB1}"/>
              </a:ext>
            </a:extLst>
          </p:cNvPr>
          <p:cNvSpPr>
            <a:spLocks noGrp="1"/>
          </p:cNvSpPr>
          <p:nvPr>
            <p:ph type="sldNum" sz="quarter" idx="12"/>
          </p:nvPr>
        </p:nvSpPr>
        <p:spPr/>
        <p:txBody>
          <a:bodyPr/>
          <a:lstStyle>
            <a:lvl1pPr>
              <a:defRPr/>
            </a:lvl1pPr>
          </a:lstStyle>
          <a:p>
            <a:pPr>
              <a:defRPr/>
            </a:pPr>
            <a:fld id="{D8D2A914-0514-463D-BC47-F9F7C163858E}" type="slidenum">
              <a:rPr lang="en-US" altLang="ja-JP"/>
              <a:pPr>
                <a:defRPr/>
              </a:pPr>
              <a:t>‹#›</a:t>
            </a:fld>
            <a:endParaRPr lang="en-US" altLang="ja-JP"/>
          </a:p>
        </p:txBody>
      </p:sp>
    </p:spTree>
    <p:extLst>
      <p:ext uri="{BB962C8B-B14F-4D97-AF65-F5344CB8AC3E}">
        <p14:creationId xmlns:p14="http://schemas.microsoft.com/office/powerpoint/2010/main" val="251341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C908C17A-EBC9-4C57-9A39-D10FEDA73E56}"/>
              </a:ext>
            </a:extLst>
          </p:cNvPr>
          <p:cNvSpPr>
            <a:spLocks noGrp="1"/>
          </p:cNvSpPr>
          <p:nvPr>
            <p:ph type="dt" sz="half" idx="10"/>
          </p:nvPr>
        </p:nvSpPr>
        <p:spPr/>
        <p:txBody>
          <a:bodyPr/>
          <a:lstStyle>
            <a:lvl1pPr>
              <a:defRPr/>
            </a:lvl1pPr>
          </a:lstStyle>
          <a:p>
            <a:pPr>
              <a:defRPr/>
            </a:pPr>
            <a:fld id="{D5AD044E-40A2-4A72-B6C7-4DBC4A52F272}" type="datetimeFigureOut">
              <a:rPr lang="en-US"/>
              <a:pPr>
                <a:defRPr/>
              </a:pPr>
              <a:t>6/19/2024</a:t>
            </a:fld>
            <a:endParaRPr lang="en-US"/>
          </a:p>
        </p:txBody>
      </p:sp>
      <p:sp>
        <p:nvSpPr>
          <p:cNvPr id="8" name="Footer Placeholder 4">
            <a:extLst>
              <a:ext uri="{FF2B5EF4-FFF2-40B4-BE49-F238E27FC236}">
                <a16:creationId xmlns:a16="http://schemas.microsoft.com/office/drawing/2014/main" id="{819C7A5F-F942-439C-ADC7-C57959AA318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AF5663A-4639-4D36-BDC0-A86C3968CD49}"/>
              </a:ext>
            </a:extLst>
          </p:cNvPr>
          <p:cNvSpPr>
            <a:spLocks noGrp="1"/>
          </p:cNvSpPr>
          <p:nvPr>
            <p:ph type="sldNum" sz="quarter" idx="12"/>
          </p:nvPr>
        </p:nvSpPr>
        <p:spPr/>
        <p:txBody>
          <a:bodyPr/>
          <a:lstStyle>
            <a:lvl1pPr>
              <a:defRPr/>
            </a:lvl1pPr>
          </a:lstStyle>
          <a:p>
            <a:pPr>
              <a:defRPr/>
            </a:pPr>
            <a:fld id="{413C4BB7-E326-4120-832A-7D423AC1D9A6}" type="slidenum">
              <a:rPr lang="en-US" altLang="ja-JP"/>
              <a:pPr>
                <a:defRPr/>
              </a:pPr>
              <a:t>‹#›</a:t>
            </a:fld>
            <a:endParaRPr lang="en-US" altLang="ja-JP"/>
          </a:p>
        </p:txBody>
      </p:sp>
    </p:spTree>
    <p:extLst>
      <p:ext uri="{BB962C8B-B14F-4D97-AF65-F5344CB8AC3E}">
        <p14:creationId xmlns:p14="http://schemas.microsoft.com/office/powerpoint/2010/main" val="407993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9A0196DA-694D-4442-8458-DF2BB0AA406A}"/>
              </a:ext>
            </a:extLst>
          </p:cNvPr>
          <p:cNvSpPr>
            <a:spLocks noGrp="1"/>
          </p:cNvSpPr>
          <p:nvPr>
            <p:ph type="dt" sz="half" idx="10"/>
          </p:nvPr>
        </p:nvSpPr>
        <p:spPr/>
        <p:txBody>
          <a:bodyPr/>
          <a:lstStyle>
            <a:lvl1pPr>
              <a:defRPr/>
            </a:lvl1pPr>
          </a:lstStyle>
          <a:p>
            <a:pPr>
              <a:defRPr/>
            </a:pPr>
            <a:fld id="{1F66584A-34B8-4CAD-B4FA-39AA30CCFAAE}" type="datetimeFigureOut">
              <a:rPr lang="en-US"/>
              <a:pPr>
                <a:defRPr/>
              </a:pPr>
              <a:t>6/19/2024</a:t>
            </a:fld>
            <a:endParaRPr lang="en-US"/>
          </a:p>
        </p:txBody>
      </p:sp>
      <p:sp>
        <p:nvSpPr>
          <p:cNvPr id="4" name="Footer Placeholder 4">
            <a:extLst>
              <a:ext uri="{FF2B5EF4-FFF2-40B4-BE49-F238E27FC236}">
                <a16:creationId xmlns:a16="http://schemas.microsoft.com/office/drawing/2014/main" id="{51D7D963-9ADA-4678-9CA9-1F3A5D58386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363A427-8BAF-49F0-BAE7-1CEB50607A20}"/>
              </a:ext>
            </a:extLst>
          </p:cNvPr>
          <p:cNvSpPr>
            <a:spLocks noGrp="1"/>
          </p:cNvSpPr>
          <p:nvPr>
            <p:ph type="sldNum" sz="quarter" idx="12"/>
          </p:nvPr>
        </p:nvSpPr>
        <p:spPr/>
        <p:txBody>
          <a:bodyPr/>
          <a:lstStyle>
            <a:lvl1pPr>
              <a:defRPr/>
            </a:lvl1pPr>
          </a:lstStyle>
          <a:p>
            <a:pPr>
              <a:defRPr/>
            </a:pPr>
            <a:fld id="{C633C894-CF82-40DA-8B3D-632CF5448DA6}" type="slidenum">
              <a:rPr lang="en-US" altLang="ja-JP"/>
              <a:pPr>
                <a:defRPr/>
              </a:pPr>
              <a:t>‹#›</a:t>
            </a:fld>
            <a:endParaRPr lang="en-US" altLang="ja-JP"/>
          </a:p>
        </p:txBody>
      </p:sp>
    </p:spTree>
    <p:extLst>
      <p:ext uri="{BB962C8B-B14F-4D97-AF65-F5344CB8AC3E}">
        <p14:creationId xmlns:p14="http://schemas.microsoft.com/office/powerpoint/2010/main" val="3138733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312BE3-9BBB-4763-B552-7C301B50B258}"/>
              </a:ext>
            </a:extLst>
          </p:cNvPr>
          <p:cNvSpPr>
            <a:spLocks noGrp="1"/>
          </p:cNvSpPr>
          <p:nvPr>
            <p:ph type="dt" sz="half" idx="10"/>
          </p:nvPr>
        </p:nvSpPr>
        <p:spPr/>
        <p:txBody>
          <a:bodyPr/>
          <a:lstStyle>
            <a:lvl1pPr>
              <a:defRPr/>
            </a:lvl1pPr>
          </a:lstStyle>
          <a:p>
            <a:pPr>
              <a:defRPr/>
            </a:pPr>
            <a:fld id="{6CE54CD5-75C2-460A-9FA2-7F8F2D5086E9}" type="datetimeFigureOut">
              <a:rPr lang="en-US"/>
              <a:pPr>
                <a:defRPr/>
              </a:pPr>
              <a:t>6/19/2024</a:t>
            </a:fld>
            <a:endParaRPr lang="en-US"/>
          </a:p>
        </p:txBody>
      </p:sp>
      <p:sp>
        <p:nvSpPr>
          <p:cNvPr id="3" name="Footer Placeholder 4">
            <a:extLst>
              <a:ext uri="{FF2B5EF4-FFF2-40B4-BE49-F238E27FC236}">
                <a16:creationId xmlns:a16="http://schemas.microsoft.com/office/drawing/2014/main" id="{D7F6A078-A82B-4563-A61F-FD158B0D605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F783B39-3E29-4DDB-9128-F863384C8A15}"/>
              </a:ext>
            </a:extLst>
          </p:cNvPr>
          <p:cNvSpPr>
            <a:spLocks noGrp="1"/>
          </p:cNvSpPr>
          <p:nvPr>
            <p:ph type="sldNum" sz="quarter" idx="12"/>
          </p:nvPr>
        </p:nvSpPr>
        <p:spPr/>
        <p:txBody>
          <a:bodyPr/>
          <a:lstStyle>
            <a:lvl1pPr>
              <a:defRPr/>
            </a:lvl1pPr>
          </a:lstStyle>
          <a:p>
            <a:pPr>
              <a:defRPr/>
            </a:pPr>
            <a:fld id="{56CC7D3E-B12A-4B9B-8560-8BB872010BB2}" type="slidenum">
              <a:rPr lang="en-US" altLang="ja-JP"/>
              <a:pPr>
                <a:defRPr/>
              </a:pPr>
              <a:t>‹#›</a:t>
            </a:fld>
            <a:endParaRPr lang="en-US" altLang="ja-JP"/>
          </a:p>
        </p:txBody>
      </p:sp>
    </p:spTree>
    <p:extLst>
      <p:ext uri="{BB962C8B-B14F-4D97-AF65-F5344CB8AC3E}">
        <p14:creationId xmlns:p14="http://schemas.microsoft.com/office/powerpoint/2010/main" val="852316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BBA3C124-D37A-4F83-BF98-5A5C63C70159}"/>
              </a:ext>
            </a:extLst>
          </p:cNvPr>
          <p:cNvSpPr>
            <a:spLocks noGrp="1"/>
          </p:cNvSpPr>
          <p:nvPr>
            <p:ph type="dt" sz="half" idx="10"/>
          </p:nvPr>
        </p:nvSpPr>
        <p:spPr/>
        <p:txBody>
          <a:bodyPr/>
          <a:lstStyle>
            <a:lvl1pPr>
              <a:defRPr/>
            </a:lvl1pPr>
          </a:lstStyle>
          <a:p>
            <a:pPr>
              <a:defRPr/>
            </a:pPr>
            <a:fld id="{B0768D34-1C05-4952-AE1F-A75BD96EEDC2}" type="datetimeFigureOut">
              <a:rPr lang="en-US"/>
              <a:pPr>
                <a:defRPr/>
              </a:pPr>
              <a:t>6/19/2024</a:t>
            </a:fld>
            <a:endParaRPr lang="en-US"/>
          </a:p>
        </p:txBody>
      </p:sp>
      <p:sp>
        <p:nvSpPr>
          <p:cNvPr id="6" name="Footer Placeholder 4">
            <a:extLst>
              <a:ext uri="{FF2B5EF4-FFF2-40B4-BE49-F238E27FC236}">
                <a16:creationId xmlns:a16="http://schemas.microsoft.com/office/drawing/2014/main" id="{27CA3F23-4F54-45C2-AC7F-23C67A62EC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CBFFF80-C700-4A24-B258-E837337B8757}"/>
              </a:ext>
            </a:extLst>
          </p:cNvPr>
          <p:cNvSpPr>
            <a:spLocks noGrp="1"/>
          </p:cNvSpPr>
          <p:nvPr>
            <p:ph type="sldNum" sz="quarter" idx="12"/>
          </p:nvPr>
        </p:nvSpPr>
        <p:spPr/>
        <p:txBody>
          <a:bodyPr/>
          <a:lstStyle>
            <a:lvl1pPr>
              <a:defRPr/>
            </a:lvl1pPr>
          </a:lstStyle>
          <a:p>
            <a:pPr>
              <a:defRPr/>
            </a:pPr>
            <a:fld id="{81AAEF37-B394-413B-9941-D7E0AA1A8BD6}" type="slidenum">
              <a:rPr lang="en-US" altLang="ja-JP"/>
              <a:pPr>
                <a:defRPr/>
              </a:pPr>
              <a:t>‹#›</a:t>
            </a:fld>
            <a:endParaRPr lang="en-US" altLang="ja-JP"/>
          </a:p>
        </p:txBody>
      </p:sp>
    </p:spTree>
    <p:extLst>
      <p:ext uri="{BB962C8B-B14F-4D97-AF65-F5344CB8AC3E}">
        <p14:creationId xmlns:p14="http://schemas.microsoft.com/office/powerpoint/2010/main" val="1901355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C8591FCD-4C6D-4C27-9C01-B1111AAB521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6"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CF813774-B52E-432B-8568-FF20E892B5D1}"/>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a:extLst>
              <a:ext uri="{FF2B5EF4-FFF2-40B4-BE49-F238E27FC236}">
                <a16:creationId xmlns:a16="http://schemas.microsoft.com/office/drawing/2014/main" id="{6C95BB0C-9971-42C9-8593-CA616456460D}"/>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F32C1C4D-71C9-462C-91D8-2521398DE20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anose="020B0600070205080204" pitchFamily="50" charset="-128"/>
              </a:defRPr>
            </a:lvl1pPr>
          </a:lstStyle>
          <a:p>
            <a:pPr>
              <a:defRPr/>
            </a:pPr>
            <a:fld id="{1368C88E-CAFC-4DD5-B7A6-610C733AC238}" type="datetimeFigureOut">
              <a:rPr lang="en-US"/>
              <a:pPr>
                <a:defRPr/>
              </a:pPr>
              <a:t>6/19/2024</a:t>
            </a:fld>
            <a:endParaRPr lang="en-US"/>
          </a:p>
        </p:txBody>
      </p:sp>
      <p:sp>
        <p:nvSpPr>
          <p:cNvPr id="5" name="Footer Placeholder 4">
            <a:extLst>
              <a:ext uri="{FF2B5EF4-FFF2-40B4-BE49-F238E27FC236}">
                <a16:creationId xmlns:a16="http://schemas.microsoft.com/office/drawing/2014/main" id="{2BEF5267-41C9-42F6-8419-BCDC3F5EC514}"/>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anose="020B0600070205080204" pitchFamily="50" charset="-128"/>
              </a:defRPr>
            </a:lvl1pPr>
          </a:lstStyle>
          <a:p>
            <a:pPr>
              <a:defRPr/>
            </a:pPr>
            <a:endParaRPr lang="en-US"/>
          </a:p>
        </p:txBody>
      </p:sp>
      <p:sp>
        <p:nvSpPr>
          <p:cNvPr id="6" name="Slide Number Placeholder 5">
            <a:extLst>
              <a:ext uri="{FF2B5EF4-FFF2-40B4-BE49-F238E27FC236}">
                <a16:creationId xmlns:a16="http://schemas.microsoft.com/office/drawing/2014/main" id="{3C37A080-2B80-499A-99E7-82F8AF2B5950}"/>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CFF2FDA2-3445-4D63-8F96-C390BAA3F2B4}" type="slidenum">
              <a:rPr lang="en-US" altLang="ja-JP"/>
              <a:pPr>
                <a:defRPr/>
              </a:pPr>
              <a:t>‹#›</a:t>
            </a:fld>
            <a:endParaRPr lang="en-US" altLang="ja-JP"/>
          </a:p>
        </p:txBody>
      </p:sp>
      <p:pic>
        <p:nvPicPr>
          <p:cNvPr id="2055" name="図 6">
            <a:extLst>
              <a:ext uri="{FF2B5EF4-FFF2-40B4-BE49-F238E27FC236}">
                <a16:creationId xmlns:a16="http://schemas.microsoft.com/office/drawing/2014/main" id="{BC5E6957-EF0A-456C-A629-24214803145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2pPr>
      <a:lvl3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3pPr>
      <a:lvl4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4pPr>
      <a:lvl5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5pPr>
      <a:lvl6pPr marL="4572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6pPr>
      <a:lvl7pPr marL="9144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7pPr>
      <a:lvl8pPr marL="13716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8pPr>
      <a:lvl9pPr marL="18288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図 4">
            <a:extLst>
              <a:ext uri="{FF2B5EF4-FFF2-40B4-BE49-F238E27FC236}">
                <a16:creationId xmlns:a16="http://schemas.microsoft.com/office/drawing/2014/main" id="{F6B2CAEB-5869-49B7-A4B9-586CE6D69E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2338" y="1028700"/>
            <a:ext cx="4294187" cy="385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11">
            <a:extLst>
              <a:ext uri="{FF2B5EF4-FFF2-40B4-BE49-F238E27FC236}">
                <a16:creationId xmlns:a16="http://schemas.microsoft.com/office/drawing/2014/main" id="{344D78AC-0B0F-4524-9CB1-DE863C635AC2}"/>
              </a:ext>
            </a:extLst>
          </p:cNvPr>
          <p:cNvSpPr txBox="1"/>
          <p:nvPr/>
        </p:nvSpPr>
        <p:spPr>
          <a:xfrm>
            <a:off x="223838" y="666750"/>
            <a:ext cx="3911600"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43B5D5"/>
                </a:solidFill>
                <a:latin typeface="+mn-ea"/>
              </a:rPr>
              <a:t>社会保険料を支払わないと</a:t>
            </a:r>
            <a:r>
              <a:rPr lang="en-US" altLang="ja-JP" sz="2000" dirty="0">
                <a:solidFill>
                  <a:srgbClr val="43B5D5"/>
                </a:solidFill>
                <a:latin typeface="+mn-ea"/>
              </a:rPr>
              <a:t>…</a:t>
            </a:r>
            <a:endParaRPr lang="ja-JP" altLang="en-US" sz="2000" dirty="0">
              <a:solidFill>
                <a:srgbClr val="43B5D5"/>
              </a:solidFill>
              <a:latin typeface="+mn-ea"/>
            </a:endParaRPr>
          </a:p>
        </p:txBody>
      </p:sp>
      <p:sp>
        <p:nvSpPr>
          <p:cNvPr id="4100" name="テキスト ボックス 8">
            <a:extLst>
              <a:ext uri="{FF2B5EF4-FFF2-40B4-BE49-F238E27FC236}">
                <a16:creationId xmlns:a16="http://schemas.microsoft.com/office/drawing/2014/main" id="{1D3F3DEB-2C34-4C49-B4EF-BEC624678659}"/>
              </a:ext>
            </a:extLst>
          </p:cNvPr>
          <p:cNvSpPr txBox="1">
            <a:spLocks noChangeArrowheads="1"/>
          </p:cNvSpPr>
          <p:nvPr/>
        </p:nvSpPr>
        <p:spPr bwMode="auto">
          <a:xfrm>
            <a:off x="223838" y="5686425"/>
            <a:ext cx="3740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800"/>
              <a:t>※20</a:t>
            </a:r>
            <a:r>
              <a:rPr lang="ja-JP" altLang="en-US" sz="800"/>
              <a:t>歳未満で働いている場合は働き始めてから。</a:t>
            </a:r>
          </a:p>
        </p:txBody>
      </p:sp>
      <p:sp>
        <p:nvSpPr>
          <p:cNvPr id="2053" name="テキスト ボックス 8">
            <a:extLst>
              <a:ext uri="{FF2B5EF4-FFF2-40B4-BE49-F238E27FC236}">
                <a16:creationId xmlns:a16="http://schemas.microsoft.com/office/drawing/2014/main" id="{C76F2BC0-0E1D-4C7B-9B62-D457D4D68FC1}"/>
              </a:ext>
            </a:extLst>
          </p:cNvPr>
          <p:cNvSpPr txBox="1">
            <a:spLocks noChangeArrowheads="1"/>
          </p:cNvSpPr>
          <p:nvPr/>
        </p:nvSpPr>
        <p:spPr bwMode="auto">
          <a:xfrm>
            <a:off x="223838" y="1166813"/>
            <a:ext cx="4348162" cy="4467225"/>
          </a:xfrm>
          <a:prstGeom prst="rect">
            <a:avLst/>
          </a:prstGeom>
          <a:noFill/>
          <a:ln>
            <a:noFill/>
          </a:ln>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私達は、一定の条件を満たすと各種の社会保険に加入することとなり、保険料の支払いが義務付けられます。たとえば、年金保険制度は、</a:t>
            </a:r>
            <a:r>
              <a:rPr lang="en-US" altLang="ja-JP" sz="1600" dirty="0">
                <a:latin typeface="+mn-ea"/>
                <a:ea typeface="+mn-ea"/>
              </a:rPr>
              <a:t>20</a:t>
            </a:r>
            <a:r>
              <a:rPr lang="ja-JP" altLang="en-US" sz="1600" dirty="0">
                <a:latin typeface="+mn-ea"/>
                <a:ea typeface="+mn-ea"/>
              </a:rPr>
              <a:t>歳になれば全員が加入します。</a:t>
            </a:r>
            <a:r>
              <a:rPr lang="en-US" altLang="ja-JP" sz="1600" dirty="0">
                <a:latin typeface="+mn-ea"/>
                <a:ea typeface="+mn-ea"/>
              </a:rPr>
              <a:t>※</a:t>
            </a:r>
            <a:r>
              <a:rPr lang="ja-JP" altLang="en-US" sz="1600" dirty="0">
                <a:latin typeface="+mn-ea"/>
                <a:ea typeface="+mn-ea"/>
              </a:rPr>
              <a:t>　</a:t>
            </a:r>
          </a:p>
          <a:p>
            <a:pPr eaLnBrk="1" hangingPunct="1">
              <a:lnSpc>
                <a:spcPct val="150000"/>
              </a:lnSpc>
              <a:defRPr/>
            </a:pPr>
            <a:r>
              <a:rPr lang="ja-JP" altLang="en-US" sz="1600" dirty="0">
                <a:latin typeface="+mn-ea"/>
                <a:ea typeface="+mn-ea"/>
              </a:rPr>
              <a:t>　しかし、必要な手続きを行わずに決められた保険料を長期間支払わなかったりすると、老後に年金がもらえなくなる可能性があります。また、健康保険料を滞納すると、病気やケガをしたときの医療費は全額自己負担になってしまいます。</a:t>
            </a:r>
          </a:p>
          <a:p>
            <a:pPr eaLnBrk="1" hangingPunct="1">
              <a:lnSpc>
                <a:spcPct val="150000"/>
              </a:lnSpc>
              <a:defRPr/>
            </a:pPr>
            <a:r>
              <a:rPr lang="ja-JP" altLang="en-US" sz="1600" dirty="0">
                <a:latin typeface="+mn-ea"/>
                <a:ea typeface="+mn-ea"/>
              </a:rPr>
              <a:t>　もし家計が苦しく、保険料の支払いが難しい場合は、滞納する前に市区町村の窓口などに相談しましょう。</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1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F9491068-EB4F-4D2D-B6A7-7270A427387F}"/>
</file>

<file path=customXml/itemProps2.xml><?xml version="1.0" encoding="utf-8"?>
<ds:datastoreItem xmlns:ds="http://schemas.openxmlformats.org/officeDocument/2006/customXml" ds:itemID="{C4F8D608-FAE1-4B49-AC50-9C23827C49F3}"/>
</file>

<file path=customXml/itemProps3.xml><?xml version="1.0" encoding="utf-8"?>
<ds:datastoreItem xmlns:ds="http://schemas.openxmlformats.org/officeDocument/2006/customXml" ds:itemID="{DB86FC81-9D5C-4705-B765-5CC779AEC512}"/>
</file>

<file path=docProps/app.xml><?xml version="1.0" encoding="utf-8"?>
<Properties xmlns="http://schemas.openxmlformats.org/officeDocument/2006/extended-properties" xmlns:vt="http://schemas.openxmlformats.org/officeDocument/2006/docPropsVTypes">
  <TotalTime>20</TotalTime>
  <Words>141</Words>
  <Application>Microsoft Office PowerPoint</Application>
  <PresentationFormat>画面に合わせる (4:3)</PresentationFormat>
  <Paragraphs>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vt:i4>
      </vt:variant>
    </vt:vector>
  </HeadingPairs>
  <TitlesOfParts>
    <vt:vector size="6" baseType="lpstr">
      <vt:lpstr>Arial</vt:lpstr>
      <vt:lpstr>Calibri</vt:lpstr>
      <vt:lpstr>Calibri Light</vt:lpstr>
      <vt:lpstr>第1章</vt:lpstr>
      <vt:lpstr>1_第1章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12</cp:revision>
  <dcterms:created xsi:type="dcterms:W3CDTF">2016-03-12T01:57:31Z</dcterms:created>
  <dcterms:modified xsi:type="dcterms:W3CDTF">2024-06-19T07:23:21Z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