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9.xml" ContentType="application/vnd.openxmlformats-officedocument.presentationml.slideLayout+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664" r:id="rId2"/>
  </p:sldMasterIdLst>
  <p:sldIdLst>
    <p:sldId id="259" r:id="rId3"/>
  </p:sldIdLst>
  <p:sldSz cx="9144000" cy="6858000" type="screen4x3"/>
  <p:notesSz cx="6858000" cy="9144000"/>
  <p:defaultTextStyle>
    <a:defPPr>
      <a:defRPr lang="ja-JP"/>
    </a:defPPr>
    <a:lvl1pPr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3B5D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8" autoAdjust="0"/>
    <p:restoredTop sz="94660"/>
  </p:normalViewPr>
  <p:slideViewPr>
    <p:cSldViewPr snapToGrid="0">
      <p:cViewPr varScale="1">
        <p:scale>
          <a:sx n="76" d="100"/>
          <a:sy n="76" d="100"/>
        </p:scale>
        <p:origin x="960"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slide" Target="slides/slide1.xml"/><Relationship Id="rId7"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10" Type="http://schemas.openxmlformats.org/officeDocument/2006/relationships/customXml" Target="../customXml/item3.xml"/><Relationship Id="rId4" Type="http://schemas.openxmlformats.org/officeDocument/2006/relationships/presProps" Target="presProps.xml"/><Relationship Id="rId9" Type="http://schemas.openxmlformats.org/officeDocument/2006/relationships/customXml" Target="../customXml/item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27658911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a:t>図を追加</a:t>
            </a:r>
            <a:endParaRPr lang="en-US" noProof="0"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a:extLst>
              <a:ext uri="{FF2B5EF4-FFF2-40B4-BE49-F238E27FC236}">
                <a16:creationId xmlns:a16="http://schemas.microsoft.com/office/drawing/2014/main" id="{7EFB4DA4-DE3B-4023-A028-0E1A3AF069BF}"/>
              </a:ext>
            </a:extLst>
          </p:cNvPr>
          <p:cNvSpPr>
            <a:spLocks noGrp="1"/>
          </p:cNvSpPr>
          <p:nvPr>
            <p:ph type="dt" sz="half" idx="10"/>
          </p:nvPr>
        </p:nvSpPr>
        <p:spPr/>
        <p:txBody>
          <a:bodyPr/>
          <a:lstStyle>
            <a:lvl1pPr>
              <a:defRPr/>
            </a:lvl1pPr>
          </a:lstStyle>
          <a:p>
            <a:pPr>
              <a:defRPr/>
            </a:pPr>
            <a:fld id="{0FAE2ADB-893B-4C6C-8530-35B27DF004C9}" type="datetimeFigureOut">
              <a:rPr lang="en-US"/>
              <a:pPr>
                <a:defRPr/>
              </a:pPr>
              <a:t>6/19/2024</a:t>
            </a:fld>
            <a:endParaRPr lang="en-US"/>
          </a:p>
        </p:txBody>
      </p:sp>
      <p:sp>
        <p:nvSpPr>
          <p:cNvPr id="6" name="Footer Placeholder 4">
            <a:extLst>
              <a:ext uri="{FF2B5EF4-FFF2-40B4-BE49-F238E27FC236}">
                <a16:creationId xmlns:a16="http://schemas.microsoft.com/office/drawing/2014/main" id="{3E8F8A0F-05BC-42CB-90CA-7586D430A8F0}"/>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88C6557E-725D-4EC4-8BEC-9676DB93C1A5}"/>
              </a:ext>
            </a:extLst>
          </p:cNvPr>
          <p:cNvSpPr>
            <a:spLocks noGrp="1"/>
          </p:cNvSpPr>
          <p:nvPr>
            <p:ph type="sldNum" sz="quarter" idx="12"/>
          </p:nvPr>
        </p:nvSpPr>
        <p:spPr/>
        <p:txBody>
          <a:bodyPr/>
          <a:lstStyle>
            <a:lvl1pPr>
              <a:defRPr/>
            </a:lvl1pPr>
          </a:lstStyle>
          <a:p>
            <a:pPr>
              <a:defRPr/>
            </a:pPr>
            <a:fld id="{788DE82F-993F-4FB8-9157-98CFD1D3D4DF}" type="slidenum">
              <a:rPr lang="en-US" altLang="ja-JP"/>
              <a:pPr>
                <a:defRPr/>
              </a:pPr>
              <a:t>‹#›</a:t>
            </a:fld>
            <a:endParaRPr lang="en-US" altLang="ja-JP"/>
          </a:p>
        </p:txBody>
      </p:sp>
    </p:spTree>
    <p:extLst>
      <p:ext uri="{BB962C8B-B14F-4D97-AF65-F5344CB8AC3E}">
        <p14:creationId xmlns:p14="http://schemas.microsoft.com/office/powerpoint/2010/main" val="22712942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a:extLst>
              <a:ext uri="{FF2B5EF4-FFF2-40B4-BE49-F238E27FC236}">
                <a16:creationId xmlns:a16="http://schemas.microsoft.com/office/drawing/2014/main" id="{A0684163-D2C2-4300-91F6-6BBF38231C74}"/>
              </a:ext>
            </a:extLst>
          </p:cNvPr>
          <p:cNvSpPr>
            <a:spLocks noGrp="1"/>
          </p:cNvSpPr>
          <p:nvPr>
            <p:ph type="dt" sz="half" idx="10"/>
          </p:nvPr>
        </p:nvSpPr>
        <p:spPr/>
        <p:txBody>
          <a:bodyPr/>
          <a:lstStyle>
            <a:lvl1pPr>
              <a:defRPr/>
            </a:lvl1pPr>
          </a:lstStyle>
          <a:p>
            <a:pPr>
              <a:defRPr/>
            </a:pPr>
            <a:fld id="{12F82E92-0B86-446E-A947-7B0D13CA805A}" type="datetimeFigureOut">
              <a:rPr lang="en-US"/>
              <a:pPr>
                <a:defRPr/>
              </a:pPr>
              <a:t>6/19/2024</a:t>
            </a:fld>
            <a:endParaRPr lang="en-US"/>
          </a:p>
        </p:txBody>
      </p:sp>
      <p:sp>
        <p:nvSpPr>
          <p:cNvPr id="5" name="Footer Placeholder 4">
            <a:extLst>
              <a:ext uri="{FF2B5EF4-FFF2-40B4-BE49-F238E27FC236}">
                <a16:creationId xmlns:a16="http://schemas.microsoft.com/office/drawing/2014/main" id="{06C38877-DB79-492D-8C1E-107067FCF92E}"/>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FF0068BE-0CCB-4ED2-AF38-0EC28E9B0681}"/>
              </a:ext>
            </a:extLst>
          </p:cNvPr>
          <p:cNvSpPr>
            <a:spLocks noGrp="1"/>
          </p:cNvSpPr>
          <p:nvPr>
            <p:ph type="sldNum" sz="quarter" idx="12"/>
          </p:nvPr>
        </p:nvSpPr>
        <p:spPr/>
        <p:txBody>
          <a:bodyPr/>
          <a:lstStyle>
            <a:lvl1pPr>
              <a:defRPr/>
            </a:lvl1pPr>
          </a:lstStyle>
          <a:p>
            <a:pPr>
              <a:defRPr/>
            </a:pPr>
            <a:fld id="{88268A21-2F27-4DFD-8DE0-7E2A472C584B}" type="slidenum">
              <a:rPr lang="en-US" altLang="ja-JP"/>
              <a:pPr>
                <a:defRPr/>
              </a:pPr>
              <a:t>‹#›</a:t>
            </a:fld>
            <a:endParaRPr lang="en-US" altLang="ja-JP"/>
          </a:p>
        </p:txBody>
      </p:sp>
    </p:spTree>
    <p:extLst>
      <p:ext uri="{BB962C8B-B14F-4D97-AF65-F5344CB8AC3E}">
        <p14:creationId xmlns:p14="http://schemas.microsoft.com/office/powerpoint/2010/main" val="34869869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a:extLst>
              <a:ext uri="{FF2B5EF4-FFF2-40B4-BE49-F238E27FC236}">
                <a16:creationId xmlns:a16="http://schemas.microsoft.com/office/drawing/2014/main" id="{9F738525-41A8-4161-9172-9B5CC6EA2D34}"/>
              </a:ext>
            </a:extLst>
          </p:cNvPr>
          <p:cNvSpPr>
            <a:spLocks noGrp="1"/>
          </p:cNvSpPr>
          <p:nvPr>
            <p:ph type="dt" sz="half" idx="10"/>
          </p:nvPr>
        </p:nvSpPr>
        <p:spPr/>
        <p:txBody>
          <a:bodyPr/>
          <a:lstStyle>
            <a:lvl1pPr>
              <a:defRPr/>
            </a:lvl1pPr>
          </a:lstStyle>
          <a:p>
            <a:pPr>
              <a:defRPr/>
            </a:pPr>
            <a:fld id="{90F8B928-B4C7-4372-9CD2-ECAA44E2E197}" type="datetimeFigureOut">
              <a:rPr lang="en-US"/>
              <a:pPr>
                <a:defRPr/>
              </a:pPr>
              <a:t>6/19/2024</a:t>
            </a:fld>
            <a:endParaRPr lang="en-US"/>
          </a:p>
        </p:txBody>
      </p:sp>
      <p:sp>
        <p:nvSpPr>
          <p:cNvPr id="5" name="Footer Placeholder 4">
            <a:extLst>
              <a:ext uri="{FF2B5EF4-FFF2-40B4-BE49-F238E27FC236}">
                <a16:creationId xmlns:a16="http://schemas.microsoft.com/office/drawing/2014/main" id="{5FACC47D-42C8-4B7F-8601-B8FFB5D88ED9}"/>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EFC5BCDD-ACFE-4E73-907E-685A27A29A71}"/>
              </a:ext>
            </a:extLst>
          </p:cNvPr>
          <p:cNvSpPr>
            <a:spLocks noGrp="1"/>
          </p:cNvSpPr>
          <p:nvPr>
            <p:ph type="sldNum" sz="quarter" idx="12"/>
          </p:nvPr>
        </p:nvSpPr>
        <p:spPr/>
        <p:txBody>
          <a:bodyPr/>
          <a:lstStyle>
            <a:lvl1pPr>
              <a:defRPr/>
            </a:lvl1pPr>
          </a:lstStyle>
          <a:p>
            <a:pPr>
              <a:defRPr/>
            </a:pPr>
            <a:fld id="{23757BA8-B3AC-47DD-93AE-ED2C79E0D8A4}" type="slidenum">
              <a:rPr lang="en-US" altLang="ja-JP"/>
              <a:pPr>
                <a:defRPr/>
              </a:pPr>
              <a:t>‹#›</a:t>
            </a:fld>
            <a:endParaRPr lang="en-US" altLang="ja-JP"/>
          </a:p>
        </p:txBody>
      </p:sp>
    </p:spTree>
    <p:extLst>
      <p:ext uri="{BB962C8B-B14F-4D97-AF65-F5344CB8AC3E}">
        <p14:creationId xmlns:p14="http://schemas.microsoft.com/office/powerpoint/2010/main" val="11460199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9182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a:extLst>
              <a:ext uri="{FF2B5EF4-FFF2-40B4-BE49-F238E27FC236}">
                <a16:creationId xmlns:a16="http://schemas.microsoft.com/office/drawing/2014/main" id="{3956DD0F-F431-4DF1-B97A-8F61CEA7B710}"/>
              </a:ext>
            </a:extLst>
          </p:cNvPr>
          <p:cNvSpPr>
            <a:spLocks noGrp="1"/>
          </p:cNvSpPr>
          <p:nvPr>
            <p:ph type="dt" sz="half" idx="10"/>
          </p:nvPr>
        </p:nvSpPr>
        <p:spPr/>
        <p:txBody>
          <a:bodyPr/>
          <a:lstStyle>
            <a:lvl1pPr>
              <a:defRPr/>
            </a:lvl1pPr>
          </a:lstStyle>
          <a:p>
            <a:pPr>
              <a:defRPr/>
            </a:pPr>
            <a:fld id="{EBDF89DC-BBF0-4A6A-AB13-2A342BDAADC1}" type="datetimeFigureOut">
              <a:rPr lang="en-US"/>
              <a:pPr>
                <a:defRPr/>
              </a:pPr>
              <a:t>6/19/2024</a:t>
            </a:fld>
            <a:endParaRPr lang="en-US"/>
          </a:p>
        </p:txBody>
      </p:sp>
      <p:sp>
        <p:nvSpPr>
          <p:cNvPr id="5" name="Footer Placeholder 4">
            <a:extLst>
              <a:ext uri="{FF2B5EF4-FFF2-40B4-BE49-F238E27FC236}">
                <a16:creationId xmlns:a16="http://schemas.microsoft.com/office/drawing/2014/main" id="{E018F088-9FD6-4594-8761-C871E655DDB3}"/>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BD1D1303-9AD8-4CE1-85B3-4F8FF624B291}"/>
              </a:ext>
            </a:extLst>
          </p:cNvPr>
          <p:cNvSpPr>
            <a:spLocks noGrp="1"/>
          </p:cNvSpPr>
          <p:nvPr>
            <p:ph type="sldNum" sz="quarter" idx="12"/>
          </p:nvPr>
        </p:nvSpPr>
        <p:spPr/>
        <p:txBody>
          <a:bodyPr/>
          <a:lstStyle>
            <a:lvl1pPr>
              <a:defRPr/>
            </a:lvl1pPr>
          </a:lstStyle>
          <a:p>
            <a:pPr>
              <a:defRPr/>
            </a:pPr>
            <a:fld id="{CB94B105-3DE7-4452-BB81-8B7BCBA494F9}" type="slidenum">
              <a:rPr lang="en-US" altLang="ja-JP"/>
              <a:pPr>
                <a:defRPr/>
              </a:pPr>
              <a:t>‹#›</a:t>
            </a:fld>
            <a:endParaRPr lang="en-US" altLang="ja-JP"/>
          </a:p>
        </p:txBody>
      </p:sp>
    </p:spTree>
    <p:extLst>
      <p:ext uri="{BB962C8B-B14F-4D97-AF65-F5344CB8AC3E}">
        <p14:creationId xmlns:p14="http://schemas.microsoft.com/office/powerpoint/2010/main" val="1090036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a:extLst>
              <a:ext uri="{FF2B5EF4-FFF2-40B4-BE49-F238E27FC236}">
                <a16:creationId xmlns:a16="http://schemas.microsoft.com/office/drawing/2014/main" id="{F7773E10-A546-48C7-A95B-3D3E831667E6}"/>
              </a:ext>
            </a:extLst>
          </p:cNvPr>
          <p:cNvSpPr>
            <a:spLocks noGrp="1"/>
          </p:cNvSpPr>
          <p:nvPr>
            <p:ph type="dt" sz="half" idx="10"/>
          </p:nvPr>
        </p:nvSpPr>
        <p:spPr/>
        <p:txBody>
          <a:bodyPr/>
          <a:lstStyle>
            <a:lvl1pPr>
              <a:defRPr/>
            </a:lvl1pPr>
          </a:lstStyle>
          <a:p>
            <a:pPr>
              <a:defRPr/>
            </a:pPr>
            <a:fld id="{F76FFE34-FA00-48C2-B546-F6055BF25FC1}" type="datetimeFigureOut">
              <a:rPr lang="en-US"/>
              <a:pPr>
                <a:defRPr/>
              </a:pPr>
              <a:t>6/19/2024</a:t>
            </a:fld>
            <a:endParaRPr lang="en-US"/>
          </a:p>
        </p:txBody>
      </p:sp>
      <p:sp>
        <p:nvSpPr>
          <p:cNvPr id="5" name="Footer Placeholder 4">
            <a:extLst>
              <a:ext uri="{FF2B5EF4-FFF2-40B4-BE49-F238E27FC236}">
                <a16:creationId xmlns:a16="http://schemas.microsoft.com/office/drawing/2014/main" id="{6B72232B-D04D-4318-A706-C3559F2D7452}"/>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5A3A0352-0192-4E7F-B799-EFAF8B445C32}"/>
              </a:ext>
            </a:extLst>
          </p:cNvPr>
          <p:cNvSpPr>
            <a:spLocks noGrp="1"/>
          </p:cNvSpPr>
          <p:nvPr>
            <p:ph type="sldNum" sz="quarter" idx="12"/>
          </p:nvPr>
        </p:nvSpPr>
        <p:spPr/>
        <p:txBody>
          <a:bodyPr/>
          <a:lstStyle>
            <a:lvl1pPr>
              <a:defRPr/>
            </a:lvl1pPr>
          </a:lstStyle>
          <a:p>
            <a:pPr>
              <a:defRPr/>
            </a:pPr>
            <a:fld id="{6F9C45D6-EA4B-4008-8498-B9E550A9E2A3}" type="slidenum">
              <a:rPr lang="en-US" altLang="ja-JP"/>
              <a:pPr>
                <a:defRPr/>
              </a:pPr>
              <a:t>‹#›</a:t>
            </a:fld>
            <a:endParaRPr lang="en-US" altLang="ja-JP"/>
          </a:p>
        </p:txBody>
      </p:sp>
    </p:spTree>
    <p:extLst>
      <p:ext uri="{BB962C8B-B14F-4D97-AF65-F5344CB8AC3E}">
        <p14:creationId xmlns:p14="http://schemas.microsoft.com/office/powerpoint/2010/main" val="137539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a:extLst>
              <a:ext uri="{FF2B5EF4-FFF2-40B4-BE49-F238E27FC236}">
                <a16:creationId xmlns:a16="http://schemas.microsoft.com/office/drawing/2014/main" id="{404824C9-537B-42F8-8E4B-1EC50F55B261}"/>
              </a:ext>
            </a:extLst>
          </p:cNvPr>
          <p:cNvSpPr>
            <a:spLocks noGrp="1"/>
          </p:cNvSpPr>
          <p:nvPr>
            <p:ph type="dt" sz="half" idx="10"/>
          </p:nvPr>
        </p:nvSpPr>
        <p:spPr/>
        <p:txBody>
          <a:bodyPr/>
          <a:lstStyle>
            <a:lvl1pPr>
              <a:defRPr/>
            </a:lvl1pPr>
          </a:lstStyle>
          <a:p>
            <a:pPr>
              <a:defRPr/>
            </a:pPr>
            <a:fld id="{82497F7D-D43F-4178-AF14-ABFE3CA55D16}" type="datetimeFigureOut">
              <a:rPr lang="en-US"/>
              <a:pPr>
                <a:defRPr/>
              </a:pPr>
              <a:t>6/19/2024</a:t>
            </a:fld>
            <a:endParaRPr lang="en-US"/>
          </a:p>
        </p:txBody>
      </p:sp>
      <p:sp>
        <p:nvSpPr>
          <p:cNvPr id="5" name="Footer Placeholder 4">
            <a:extLst>
              <a:ext uri="{FF2B5EF4-FFF2-40B4-BE49-F238E27FC236}">
                <a16:creationId xmlns:a16="http://schemas.microsoft.com/office/drawing/2014/main" id="{35080C2F-D30C-4BF4-8973-5092EC74CF20}"/>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534C7027-9179-463D-B90F-596539FFD48E}"/>
              </a:ext>
            </a:extLst>
          </p:cNvPr>
          <p:cNvSpPr>
            <a:spLocks noGrp="1"/>
          </p:cNvSpPr>
          <p:nvPr>
            <p:ph type="sldNum" sz="quarter" idx="12"/>
          </p:nvPr>
        </p:nvSpPr>
        <p:spPr/>
        <p:txBody>
          <a:bodyPr/>
          <a:lstStyle>
            <a:lvl1pPr>
              <a:defRPr/>
            </a:lvl1pPr>
          </a:lstStyle>
          <a:p>
            <a:pPr>
              <a:defRPr/>
            </a:pPr>
            <a:fld id="{CA1452BC-EB1E-43D7-8B0A-65872201BEB3}" type="slidenum">
              <a:rPr lang="en-US" altLang="ja-JP"/>
              <a:pPr>
                <a:defRPr/>
              </a:pPr>
              <a:t>‹#›</a:t>
            </a:fld>
            <a:endParaRPr lang="en-US" altLang="ja-JP"/>
          </a:p>
        </p:txBody>
      </p:sp>
    </p:spTree>
    <p:extLst>
      <p:ext uri="{BB962C8B-B14F-4D97-AF65-F5344CB8AC3E}">
        <p14:creationId xmlns:p14="http://schemas.microsoft.com/office/powerpoint/2010/main" val="3325947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3">
            <a:extLst>
              <a:ext uri="{FF2B5EF4-FFF2-40B4-BE49-F238E27FC236}">
                <a16:creationId xmlns:a16="http://schemas.microsoft.com/office/drawing/2014/main" id="{24F06DF4-2379-4D1E-B911-745AB8D1A4F1}"/>
              </a:ext>
            </a:extLst>
          </p:cNvPr>
          <p:cNvSpPr>
            <a:spLocks noGrp="1"/>
          </p:cNvSpPr>
          <p:nvPr>
            <p:ph type="dt" sz="half" idx="10"/>
          </p:nvPr>
        </p:nvSpPr>
        <p:spPr/>
        <p:txBody>
          <a:bodyPr/>
          <a:lstStyle>
            <a:lvl1pPr>
              <a:defRPr/>
            </a:lvl1pPr>
          </a:lstStyle>
          <a:p>
            <a:pPr>
              <a:defRPr/>
            </a:pPr>
            <a:fld id="{5DBEDE24-7172-4D0F-96CC-45739725D6E3}" type="datetimeFigureOut">
              <a:rPr lang="en-US"/>
              <a:pPr>
                <a:defRPr/>
              </a:pPr>
              <a:t>6/19/2024</a:t>
            </a:fld>
            <a:endParaRPr lang="en-US"/>
          </a:p>
        </p:txBody>
      </p:sp>
      <p:sp>
        <p:nvSpPr>
          <p:cNvPr id="6" name="Footer Placeholder 4">
            <a:extLst>
              <a:ext uri="{FF2B5EF4-FFF2-40B4-BE49-F238E27FC236}">
                <a16:creationId xmlns:a16="http://schemas.microsoft.com/office/drawing/2014/main" id="{8A9BA313-9D2B-4F94-9F4D-6DE1A5CB2AF9}"/>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05FDBFC8-B318-4B68-84BE-687B8D600FB1}"/>
              </a:ext>
            </a:extLst>
          </p:cNvPr>
          <p:cNvSpPr>
            <a:spLocks noGrp="1"/>
          </p:cNvSpPr>
          <p:nvPr>
            <p:ph type="sldNum" sz="quarter" idx="12"/>
          </p:nvPr>
        </p:nvSpPr>
        <p:spPr/>
        <p:txBody>
          <a:bodyPr/>
          <a:lstStyle>
            <a:lvl1pPr>
              <a:defRPr/>
            </a:lvl1pPr>
          </a:lstStyle>
          <a:p>
            <a:pPr>
              <a:defRPr/>
            </a:pPr>
            <a:fld id="{D8D2A914-0514-463D-BC47-F9F7C163858E}" type="slidenum">
              <a:rPr lang="en-US" altLang="ja-JP"/>
              <a:pPr>
                <a:defRPr/>
              </a:pPr>
              <a:t>‹#›</a:t>
            </a:fld>
            <a:endParaRPr lang="en-US" altLang="ja-JP"/>
          </a:p>
        </p:txBody>
      </p:sp>
    </p:spTree>
    <p:extLst>
      <p:ext uri="{BB962C8B-B14F-4D97-AF65-F5344CB8AC3E}">
        <p14:creationId xmlns:p14="http://schemas.microsoft.com/office/powerpoint/2010/main" val="25134167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3">
            <a:extLst>
              <a:ext uri="{FF2B5EF4-FFF2-40B4-BE49-F238E27FC236}">
                <a16:creationId xmlns:a16="http://schemas.microsoft.com/office/drawing/2014/main" id="{C908C17A-EBC9-4C57-9A39-D10FEDA73E56}"/>
              </a:ext>
            </a:extLst>
          </p:cNvPr>
          <p:cNvSpPr>
            <a:spLocks noGrp="1"/>
          </p:cNvSpPr>
          <p:nvPr>
            <p:ph type="dt" sz="half" idx="10"/>
          </p:nvPr>
        </p:nvSpPr>
        <p:spPr/>
        <p:txBody>
          <a:bodyPr/>
          <a:lstStyle>
            <a:lvl1pPr>
              <a:defRPr/>
            </a:lvl1pPr>
          </a:lstStyle>
          <a:p>
            <a:pPr>
              <a:defRPr/>
            </a:pPr>
            <a:fld id="{D5AD044E-40A2-4A72-B6C7-4DBC4A52F272}" type="datetimeFigureOut">
              <a:rPr lang="en-US"/>
              <a:pPr>
                <a:defRPr/>
              </a:pPr>
              <a:t>6/19/2024</a:t>
            </a:fld>
            <a:endParaRPr lang="en-US"/>
          </a:p>
        </p:txBody>
      </p:sp>
      <p:sp>
        <p:nvSpPr>
          <p:cNvPr id="8" name="Footer Placeholder 4">
            <a:extLst>
              <a:ext uri="{FF2B5EF4-FFF2-40B4-BE49-F238E27FC236}">
                <a16:creationId xmlns:a16="http://schemas.microsoft.com/office/drawing/2014/main" id="{819C7A5F-F942-439C-ADC7-C57959AA3184}"/>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FAF5663A-4639-4D36-BDC0-A86C3968CD49}"/>
              </a:ext>
            </a:extLst>
          </p:cNvPr>
          <p:cNvSpPr>
            <a:spLocks noGrp="1"/>
          </p:cNvSpPr>
          <p:nvPr>
            <p:ph type="sldNum" sz="quarter" idx="12"/>
          </p:nvPr>
        </p:nvSpPr>
        <p:spPr/>
        <p:txBody>
          <a:bodyPr/>
          <a:lstStyle>
            <a:lvl1pPr>
              <a:defRPr/>
            </a:lvl1pPr>
          </a:lstStyle>
          <a:p>
            <a:pPr>
              <a:defRPr/>
            </a:pPr>
            <a:fld id="{413C4BB7-E326-4120-832A-7D423AC1D9A6}" type="slidenum">
              <a:rPr lang="en-US" altLang="ja-JP"/>
              <a:pPr>
                <a:defRPr/>
              </a:pPr>
              <a:t>‹#›</a:t>
            </a:fld>
            <a:endParaRPr lang="en-US" altLang="ja-JP"/>
          </a:p>
        </p:txBody>
      </p:sp>
    </p:spTree>
    <p:extLst>
      <p:ext uri="{BB962C8B-B14F-4D97-AF65-F5344CB8AC3E}">
        <p14:creationId xmlns:p14="http://schemas.microsoft.com/office/powerpoint/2010/main" val="40799377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3">
            <a:extLst>
              <a:ext uri="{FF2B5EF4-FFF2-40B4-BE49-F238E27FC236}">
                <a16:creationId xmlns:a16="http://schemas.microsoft.com/office/drawing/2014/main" id="{9A0196DA-694D-4442-8458-DF2BB0AA406A}"/>
              </a:ext>
            </a:extLst>
          </p:cNvPr>
          <p:cNvSpPr>
            <a:spLocks noGrp="1"/>
          </p:cNvSpPr>
          <p:nvPr>
            <p:ph type="dt" sz="half" idx="10"/>
          </p:nvPr>
        </p:nvSpPr>
        <p:spPr/>
        <p:txBody>
          <a:bodyPr/>
          <a:lstStyle>
            <a:lvl1pPr>
              <a:defRPr/>
            </a:lvl1pPr>
          </a:lstStyle>
          <a:p>
            <a:pPr>
              <a:defRPr/>
            </a:pPr>
            <a:fld id="{1F66584A-34B8-4CAD-B4FA-39AA30CCFAAE}" type="datetimeFigureOut">
              <a:rPr lang="en-US"/>
              <a:pPr>
                <a:defRPr/>
              </a:pPr>
              <a:t>6/19/2024</a:t>
            </a:fld>
            <a:endParaRPr lang="en-US"/>
          </a:p>
        </p:txBody>
      </p:sp>
      <p:sp>
        <p:nvSpPr>
          <p:cNvPr id="4" name="Footer Placeholder 4">
            <a:extLst>
              <a:ext uri="{FF2B5EF4-FFF2-40B4-BE49-F238E27FC236}">
                <a16:creationId xmlns:a16="http://schemas.microsoft.com/office/drawing/2014/main" id="{51D7D963-9ADA-4678-9CA9-1F3A5D583862}"/>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D363A427-8BAF-49F0-BAE7-1CEB50607A20}"/>
              </a:ext>
            </a:extLst>
          </p:cNvPr>
          <p:cNvSpPr>
            <a:spLocks noGrp="1"/>
          </p:cNvSpPr>
          <p:nvPr>
            <p:ph type="sldNum" sz="quarter" idx="12"/>
          </p:nvPr>
        </p:nvSpPr>
        <p:spPr/>
        <p:txBody>
          <a:bodyPr/>
          <a:lstStyle>
            <a:lvl1pPr>
              <a:defRPr/>
            </a:lvl1pPr>
          </a:lstStyle>
          <a:p>
            <a:pPr>
              <a:defRPr/>
            </a:pPr>
            <a:fld id="{C633C894-CF82-40DA-8B3D-632CF5448DA6}" type="slidenum">
              <a:rPr lang="en-US" altLang="ja-JP"/>
              <a:pPr>
                <a:defRPr/>
              </a:pPr>
              <a:t>‹#›</a:t>
            </a:fld>
            <a:endParaRPr lang="en-US" altLang="ja-JP"/>
          </a:p>
        </p:txBody>
      </p:sp>
    </p:spTree>
    <p:extLst>
      <p:ext uri="{BB962C8B-B14F-4D97-AF65-F5344CB8AC3E}">
        <p14:creationId xmlns:p14="http://schemas.microsoft.com/office/powerpoint/2010/main" val="31387334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D2312BE3-9BBB-4763-B552-7C301B50B258}"/>
              </a:ext>
            </a:extLst>
          </p:cNvPr>
          <p:cNvSpPr>
            <a:spLocks noGrp="1"/>
          </p:cNvSpPr>
          <p:nvPr>
            <p:ph type="dt" sz="half" idx="10"/>
          </p:nvPr>
        </p:nvSpPr>
        <p:spPr/>
        <p:txBody>
          <a:bodyPr/>
          <a:lstStyle>
            <a:lvl1pPr>
              <a:defRPr/>
            </a:lvl1pPr>
          </a:lstStyle>
          <a:p>
            <a:pPr>
              <a:defRPr/>
            </a:pPr>
            <a:fld id="{6CE54CD5-75C2-460A-9FA2-7F8F2D5086E9}" type="datetimeFigureOut">
              <a:rPr lang="en-US"/>
              <a:pPr>
                <a:defRPr/>
              </a:pPr>
              <a:t>6/19/2024</a:t>
            </a:fld>
            <a:endParaRPr lang="en-US"/>
          </a:p>
        </p:txBody>
      </p:sp>
      <p:sp>
        <p:nvSpPr>
          <p:cNvPr id="3" name="Footer Placeholder 4">
            <a:extLst>
              <a:ext uri="{FF2B5EF4-FFF2-40B4-BE49-F238E27FC236}">
                <a16:creationId xmlns:a16="http://schemas.microsoft.com/office/drawing/2014/main" id="{D7F6A078-A82B-4563-A61F-FD158B0D6057}"/>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6F783B39-3E29-4DDB-9128-F863384C8A15}"/>
              </a:ext>
            </a:extLst>
          </p:cNvPr>
          <p:cNvSpPr>
            <a:spLocks noGrp="1"/>
          </p:cNvSpPr>
          <p:nvPr>
            <p:ph type="sldNum" sz="quarter" idx="12"/>
          </p:nvPr>
        </p:nvSpPr>
        <p:spPr/>
        <p:txBody>
          <a:bodyPr/>
          <a:lstStyle>
            <a:lvl1pPr>
              <a:defRPr/>
            </a:lvl1pPr>
          </a:lstStyle>
          <a:p>
            <a:pPr>
              <a:defRPr/>
            </a:pPr>
            <a:fld id="{56CC7D3E-B12A-4B9B-8560-8BB872010BB2}" type="slidenum">
              <a:rPr lang="en-US" altLang="ja-JP"/>
              <a:pPr>
                <a:defRPr/>
              </a:pPr>
              <a:t>‹#›</a:t>
            </a:fld>
            <a:endParaRPr lang="en-US" altLang="ja-JP"/>
          </a:p>
        </p:txBody>
      </p:sp>
    </p:spTree>
    <p:extLst>
      <p:ext uri="{BB962C8B-B14F-4D97-AF65-F5344CB8AC3E}">
        <p14:creationId xmlns:p14="http://schemas.microsoft.com/office/powerpoint/2010/main" val="8523166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a:extLst>
              <a:ext uri="{FF2B5EF4-FFF2-40B4-BE49-F238E27FC236}">
                <a16:creationId xmlns:a16="http://schemas.microsoft.com/office/drawing/2014/main" id="{BBA3C124-D37A-4F83-BF98-5A5C63C70159}"/>
              </a:ext>
            </a:extLst>
          </p:cNvPr>
          <p:cNvSpPr>
            <a:spLocks noGrp="1"/>
          </p:cNvSpPr>
          <p:nvPr>
            <p:ph type="dt" sz="half" idx="10"/>
          </p:nvPr>
        </p:nvSpPr>
        <p:spPr/>
        <p:txBody>
          <a:bodyPr/>
          <a:lstStyle>
            <a:lvl1pPr>
              <a:defRPr/>
            </a:lvl1pPr>
          </a:lstStyle>
          <a:p>
            <a:pPr>
              <a:defRPr/>
            </a:pPr>
            <a:fld id="{B0768D34-1C05-4952-AE1F-A75BD96EEDC2}" type="datetimeFigureOut">
              <a:rPr lang="en-US"/>
              <a:pPr>
                <a:defRPr/>
              </a:pPr>
              <a:t>6/19/2024</a:t>
            </a:fld>
            <a:endParaRPr lang="en-US"/>
          </a:p>
        </p:txBody>
      </p:sp>
      <p:sp>
        <p:nvSpPr>
          <p:cNvPr id="6" name="Footer Placeholder 4">
            <a:extLst>
              <a:ext uri="{FF2B5EF4-FFF2-40B4-BE49-F238E27FC236}">
                <a16:creationId xmlns:a16="http://schemas.microsoft.com/office/drawing/2014/main" id="{27CA3F23-4F54-45C2-AC7F-23C67A62EC16}"/>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7CBFFF80-C700-4A24-B258-E837337B8757}"/>
              </a:ext>
            </a:extLst>
          </p:cNvPr>
          <p:cNvSpPr>
            <a:spLocks noGrp="1"/>
          </p:cNvSpPr>
          <p:nvPr>
            <p:ph type="sldNum" sz="quarter" idx="12"/>
          </p:nvPr>
        </p:nvSpPr>
        <p:spPr/>
        <p:txBody>
          <a:bodyPr/>
          <a:lstStyle>
            <a:lvl1pPr>
              <a:defRPr/>
            </a:lvl1pPr>
          </a:lstStyle>
          <a:p>
            <a:pPr>
              <a:defRPr/>
            </a:pPr>
            <a:fld id="{81AAEF37-B394-413B-9941-D7E0AA1A8BD6}" type="slidenum">
              <a:rPr lang="en-US" altLang="ja-JP"/>
              <a:pPr>
                <a:defRPr/>
              </a:pPr>
              <a:t>‹#›</a:t>
            </a:fld>
            <a:endParaRPr lang="en-US" altLang="ja-JP"/>
          </a:p>
        </p:txBody>
      </p:sp>
    </p:spTree>
    <p:extLst>
      <p:ext uri="{BB962C8B-B14F-4D97-AF65-F5344CB8AC3E}">
        <p14:creationId xmlns:p14="http://schemas.microsoft.com/office/powerpoint/2010/main" val="190135542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theme" Target="../theme/theme2.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図 6">
            <a:extLst>
              <a:ext uri="{FF2B5EF4-FFF2-40B4-BE49-F238E27FC236}">
                <a16:creationId xmlns:a16="http://schemas.microsoft.com/office/drawing/2014/main" id="{C8591FCD-4C6D-4C27-9C01-B1111AAB521C}"/>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06" r:id="rId1"/>
  </p:sldLayoutIdLst>
  <p:txStyles>
    <p:titleStyle>
      <a:lvl1pPr algn="l" rtl="0" eaLnBrk="0" fontAlgn="base" hangingPunct="0">
        <a:lnSpc>
          <a:spcPct val="90000"/>
        </a:lnSpc>
        <a:spcBef>
          <a:spcPct val="0"/>
        </a:spcBef>
        <a:spcAft>
          <a:spcPct val="0"/>
        </a:spcAft>
        <a:defRPr kumimoji="1" sz="3300" kern="1200">
          <a:solidFill>
            <a:schemeClr val="tx1"/>
          </a:solidFill>
          <a:latin typeface="+mj-lt"/>
          <a:ea typeface="+mj-ea"/>
          <a:cs typeface="+mj-cs"/>
        </a:defRPr>
      </a:lvl1pPr>
      <a:lvl2pPr algn="l"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2pPr>
      <a:lvl3pPr algn="l"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3pPr>
      <a:lvl4pPr algn="l"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4pPr>
      <a:lvl5pPr algn="l"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5pPr>
      <a:lvl6pPr marL="342900" algn="l"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6pPr>
      <a:lvl7pPr marL="685800" algn="l"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7pPr>
      <a:lvl8pPr marL="1028700" algn="l"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8pPr>
      <a:lvl9pPr marL="1371600" algn="l"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9pPr>
    </p:titleStyle>
    <p:bodyStyle>
      <a:lvl1pPr marL="171450" indent="-171450" algn="l" rtl="0" eaLnBrk="0" fontAlgn="base" hangingPunct="0">
        <a:lnSpc>
          <a:spcPct val="90000"/>
        </a:lnSpc>
        <a:spcBef>
          <a:spcPts val="750"/>
        </a:spcBef>
        <a:spcAft>
          <a:spcPct val="0"/>
        </a:spcAft>
        <a:buFont typeface="Arial" panose="020B0604020202020204" pitchFamily="34" charset="0"/>
        <a:buChar char="•"/>
        <a:defRPr kumimoji="1" sz="2100" kern="1200">
          <a:solidFill>
            <a:schemeClr val="tx1"/>
          </a:solidFill>
          <a:latin typeface="+mn-lt"/>
          <a:ea typeface="+mn-ea"/>
          <a:cs typeface="+mn-cs"/>
        </a:defRPr>
      </a:lvl1pPr>
      <a:lvl2pPr marL="514350" indent="-171450" algn="l" rtl="0" eaLnBrk="0" fontAlgn="base" hangingPunct="0">
        <a:lnSpc>
          <a:spcPct val="90000"/>
        </a:lnSpc>
        <a:spcBef>
          <a:spcPts val="375"/>
        </a:spcBef>
        <a:spcAft>
          <a:spcPct val="0"/>
        </a:spcAft>
        <a:buFont typeface="Arial" panose="020B0604020202020204" pitchFamily="34" charset="0"/>
        <a:buChar char="•"/>
        <a:defRPr kumimoji="1" kern="1200">
          <a:solidFill>
            <a:schemeClr val="tx1"/>
          </a:solidFill>
          <a:latin typeface="+mn-lt"/>
          <a:ea typeface="+mn-ea"/>
          <a:cs typeface="+mn-cs"/>
        </a:defRPr>
      </a:lvl2pPr>
      <a:lvl3pPr marL="857250" indent="-171450" algn="l" rtl="0" eaLnBrk="0" fontAlgn="base" hangingPunct="0">
        <a:lnSpc>
          <a:spcPct val="90000"/>
        </a:lnSpc>
        <a:spcBef>
          <a:spcPts val="375"/>
        </a:spcBef>
        <a:spcAft>
          <a:spcPct val="0"/>
        </a:spcAft>
        <a:buFont typeface="Arial" panose="020B0604020202020204" pitchFamily="34" charset="0"/>
        <a:buChar char="•"/>
        <a:defRPr kumimoji="1" sz="1500" kern="1200">
          <a:solidFill>
            <a:schemeClr val="tx1"/>
          </a:solidFill>
          <a:latin typeface="+mn-lt"/>
          <a:ea typeface="+mn-ea"/>
          <a:cs typeface="+mn-cs"/>
        </a:defRPr>
      </a:lvl3pPr>
      <a:lvl4pPr marL="1200150" indent="-171450" algn="l" rtl="0" eaLnBrk="0" fontAlgn="base" hangingPunct="0">
        <a:lnSpc>
          <a:spcPct val="90000"/>
        </a:lnSpc>
        <a:spcBef>
          <a:spcPts val="375"/>
        </a:spcBef>
        <a:spcAft>
          <a:spcPct val="0"/>
        </a:spcAft>
        <a:buFont typeface="Arial" panose="020B0604020202020204" pitchFamily="34" charset="0"/>
        <a:buChar char="•"/>
        <a:defRPr kumimoji="1" kern="1200">
          <a:solidFill>
            <a:schemeClr val="tx1"/>
          </a:solidFill>
          <a:latin typeface="+mn-lt"/>
          <a:ea typeface="+mn-ea"/>
          <a:cs typeface="+mn-cs"/>
        </a:defRPr>
      </a:lvl4pPr>
      <a:lvl5pPr marL="1543050" indent="-171450" algn="l" rtl="0" eaLnBrk="0" fontAlgn="base" hangingPunct="0">
        <a:lnSpc>
          <a:spcPct val="90000"/>
        </a:lnSpc>
        <a:spcBef>
          <a:spcPts val="375"/>
        </a:spcBef>
        <a:spcAft>
          <a:spcPct val="0"/>
        </a:spcAft>
        <a:buFont typeface="Arial" panose="020B0604020202020204" pitchFamily="34" charset="0"/>
        <a:buChar char="•"/>
        <a:defRPr kumimoji="1"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Title Placeholder 1">
            <a:extLst>
              <a:ext uri="{FF2B5EF4-FFF2-40B4-BE49-F238E27FC236}">
                <a16:creationId xmlns:a16="http://schemas.microsoft.com/office/drawing/2014/main" id="{CF813774-B52E-432B-8568-FF20E892B5D1}"/>
              </a:ext>
            </a:extLst>
          </p:cNvPr>
          <p:cNvSpPr>
            <a:spLocks noGrp="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endParaRPr lang="en-US" altLang="ja-JP"/>
          </a:p>
        </p:txBody>
      </p:sp>
      <p:sp>
        <p:nvSpPr>
          <p:cNvPr id="2051" name="Text Placeholder 2">
            <a:extLst>
              <a:ext uri="{FF2B5EF4-FFF2-40B4-BE49-F238E27FC236}">
                <a16:creationId xmlns:a16="http://schemas.microsoft.com/office/drawing/2014/main" id="{6C95BB0C-9971-42C9-8593-CA616456460D}"/>
              </a:ext>
            </a:extLst>
          </p:cNvPr>
          <p:cNvSpPr>
            <a:spLocks noGrp="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a:p>
        </p:txBody>
      </p:sp>
      <p:sp>
        <p:nvSpPr>
          <p:cNvPr id="4" name="Date Placeholder 3">
            <a:extLst>
              <a:ext uri="{FF2B5EF4-FFF2-40B4-BE49-F238E27FC236}">
                <a16:creationId xmlns:a16="http://schemas.microsoft.com/office/drawing/2014/main" id="{F32C1C4D-71C9-462C-91D8-2521398DE200}"/>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ea typeface="ＭＳ Ｐゴシック" panose="020B0600070205080204" pitchFamily="50" charset="-128"/>
              </a:defRPr>
            </a:lvl1pPr>
          </a:lstStyle>
          <a:p>
            <a:pPr>
              <a:defRPr/>
            </a:pPr>
            <a:fld id="{1368C88E-CAFC-4DD5-B7A6-610C733AC238}" type="datetimeFigureOut">
              <a:rPr lang="en-US"/>
              <a:pPr>
                <a:defRPr/>
              </a:pPr>
              <a:t>6/19/2024</a:t>
            </a:fld>
            <a:endParaRPr lang="en-US"/>
          </a:p>
        </p:txBody>
      </p:sp>
      <p:sp>
        <p:nvSpPr>
          <p:cNvPr id="5" name="Footer Placeholder 4">
            <a:extLst>
              <a:ext uri="{FF2B5EF4-FFF2-40B4-BE49-F238E27FC236}">
                <a16:creationId xmlns:a16="http://schemas.microsoft.com/office/drawing/2014/main" id="{2BEF5267-41C9-42F6-8419-BCDC3F5EC514}"/>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ea typeface="ＭＳ Ｐゴシック" panose="020B0600070205080204" pitchFamily="50" charset="-128"/>
              </a:defRPr>
            </a:lvl1pPr>
          </a:lstStyle>
          <a:p>
            <a:pPr>
              <a:defRPr/>
            </a:pPr>
            <a:endParaRPr lang="en-US"/>
          </a:p>
        </p:txBody>
      </p:sp>
      <p:sp>
        <p:nvSpPr>
          <p:cNvPr id="6" name="Slide Number Placeholder 5">
            <a:extLst>
              <a:ext uri="{FF2B5EF4-FFF2-40B4-BE49-F238E27FC236}">
                <a16:creationId xmlns:a16="http://schemas.microsoft.com/office/drawing/2014/main" id="{3C37A080-2B80-499A-99E7-82F8AF2B5950}"/>
              </a:ext>
            </a:extLst>
          </p:cNvPr>
          <p:cNvSpPr>
            <a:spLocks noGrp="1"/>
          </p:cNvSpPr>
          <p:nvPr>
            <p:ph type="sldNum" sz="quarter" idx="4"/>
          </p:nvPr>
        </p:nvSpPr>
        <p:spPr>
          <a:xfrm>
            <a:off x="6457950" y="6356350"/>
            <a:ext cx="2057400" cy="365125"/>
          </a:xfrm>
          <a:prstGeom prst="rect">
            <a:avLst/>
          </a:prstGeom>
        </p:spPr>
        <p:txBody>
          <a:bodyPr vert="horz" wrap="square" lIns="91440" tIns="45720" rIns="91440" bIns="45720" numCol="1" anchor="ctr" anchorCtr="0" compatLnSpc="1">
            <a:prstTxWarp prst="textNoShape">
              <a:avLst/>
            </a:prstTxWarp>
          </a:bodyPr>
          <a:lstStyle>
            <a:lvl1pPr algn="r">
              <a:defRPr sz="1200" smtClean="0">
                <a:solidFill>
                  <a:srgbClr val="898989"/>
                </a:solidFill>
              </a:defRPr>
            </a:lvl1pPr>
          </a:lstStyle>
          <a:p>
            <a:pPr>
              <a:defRPr/>
            </a:pPr>
            <a:fld id="{CFF2FDA2-3445-4D63-8F96-C390BAA3F2B4}" type="slidenum">
              <a:rPr lang="en-US" altLang="ja-JP"/>
              <a:pPr>
                <a:defRPr/>
              </a:pPr>
              <a:t>‹#›</a:t>
            </a:fld>
            <a:endParaRPr lang="en-US" altLang="ja-JP"/>
          </a:p>
        </p:txBody>
      </p:sp>
      <p:pic>
        <p:nvPicPr>
          <p:cNvPr id="2055" name="図 6">
            <a:extLst>
              <a:ext uri="{FF2B5EF4-FFF2-40B4-BE49-F238E27FC236}">
                <a16:creationId xmlns:a16="http://schemas.microsoft.com/office/drawing/2014/main" id="{BC5E6957-EF0A-456C-A629-242148031452}"/>
              </a:ext>
            </a:extLst>
          </p:cNvPr>
          <p:cNvPicPr>
            <a:picLocks noChangeAspect="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 id="2147483718" r:id="rId12"/>
  </p:sldLayoutIdLst>
  <p:txStyles>
    <p:titleStyle>
      <a:lvl1pPr algn="l" rtl="0" eaLnBrk="0" fontAlgn="base" hangingPunct="0">
        <a:lnSpc>
          <a:spcPct val="90000"/>
        </a:lnSpc>
        <a:spcBef>
          <a:spcPct val="0"/>
        </a:spcBef>
        <a:spcAft>
          <a:spcPct val="0"/>
        </a:spcAft>
        <a:defRPr kumimoji="1"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kumimoji="1" sz="4400">
          <a:solidFill>
            <a:schemeClr val="tx1"/>
          </a:solidFill>
          <a:latin typeface="Calibri Light" pitchFamily="34" charset="0"/>
          <a:ea typeface="ＭＳ Ｐゴシック" charset="-128"/>
        </a:defRPr>
      </a:lvl2pPr>
      <a:lvl3pPr algn="l" rtl="0" eaLnBrk="0" fontAlgn="base" hangingPunct="0">
        <a:lnSpc>
          <a:spcPct val="90000"/>
        </a:lnSpc>
        <a:spcBef>
          <a:spcPct val="0"/>
        </a:spcBef>
        <a:spcAft>
          <a:spcPct val="0"/>
        </a:spcAft>
        <a:defRPr kumimoji="1" sz="4400">
          <a:solidFill>
            <a:schemeClr val="tx1"/>
          </a:solidFill>
          <a:latin typeface="Calibri Light" pitchFamily="34" charset="0"/>
          <a:ea typeface="ＭＳ Ｐゴシック" charset="-128"/>
        </a:defRPr>
      </a:lvl3pPr>
      <a:lvl4pPr algn="l" rtl="0" eaLnBrk="0" fontAlgn="base" hangingPunct="0">
        <a:lnSpc>
          <a:spcPct val="90000"/>
        </a:lnSpc>
        <a:spcBef>
          <a:spcPct val="0"/>
        </a:spcBef>
        <a:spcAft>
          <a:spcPct val="0"/>
        </a:spcAft>
        <a:defRPr kumimoji="1" sz="4400">
          <a:solidFill>
            <a:schemeClr val="tx1"/>
          </a:solidFill>
          <a:latin typeface="Calibri Light" pitchFamily="34" charset="0"/>
          <a:ea typeface="ＭＳ Ｐゴシック" charset="-128"/>
        </a:defRPr>
      </a:lvl4pPr>
      <a:lvl5pPr algn="l" rtl="0" eaLnBrk="0" fontAlgn="base" hangingPunct="0">
        <a:lnSpc>
          <a:spcPct val="90000"/>
        </a:lnSpc>
        <a:spcBef>
          <a:spcPct val="0"/>
        </a:spcBef>
        <a:spcAft>
          <a:spcPct val="0"/>
        </a:spcAft>
        <a:defRPr kumimoji="1" sz="4400">
          <a:solidFill>
            <a:schemeClr val="tx1"/>
          </a:solidFill>
          <a:latin typeface="Calibri Light" pitchFamily="34" charset="0"/>
          <a:ea typeface="ＭＳ Ｐゴシック" charset="-128"/>
        </a:defRPr>
      </a:lvl5pPr>
      <a:lvl6pPr marL="457200" algn="l" rtl="0" fontAlgn="base">
        <a:lnSpc>
          <a:spcPct val="90000"/>
        </a:lnSpc>
        <a:spcBef>
          <a:spcPct val="0"/>
        </a:spcBef>
        <a:spcAft>
          <a:spcPct val="0"/>
        </a:spcAft>
        <a:defRPr kumimoji="1" sz="4400">
          <a:solidFill>
            <a:schemeClr val="tx1"/>
          </a:solidFill>
          <a:latin typeface="Calibri Light" pitchFamily="34" charset="0"/>
          <a:ea typeface="ＭＳ Ｐゴシック" charset="-128"/>
        </a:defRPr>
      </a:lvl6pPr>
      <a:lvl7pPr marL="914400" algn="l" rtl="0" fontAlgn="base">
        <a:lnSpc>
          <a:spcPct val="90000"/>
        </a:lnSpc>
        <a:spcBef>
          <a:spcPct val="0"/>
        </a:spcBef>
        <a:spcAft>
          <a:spcPct val="0"/>
        </a:spcAft>
        <a:defRPr kumimoji="1" sz="4400">
          <a:solidFill>
            <a:schemeClr val="tx1"/>
          </a:solidFill>
          <a:latin typeface="Calibri Light" pitchFamily="34" charset="0"/>
          <a:ea typeface="ＭＳ Ｐゴシック" charset="-128"/>
        </a:defRPr>
      </a:lvl7pPr>
      <a:lvl8pPr marL="1371600" algn="l" rtl="0" fontAlgn="base">
        <a:lnSpc>
          <a:spcPct val="90000"/>
        </a:lnSpc>
        <a:spcBef>
          <a:spcPct val="0"/>
        </a:spcBef>
        <a:spcAft>
          <a:spcPct val="0"/>
        </a:spcAft>
        <a:defRPr kumimoji="1" sz="4400">
          <a:solidFill>
            <a:schemeClr val="tx1"/>
          </a:solidFill>
          <a:latin typeface="Calibri Light" pitchFamily="34" charset="0"/>
          <a:ea typeface="ＭＳ Ｐゴシック" charset="-128"/>
        </a:defRPr>
      </a:lvl8pPr>
      <a:lvl9pPr marL="1828800" algn="l" rtl="0" fontAlgn="base">
        <a:lnSpc>
          <a:spcPct val="90000"/>
        </a:lnSpc>
        <a:spcBef>
          <a:spcPct val="0"/>
        </a:spcBef>
        <a:spcAft>
          <a:spcPct val="0"/>
        </a:spcAft>
        <a:defRPr kumimoji="1" sz="4400">
          <a:solidFill>
            <a:schemeClr val="tx1"/>
          </a:solidFill>
          <a:latin typeface="Calibri Light" pitchFamily="34" charset="0"/>
          <a:ea typeface="ＭＳ Ｐゴシック" charset="-128"/>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図 4">
            <a:extLst>
              <a:ext uri="{FF2B5EF4-FFF2-40B4-BE49-F238E27FC236}">
                <a16:creationId xmlns:a16="http://schemas.microsoft.com/office/drawing/2014/main" id="{F6B2CAEB-5869-49B7-A4B9-586CE6D69E6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732338" y="1028700"/>
            <a:ext cx="4294187" cy="3852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テキスト ボックス 11">
            <a:extLst>
              <a:ext uri="{FF2B5EF4-FFF2-40B4-BE49-F238E27FC236}">
                <a16:creationId xmlns:a16="http://schemas.microsoft.com/office/drawing/2014/main" id="{344D78AC-0B0F-4524-9CB1-DE863C635AC2}"/>
              </a:ext>
            </a:extLst>
          </p:cNvPr>
          <p:cNvSpPr txBox="1"/>
          <p:nvPr/>
        </p:nvSpPr>
        <p:spPr>
          <a:xfrm>
            <a:off x="223838" y="666750"/>
            <a:ext cx="3911600" cy="400050"/>
          </a:xfrm>
          <a:prstGeom prst="rect">
            <a:avLst/>
          </a:prstGeom>
          <a:noFill/>
        </p:spPr>
        <p:txBody>
          <a:bodyPr>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fontAlgn="auto">
              <a:spcBef>
                <a:spcPts val="0"/>
              </a:spcBef>
              <a:spcAft>
                <a:spcPts val="0"/>
              </a:spcAft>
              <a:defRPr/>
            </a:pPr>
            <a:r>
              <a:rPr lang="ja-JP" altLang="en-US" sz="2000" dirty="0">
                <a:solidFill>
                  <a:srgbClr val="43B5D5"/>
                </a:solidFill>
                <a:latin typeface="+mn-ea"/>
              </a:rPr>
              <a:t>社会保険料を支払わないと</a:t>
            </a:r>
            <a:r>
              <a:rPr lang="en-US" altLang="ja-JP" sz="2000" dirty="0">
                <a:solidFill>
                  <a:srgbClr val="43B5D5"/>
                </a:solidFill>
                <a:latin typeface="+mn-ea"/>
              </a:rPr>
              <a:t>…</a:t>
            </a:r>
            <a:endParaRPr lang="ja-JP" altLang="en-US" sz="2000" dirty="0">
              <a:solidFill>
                <a:srgbClr val="43B5D5"/>
              </a:solidFill>
              <a:latin typeface="+mn-ea"/>
            </a:endParaRPr>
          </a:p>
        </p:txBody>
      </p:sp>
      <p:sp>
        <p:nvSpPr>
          <p:cNvPr id="4100" name="テキスト ボックス 8">
            <a:extLst>
              <a:ext uri="{FF2B5EF4-FFF2-40B4-BE49-F238E27FC236}">
                <a16:creationId xmlns:a16="http://schemas.microsoft.com/office/drawing/2014/main" id="{1D3F3DEB-2C34-4C49-B4EF-BEC624678659}"/>
              </a:ext>
            </a:extLst>
          </p:cNvPr>
          <p:cNvSpPr txBox="1">
            <a:spLocks noChangeArrowheads="1"/>
          </p:cNvSpPr>
          <p:nvPr/>
        </p:nvSpPr>
        <p:spPr bwMode="auto">
          <a:xfrm>
            <a:off x="223838" y="5686425"/>
            <a:ext cx="374015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ct val="100000"/>
              </a:lnSpc>
              <a:spcBef>
                <a:spcPct val="0"/>
              </a:spcBef>
              <a:buFontTx/>
              <a:buNone/>
            </a:pPr>
            <a:r>
              <a:rPr lang="en-US" altLang="ja-JP" sz="800"/>
              <a:t>※20</a:t>
            </a:r>
            <a:r>
              <a:rPr lang="ja-JP" altLang="en-US" sz="800"/>
              <a:t>歳未満で働いている場合は働き始めてから。</a:t>
            </a:r>
          </a:p>
        </p:txBody>
      </p:sp>
      <p:sp>
        <p:nvSpPr>
          <p:cNvPr id="2053" name="テキスト ボックス 8">
            <a:extLst>
              <a:ext uri="{FF2B5EF4-FFF2-40B4-BE49-F238E27FC236}">
                <a16:creationId xmlns:a16="http://schemas.microsoft.com/office/drawing/2014/main" id="{C76F2BC0-0E1D-4C7B-9B62-D457D4D68FC1}"/>
              </a:ext>
            </a:extLst>
          </p:cNvPr>
          <p:cNvSpPr txBox="1">
            <a:spLocks noChangeArrowheads="1"/>
          </p:cNvSpPr>
          <p:nvPr/>
        </p:nvSpPr>
        <p:spPr bwMode="auto">
          <a:xfrm>
            <a:off x="223838" y="1166813"/>
            <a:ext cx="4348162" cy="4467225"/>
          </a:xfrm>
          <a:prstGeom prst="rect">
            <a:avLst/>
          </a:prstGeom>
          <a:noFill/>
          <a:ln>
            <a:noFill/>
          </a:ln>
        </p:spPr>
        <p:txBody>
          <a:bodyPr>
            <a:spAutoFit/>
          </a:bodyPr>
          <a:lstStyle>
            <a:lvl1pPr marL="34925">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ct val="150000"/>
              </a:lnSpc>
              <a:defRPr/>
            </a:pPr>
            <a:r>
              <a:rPr lang="ja-JP" altLang="en-US" sz="1600" dirty="0">
                <a:latin typeface="+mn-ea"/>
                <a:ea typeface="+mn-ea"/>
              </a:rPr>
              <a:t>　私達は、一定の条件を満たすと各種の社会保険に加入することとなり、保険料の支払いが義務付けられます。たとえば、年金保険制度は、</a:t>
            </a:r>
            <a:r>
              <a:rPr lang="en-US" altLang="ja-JP" sz="1600" dirty="0">
                <a:latin typeface="+mn-ea"/>
                <a:ea typeface="+mn-ea"/>
              </a:rPr>
              <a:t>20</a:t>
            </a:r>
            <a:r>
              <a:rPr lang="ja-JP" altLang="en-US" sz="1600" dirty="0">
                <a:latin typeface="+mn-ea"/>
                <a:ea typeface="+mn-ea"/>
              </a:rPr>
              <a:t>歳になれば全員が加入します。</a:t>
            </a:r>
            <a:r>
              <a:rPr lang="en-US" altLang="ja-JP" sz="1600" dirty="0">
                <a:latin typeface="+mn-ea"/>
                <a:ea typeface="+mn-ea"/>
              </a:rPr>
              <a:t>※</a:t>
            </a:r>
            <a:r>
              <a:rPr lang="ja-JP" altLang="en-US" sz="1600" dirty="0">
                <a:latin typeface="+mn-ea"/>
                <a:ea typeface="+mn-ea"/>
              </a:rPr>
              <a:t>　</a:t>
            </a:r>
          </a:p>
          <a:p>
            <a:pPr eaLnBrk="1" hangingPunct="1">
              <a:lnSpc>
                <a:spcPct val="150000"/>
              </a:lnSpc>
              <a:defRPr/>
            </a:pPr>
            <a:r>
              <a:rPr lang="ja-JP" altLang="en-US" sz="1600" dirty="0">
                <a:latin typeface="+mn-ea"/>
                <a:ea typeface="+mn-ea"/>
              </a:rPr>
              <a:t>　しかし、必要な手続きを行わずに決められた保険料を長期間支払わなかったりすると、老後に年金がもらえなくなる可能性があります。また、健康保険料を滞納すると、病気やケガをしたときの医療費は全額自己負担になってしまいます。</a:t>
            </a:r>
          </a:p>
          <a:p>
            <a:pPr eaLnBrk="1" hangingPunct="1">
              <a:lnSpc>
                <a:spcPct val="150000"/>
              </a:lnSpc>
              <a:defRPr/>
            </a:pPr>
            <a:r>
              <a:rPr lang="ja-JP" altLang="en-US" sz="1600" dirty="0">
                <a:latin typeface="+mn-ea"/>
                <a:ea typeface="+mn-ea"/>
              </a:rPr>
              <a:t>　もし家計が苦しく、保険料の支払いが難しい場合は、滞納する前に市区町村の窓口などに相談しましょう。</a:t>
            </a:r>
          </a:p>
        </p:txBody>
      </p:sp>
    </p:spTree>
  </p:cSld>
  <p:clrMapOvr>
    <a:masterClrMapping/>
  </p:clrMapOvr>
</p:sld>
</file>

<file path=ppt/theme/theme1.xml><?xml version="1.0" encoding="utf-8"?>
<a:theme xmlns:a="http://schemas.openxmlformats.org/drawingml/2006/main" name="第1章">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第1章">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FA3F96E03010CB43A87E62425EE861C2" ma:contentTypeVersion="14" ma:contentTypeDescription="新しいドキュメントを作成します。" ma:contentTypeScope="" ma:versionID="a1b9892835793e5cd2f19a5561b0f3e2">
  <xsd:schema xmlns:xsd="http://www.w3.org/2001/XMLSchema" xmlns:xs="http://www.w3.org/2001/XMLSchema" xmlns:p="http://schemas.microsoft.com/office/2006/metadata/properties" xmlns:ns2="9a6454e5-418b-4844-a74d-e55630c4d592" xmlns:ns3="67e06d9b-ce42-4fa8-b284-302ef28cc775" targetNamespace="http://schemas.microsoft.com/office/2006/metadata/properties" ma:root="true" ma:fieldsID="cd7305b9d632c5acfc1d484554d7e205" ns2:_="" ns3:_="">
    <xsd:import namespace="9a6454e5-418b-4844-a74d-e55630c4d592"/>
    <xsd:import namespace="67e06d9b-ce42-4fa8-b284-302ef28cc775"/>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a6454e5-418b-4844-a74d-e55630c4d59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9" nillable="true" ma:taxonomy="true" ma:internalName="lcf76f155ced4ddcb4097134ff3c332f" ma:taxonomyFieldName="MediaServiceImageTags" ma:displayName="画像タグ" ma:readOnly="false" ma:fieldId="{5cf76f15-5ced-4ddc-b409-7134ff3c332f}" ma:taxonomyMulti="true" ma:sspId="114ab214-fa64-4fae-99b8-b7f9cb5589d9" ma:termSetId="09814cd3-568e-fe90-9814-8d621ff8fb84" ma:anchorId="fba54fb3-c3e1-fe81-a776-ca4b69148c4d" ma:open="true" ma:isKeyword="false">
      <xsd:complexType>
        <xsd:sequence>
          <xsd:element ref="pc:Terms" minOccurs="0" maxOccurs="1"/>
        </xsd:sequence>
      </xsd:complexType>
    </xsd:element>
    <xsd:element name="MediaServiceOCR" ma:index="21"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7e06d9b-ce42-4fa8-b284-302ef28cc775" elementFormDefault="qualified">
    <xsd:import namespace="http://schemas.microsoft.com/office/2006/documentManagement/types"/>
    <xsd:import namespace="http://schemas.microsoft.com/office/infopath/2007/PartnerControls"/>
    <xsd:element name="SharedWithUsers" ma:index="16"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共有相手の詳細情報" ma:internalName="SharedWithDetails" ma:readOnly="true">
      <xsd:simpleType>
        <xsd:restriction base="dms:Note">
          <xsd:maxLength value="255"/>
        </xsd:restriction>
      </xsd:simpleType>
    </xsd:element>
    <xsd:element name="TaxCatchAll" ma:index="20" nillable="true" ma:displayName="Taxonomy Catch All Column" ma:hidden="true" ma:list="{c339e06a-42e6-4b23-ba36-aeb9d287abc0}" ma:internalName="TaxCatchAll" ma:showField="CatchAllData" ma:web="67e06d9b-ce42-4fa8-b284-302ef28cc77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9a6454e5-418b-4844-a74d-e55630c4d592">
      <Terms xmlns="http://schemas.microsoft.com/office/infopath/2007/PartnerControls"/>
    </lcf76f155ced4ddcb4097134ff3c332f>
    <TaxCatchAll xmlns="67e06d9b-ce42-4fa8-b284-302ef28cc775" xsi:nil="true"/>
  </documentManagement>
</p:properties>
</file>

<file path=customXml/itemProps1.xml><?xml version="1.0" encoding="utf-8"?>
<ds:datastoreItem xmlns:ds="http://schemas.openxmlformats.org/officeDocument/2006/customXml" ds:itemID="{F9491068-EB4F-4D2D-B6A7-7270A427387F}"/>
</file>

<file path=customXml/itemProps2.xml><?xml version="1.0" encoding="utf-8"?>
<ds:datastoreItem xmlns:ds="http://schemas.openxmlformats.org/officeDocument/2006/customXml" ds:itemID="{C4F8D608-FAE1-4B49-AC50-9C23827C49F3}"/>
</file>

<file path=customXml/itemProps3.xml><?xml version="1.0" encoding="utf-8"?>
<ds:datastoreItem xmlns:ds="http://schemas.openxmlformats.org/officeDocument/2006/customXml" ds:itemID="{DB86FC81-9D5C-4705-B765-5CC779AEC512}"/>
</file>

<file path=docProps/app.xml><?xml version="1.0" encoding="utf-8"?>
<Properties xmlns="http://schemas.openxmlformats.org/officeDocument/2006/extended-properties" xmlns:vt="http://schemas.openxmlformats.org/officeDocument/2006/docPropsVTypes">
  <TotalTime>20</TotalTime>
  <Words>141</Words>
  <Application>Microsoft Office PowerPoint</Application>
  <PresentationFormat>画面に合わせる (4:3)</PresentationFormat>
  <Paragraphs>5</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2</vt:i4>
      </vt:variant>
      <vt:variant>
        <vt:lpstr>スライド タイトル</vt:lpstr>
      </vt:variant>
      <vt:variant>
        <vt:i4>1</vt:i4>
      </vt:variant>
    </vt:vector>
  </HeadingPairs>
  <TitlesOfParts>
    <vt:vector size="6" baseType="lpstr">
      <vt:lpstr>Arial</vt:lpstr>
      <vt:lpstr>Calibri</vt:lpstr>
      <vt:lpstr>Calibri Light</vt:lpstr>
      <vt:lpstr>第1章</vt:lpstr>
      <vt:lpstr>1_第1章</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高井洋介</dc:creator>
  <cp:lastModifiedBy>田中 優希</cp:lastModifiedBy>
  <cp:revision>12</cp:revision>
  <dcterms:created xsi:type="dcterms:W3CDTF">2016-03-12T01:57:31Z</dcterms:created>
  <dcterms:modified xsi:type="dcterms:W3CDTF">2024-06-19T07:23:21Z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0x010100FA3F96E03010CB43A87E62425EE861C2</vt:lpwstr>
  </property>
  <property fmtid="{D5CDD505-2E9C-101B-9397-08002B2CF9AE}" pid="3" name="MediaServiceImageTags">
    <vt:lpwstr/>
  </property>
</Properties>
</file>