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451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378A99-968A-4EFE-AB25-FFDBB6EE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14BBB-77F5-4B90-8E2E-3518EA3CFE7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6EA819C-054D-486E-80D3-2C3B93C16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9B1988-7F74-4343-934C-5A5E445E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61299-9F58-424A-8EFD-A31AADE28B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045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DC2EB-A8B6-4B68-9877-B6EE2033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048D-211A-4BE4-9F71-82D832F5653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8525-D22F-4264-8676-0E68A974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35990-1440-480E-9A89-16F133216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E217A-2F37-4580-BA3C-BE5FB38520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1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CC543-21B0-4BA3-BB6D-28B22323E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4E3C2-3740-47E3-8E2A-A383EE2C664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FD0AC-6050-4E31-844A-7758792C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1907E-D3A4-46C8-843A-05BE7C21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69181-7BAD-4168-AA81-FD28DA05BF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001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1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61E98-FA7D-4FA3-A371-460AEAF3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B7C87-7256-49CC-8101-59D7BB4ABEB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0F014-D4FB-4427-80D7-86C7D36DC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B97A-30CF-4F54-8EE7-2B665200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5D218-7769-40BC-813F-EBA8CC2B30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07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333D6-945A-4D95-A7A4-3237D3FE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0A8E4-A52E-4F47-BD56-0158B892EA2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FF975-534A-471B-ADC0-A40F06A2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5E8ED-D1DA-4021-B60C-6AE96457D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531F8-4883-4299-A200-E9C2F049DC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8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3128B-422E-468B-B4DE-1F5248D0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9DA13-FABD-4462-AEB6-BD53497A56C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82BCA-750C-48A2-B817-297D11AB0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B7D5A-1972-4D91-A2B9-AE67B28E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3E69-A768-40F9-B4CC-35AEE6E889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598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2EE6B4-9B5F-43AA-9824-063C9A1AB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E74E6-82DE-40F5-97AB-BD0F5B14241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4AB9FA-3AD6-4226-AE98-AA8E01C2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D56309-7DD1-4628-8820-D55999775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68EC-0AB4-43FF-804C-845F07C9C1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643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734379A-67C3-4A6D-99A2-C80CEFC2B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239B6-FDBE-4171-B839-A0C3BB350E7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5E79E08-B567-4CA5-90E4-073C480C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0DA1A49-F364-4E48-9584-D6E93C6D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296EC-93B3-47BC-8AF3-4D564606F7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383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2D791FD-32F4-4EF1-8FAD-B3A8AE2C0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E01DC-4641-4246-B3B0-68DBCB3EC52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3AB3EBD-32A5-4708-97BD-8BE9CBF1E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F17BCC7-02DB-4E9A-A868-F18F56254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6B322-A9F1-4A08-A344-729CF2ADA4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28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A924066-7D3A-4D74-AF92-35ABC13E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77C73-A035-4869-905D-47ED328BC40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B7B8D3-69F5-4C4E-8660-60E26CCCC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876B14-8344-4EBF-AD2D-B3FA8B97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ED3FE-3C16-416B-9FFC-36B6648A94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171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565314-CD01-4C0D-8FA7-3492AAB3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EEE90-D968-4C4D-9183-528CC4ED523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36FF6E-78A3-4329-9852-E1E05CDBE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7CDD70-DEB8-41AB-9738-69D8867A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E871D-73A3-4DB9-A02B-78F59B3803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15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FEFA5DE7-5595-4EC9-A07C-FF926C213D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244E7F8E-DFD6-4FFA-A32C-26F3BA40F0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BC23877-D834-44D0-A70E-0A11F4C04B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05511-475D-4A5A-AFE9-1EFB0B6A7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A5770C-DF47-4B02-9E3B-1DEE3E2B3E2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5DE1C-BFFD-46B0-A9D9-B47BB7635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1F89A-10F4-4407-B2CC-41EF551D0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C62F79C-A75F-4FBE-B384-3F7BD18561F9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B5EDD5B0-175C-4E12-BDDC-2BC59147B4D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F2E09FE4-7F40-42C8-AEF0-6C60B3B20ECA}"/>
              </a:ext>
            </a:extLst>
          </p:cNvPr>
          <p:cNvSpPr txBox="1"/>
          <p:nvPr/>
        </p:nvSpPr>
        <p:spPr>
          <a:xfrm>
            <a:off x="223838" y="466725"/>
            <a:ext cx="56435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税金や社会保険料は、何のために支払うの？</a:t>
            </a:r>
          </a:p>
        </p:txBody>
      </p:sp>
      <p:pic>
        <p:nvPicPr>
          <p:cNvPr id="4099" name="図 3">
            <a:extLst>
              <a:ext uri="{FF2B5EF4-FFF2-40B4-BE49-F238E27FC236}">
                <a16:creationId xmlns:a16="http://schemas.microsoft.com/office/drawing/2014/main" id="{94CB090C-6366-40C7-A4F8-D67D2A9F3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36650"/>
            <a:ext cx="4287838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テキスト ボックス 8">
            <a:extLst>
              <a:ext uri="{FF2B5EF4-FFF2-40B4-BE49-F238E27FC236}">
                <a16:creationId xmlns:a16="http://schemas.microsoft.com/office/drawing/2014/main" id="{FCB895B3-0FCF-4177-88E3-4ED416C7C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028700"/>
            <a:ext cx="4157662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納税は、国民の義務の</a:t>
            </a:r>
            <a:r>
              <a:rPr lang="en-US" altLang="ja-JP" sz="1600" dirty="0">
                <a:latin typeface="+mn-ea"/>
                <a:ea typeface="+mn-ea"/>
              </a:rPr>
              <a:t>1</a:t>
            </a:r>
            <a:r>
              <a:rPr lang="ja-JP" altLang="en-US" sz="1600" dirty="0">
                <a:latin typeface="+mn-ea"/>
                <a:ea typeface="+mn-ea"/>
              </a:rPr>
              <a:t>つで、私達が健康で豊かな生活を送るために欠かせないものです。納められた税金や社会保険料は、国や地方自治体などによって、公共サービスの提供や、もしものときの社会保障として使われたりします。たとえば、病気やケガをした場合に、少額の自己負担で治療が受けられるのも、社会保険料を支払っているからです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税金や社会保険料は、基本的に収入が多い人ほどたくさん払う仕組みになっています。ただし、社会保険料は一定の上限額が決められていて、収入に応じて無限に増えるわけではありません。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E303502-06AD-4D2A-8723-EFB9D9FC869E}"/>
</file>

<file path=customXml/itemProps2.xml><?xml version="1.0" encoding="utf-8"?>
<ds:datastoreItem xmlns:ds="http://schemas.openxmlformats.org/officeDocument/2006/customXml" ds:itemID="{C1A1A079-5BED-4FFC-BB09-7FA988AC9DF0}"/>
</file>

<file path=customXml/itemProps3.xml><?xml version="1.0" encoding="utf-8"?>
<ds:datastoreItem xmlns:ds="http://schemas.openxmlformats.org/officeDocument/2006/customXml" ds:itemID="{157BF3C3-C629-4870-AE54-C4552D02D232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10</cp:revision>
  <dcterms:created xsi:type="dcterms:W3CDTF">2016-03-12T01:57:31Z</dcterms:created>
  <dcterms:modified xsi:type="dcterms:W3CDTF">2024-06-19T07:22:31Z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