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59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B5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3660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AB68C7-BC38-4F2C-B944-9E406A14B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89237-3B84-41E1-86B1-EDAF09C31004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E40144-243C-4ADE-9D76-C30D90B6F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6C3C8B9-C396-4442-8638-5A312CF8FF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692F6A-BC7E-444F-BDC2-DF61EDD9C1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55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F35B6B-9B35-462F-AB88-DFA38199BC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CE828-5D20-4593-8BEE-121C2577E246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C53139-7490-48B8-9D7D-4A8A558DD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FCFF76-AE68-4601-A84A-0262FAD52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FDCE8-8326-42B7-B445-58FC27AAEA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737890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D3689-47B3-45B3-99E4-9C2BB48F6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F2325-A2DB-4739-B3C2-DBB4FCAF1AC9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DD73DE-FA9A-4E26-A408-AD357CE89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E09879-0307-41CF-BE05-93AEEA4A0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504E74-C712-4A24-A6E5-49CB0C8D9E4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24728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478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E70D7-913D-4871-9FB8-C1E0F7063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B0EAB-3654-4432-9CB7-33999D15456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97BA3-48D3-4040-A3E0-37A7EF052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0FB91-ADB7-4950-8E5E-ADE257665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72A07-C1C1-491F-BB8D-2386672C78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068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59E7A-8E28-4515-AD86-9F6B4990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AA15-EA51-430C-9D4F-EB135F846DDC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5DA68-8566-48D4-A5DA-AC5581008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295C6-4F70-42F3-B227-246A0A22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D126A-F51D-456A-AEDF-D487F21D84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88330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ADB58-8BF1-4745-9BDA-9B67CF4B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F249D-6B31-48F1-A667-C04E18062DC6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E7D53-1D94-4236-BB5D-47FA5CD7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D620EE-7124-4A3E-B593-F3417F0FD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96C9AD-8BA2-450A-A52C-56B2CFAFDB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6178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07FD91-8AA1-48A9-AB9E-BE4D97F0E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8EF5-52B5-4700-8EB7-142F6DC461FE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B156F4E-634D-444C-95D3-A680FAA2C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93D6B48-BCA2-457C-AB62-344618443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0F8DAA-F930-4311-A790-7AE100545B7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8779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ED5EFDA-C7A0-4168-8E92-14A1FE11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DB151-ACD1-46C5-81E2-9D861BCCE51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2EE796-D71E-4DDE-BECB-8073D2667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E1FDE33-73B2-4798-9BB1-9308505ED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492F4-26A2-4C9A-B7CD-A342F5E0E0A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0053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CCE4E8D-3671-4F37-BD1B-83093BE3A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8A5D0-8D86-4012-B389-06A639825373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89225CA-88F0-474A-A90F-1E3D6B8C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3B203B-01E7-4BD3-8111-8938AE203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062E7-9C1F-4DC5-8559-67DBAD0302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168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94B337-8BFD-4003-A757-50DF574C3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48490-7871-4BE4-A53E-7217E53B68CD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E6002AA-EFF2-4297-846E-145AD99DD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E56FF452-7DE6-48BD-9766-5405F250C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615CDC-3731-4000-9646-7B7A56731D7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11204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3CF7F0-3AC6-42BF-BC30-DEC97FF45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C20F3-F9A9-49E5-8FFE-AD008D0DE59B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7D234A1-DC39-444B-94E2-B2BA27C11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A804A8-336A-4757-981C-24A7BE393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CC066-D91F-4ED5-B18D-F9C26E59B2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7123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DEED9C6C-114C-4F97-B794-632025EE7D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3429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685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0287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4F15DB45-81D5-47AE-AC65-5B343E7F997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55A88DE6-791B-4167-80CC-15E043FF046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FC41D-A26B-4BAA-9949-D986C7A5BF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B33CF1B-6C4A-4FD6-B4A3-8EAE565C5566}" type="datetimeFigureOut">
              <a:rPr lang="en-US"/>
              <a:pPr>
                <a:defRPr/>
              </a:pPr>
              <a:t>4/4/2024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463ED-B11F-440C-A33D-CC344142FF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D90665-9C44-4FE4-B780-4608E896B0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53D5F68-63F4-4CC7-A6AD-2DA346A87C27}" type="slidenum">
              <a:rPr lang="en-US" altLang="ja-JP"/>
              <a:pPr/>
              <a:t>‹#›</a:t>
            </a:fld>
            <a:endParaRPr lang="en-US" altLang="ja-JP"/>
          </a:p>
        </p:txBody>
      </p:sp>
      <p:pic>
        <p:nvPicPr>
          <p:cNvPr id="2055" name="図 6">
            <a:extLst>
              <a:ext uri="{FF2B5EF4-FFF2-40B4-BE49-F238E27FC236}">
                <a16:creationId xmlns:a16="http://schemas.microsoft.com/office/drawing/2014/main" id="{73237F43-5525-4E4E-8D40-8CFE31D069D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8">
            <a:extLst>
              <a:ext uri="{FF2B5EF4-FFF2-40B4-BE49-F238E27FC236}">
                <a16:creationId xmlns:a16="http://schemas.microsoft.com/office/drawing/2014/main" id="{14579BF6-3E73-4153-944C-2CDA7D9B4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300038"/>
            <a:ext cx="81867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働き始めたら、所得税や住民税、健康保険料や年金保険料などを支払う義務が生じます。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具体的な金額や支払う理由について確認してみましょう。</a:t>
            </a:r>
          </a:p>
        </p:txBody>
      </p:sp>
      <p:sp>
        <p:nvSpPr>
          <p:cNvPr id="3" name="テキスト ボックス 11">
            <a:extLst>
              <a:ext uri="{FF2B5EF4-FFF2-40B4-BE49-F238E27FC236}">
                <a16:creationId xmlns:a16="http://schemas.microsoft.com/office/drawing/2014/main" id="{9FF65E6C-C14F-435C-9D5D-FC996B4A45D0}"/>
              </a:ext>
            </a:extLst>
          </p:cNvPr>
          <p:cNvSpPr txBox="1"/>
          <p:nvPr/>
        </p:nvSpPr>
        <p:spPr>
          <a:xfrm>
            <a:off x="223838" y="1220788"/>
            <a:ext cx="7770812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2000" dirty="0">
                <a:solidFill>
                  <a:srgbClr val="43B5D5"/>
                </a:solidFill>
                <a:latin typeface="+mn-ea"/>
              </a:rPr>
              <a:t>税金や社会保険料は、給与（ 収入）から直接引かれる</a:t>
            </a:r>
          </a:p>
        </p:txBody>
      </p:sp>
      <p:pic>
        <p:nvPicPr>
          <p:cNvPr id="4101" name="図 5">
            <a:extLst>
              <a:ext uri="{FF2B5EF4-FFF2-40B4-BE49-F238E27FC236}">
                <a16:creationId xmlns:a16="http://schemas.microsoft.com/office/drawing/2014/main" id="{8258CC65-A957-42D4-A64D-3EE5E62714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8" y="5811838"/>
            <a:ext cx="65452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テキスト ボックス 8">
            <a:extLst>
              <a:ext uri="{FF2B5EF4-FFF2-40B4-BE49-F238E27FC236}">
                <a16:creationId xmlns:a16="http://schemas.microsoft.com/office/drawing/2014/main" id="{6AE45C48-3AAC-4132-B5BC-36E8B54F0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53138" y="4837113"/>
            <a:ext cx="309086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92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600"/>
              <a:t>税金や社会保険料による</a:t>
            </a:r>
            <a:br>
              <a:rPr lang="en-US" altLang="ja-JP" sz="1600"/>
            </a:br>
            <a:r>
              <a:rPr lang="ja-JP" altLang="en-US" sz="1600"/>
              <a:t>支出を「非消費支出」といいます</a:t>
            </a:r>
          </a:p>
        </p:txBody>
      </p:sp>
      <p:pic>
        <p:nvPicPr>
          <p:cNvPr id="4103" name="図 6" descr="画面の領域">
            <a:extLst>
              <a:ext uri="{FF2B5EF4-FFF2-40B4-BE49-F238E27FC236}">
                <a16:creationId xmlns:a16="http://schemas.microsoft.com/office/drawing/2014/main" id="{3FE419E0-E41A-4C7F-B0E9-F519F52A43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8313" y="3986213"/>
            <a:ext cx="911225" cy="833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 descr="QR コード が含まれている画像&#10;&#10;自動的に生成された説明">
            <a:extLst>
              <a:ext uri="{FF2B5EF4-FFF2-40B4-BE49-F238E27FC236}">
                <a16:creationId xmlns:a16="http://schemas.microsoft.com/office/drawing/2014/main" id="{9DDB7423-A138-BDA7-4D92-7D3885E4FE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838" y="1855788"/>
            <a:ext cx="6568536" cy="395605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第1章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F46FF770-CF4D-45E8-86A8-BB4E90F4C000}"/>
</file>

<file path=customXml/itemProps2.xml><?xml version="1.0" encoding="utf-8"?>
<ds:datastoreItem xmlns:ds="http://schemas.openxmlformats.org/officeDocument/2006/customXml" ds:itemID="{D67746B1-3720-4755-B317-36A96FB68DAE}"/>
</file>

<file path=customXml/itemProps3.xml><?xml version="1.0" encoding="utf-8"?>
<ds:datastoreItem xmlns:ds="http://schemas.openxmlformats.org/officeDocument/2006/customXml" ds:itemID="{9F1CE3C9-77DC-401E-8203-DEB76ED8EF9C}"/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58</Words>
  <PresentationFormat>画面に合わせる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1_第1章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2016-03-12T01:57:31Z</dcterms:created>
  <dcterms:modified xsi:type="dcterms:W3CDTF">2024-04-04T13:51:21Z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