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880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E359609-854F-427B-AB20-898353333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25B81-2F48-4E0D-B346-C9695C0F0D5F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4CD3D98-961C-4294-8E73-6B7BCD8FB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9E3372F-715D-4AAB-90B3-0C47AFFD8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5B3A16-BEC0-4252-8998-7E088F25CB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5499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292B5C-DA77-4598-9862-1E159A83D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E8585-172F-41F6-8841-ABA9E2997F1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844F30-28F0-4613-ABF5-23D55A4DC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522AFC-9DB8-44D4-9F89-A17AC810A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0409A-7AA1-49A5-B7BE-C638035D02D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44898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C7345-0457-4F22-8B6C-BCB5BAEC8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BBBC6-9CA1-4C1C-90DB-B7A9626476A4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83503-3B62-426D-BA83-D262D7A36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BA718-CB5E-41C5-AA5B-30B9D5BA5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A901B-85E2-4C25-972A-BEDB6BE6FE8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602545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378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33E24-AF13-422B-832F-8E91CE31C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957E3-25F2-4064-8689-53C2F0339D89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B17549-F907-4426-9F41-9877691F3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A8466-E372-444E-93E0-96429F70C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49754-2E43-49DB-B51F-B7BF26C5376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277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C8A8A-A442-4219-B859-A7E761953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F0F5C-96EF-4F48-BEF2-8194E3DF4063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E8856D-3B26-44BD-9C18-B8277E076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E793E-8793-4088-B669-15ECA0C1C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E9D35-E53D-4A0A-8F91-F94B140A9A5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1434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44EE5-4C52-476E-A362-90AA86392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227ED-BBDE-4756-8BD7-F4BAE4D35F7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50891-C2EE-46BD-9E5F-12FB4BE6F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8ACEAB-1652-4369-B0A4-F6A2166A1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2B1CD-D896-4DC5-82CF-42E211D1F9D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51016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46E80D8-0E39-4B96-8DD0-29B0F4762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FEE12-0DAD-451C-9274-F02E9FC2D640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8E5EFFE-5485-4993-BC52-13E40566A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397996-71D9-4AB0-A725-1E2E04D9A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61874-CDED-4046-B8CC-D9AD338975E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0586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AB6C49E-F729-4DE0-BAEB-FEEEB2690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D8285-04E2-4294-9E4F-7246DED0DE5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19EFCB3-8DE3-4553-BF9D-26D3AAF4C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F3E0EC5-7301-498B-B7F9-97ADDA930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4F25D1-099D-4FDC-9036-16A11B1DB44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2367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A3D3339-2DDD-4016-AAA5-165BAD483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CFE41-EBBB-4600-BDA5-9EEFE0C01B3C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EAD58FB-7F72-40A9-B2E0-3A25146F2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6AA160F-1B18-4292-9B18-35CC12A5B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7329DE-444A-42FE-A9D2-EA46920DCD5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60571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1636D5D-14CD-4B21-97F6-06EB9B775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0CBEA-A658-4622-AC86-952EC4DF6EFB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B9FE38B-24D7-4996-AFB7-C53C821EB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398AFBE-565A-4047-B6C4-92645E04F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2FC683-2E0A-4EBE-ACE1-08156AE04B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51055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B0D58E6-1782-4BE0-8F37-5A0B5B409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00CB33-7D5A-4207-B0D2-A8D92B3AA942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5AB90E2-F854-4348-9A59-B01E28A79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34B61CB-B28A-43B1-9AB0-5B262BCAC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6B7122-F01B-4663-ACB8-46BC23BD688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816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2F130A81-9634-4965-987A-9C7B9C75A4B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F2B65C75-A922-4192-A76A-B375C512123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50615EC3-9A78-4ECF-9326-C512545917B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2327F-026E-4304-81B0-89D8B24517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175E0FA-D60F-409B-8D03-350609AE1361}" type="datetimeFigureOut">
              <a:rPr lang="en-US"/>
              <a:pPr>
                <a:defRPr/>
              </a:pPr>
              <a:t>6/19/2024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140776-75EB-4034-9A93-803C59E0F5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59353-0D16-4F43-A1A2-59FE916C1A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26A93C7-3001-474C-8135-1CF13CCA155B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B487B6CD-64BC-4B4F-88CE-9F645850DA4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テキスト ボックス 8">
            <a:extLst>
              <a:ext uri="{FF2B5EF4-FFF2-40B4-BE49-F238E27FC236}">
                <a16:creationId xmlns:a16="http://schemas.microsoft.com/office/drawing/2014/main" id="{78A41D8C-72E5-4A72-925B-7519A4E8E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1176338"/>
            <a:ext cx="418465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ja-JP" altLang="en-US" sz="1600" dirty="0">
                <a:latin typeface="+mn-ea"/>
                <a:ea typeface="+mn-ea"/>
              </a:rPr>
              <a:t>　右図は、社会人１年目の人の家計簿例です。</a:t>
            </a:r>
          </a:p>
          <a:p>
            <a:pPr eaLnBrk="1" hangingPunct="1">
              <a:lnSpc>
                <a:spcPct val="150000"/>
              </a:lnSpc>
              <a:defRPr/>
            </a:pPr>
            <a:r>
              <a:rPr lang="ja-JP" altLang="en-US" sz="1600" dirty="0">
                <a:latin typeface="+mn-ea"/>
                <a:ea typeface="+mn-ea"/>
              </a:rPr>
              <a:t>　一人暮らしの場合、家賃は収入の</a:t>
            </a:r>
            <a:r>
              <a:rPr lang="en-US" altLang="ja-JP" sz="1600" dirty="0">
                <a:latin typeface="+mn-ea"/>
                <a:ea typeface="+mn-ea"/>
              </a:rPr>
              <a:t>3</a:t>
            </a:r>
            <a:r>
              <a:rPr lang="ja-JP" altLang="en-US" sz="1600" dirty="0">
                <a:latin typeface="+mn-ea"/>
                <a:ea typeface="+mn-ea"/>
              </a:rPr>
              <a:t>分の</a:t>
            </a:r>
            <a:r>
              <a:rPr lang="en-US" altLang="ja-JP" sz="1600" dirty="0">
                <a:latin typeface="+mn-ea"/>
                <a:ea typeface="+mn-ea"/>
              </a:rPr>
              <a:t>1</a:t>
            </a:r>
            <a:r>
              <a:rPr lang="ja-JP" altLang="en-US" sz="1600" dirty="0">
                <a:latin typeface="+mn-ea"/>
                <a:ea typeface="+mn-ea"/>
              </a:rPr>
              <a:t>程度に抑えるのが一般的です。思わぬ出費に備えて、支出と収入のバランスに気を配りながら、少しずつ貯蓄をしていきましょう。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6D822B09-E4CB-44F2-B971-0D3A810B2EFB}"/>
              </a:ext>
            </a:extLst>
          </p:cNvPr>
          <p:cNvSpPr txBox="1"/>
          <p:nvPr/>
        </p:nvSpPr>
        <p:spPr>
          <a:xfrm>
            <a:off x="223838" y="628650"/>
            <a:ext cx="418465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一人暮らしの家計簿を見てみよう</a:t>
            </a:r>
          </a:p>
        </p:txBody>
      </p:sp>
      <p:sp>
        <p:nvSpPr>
          <p:cNvPr id="4100" name="テキスト ボックス 8">
            <a:extLst>
              <a:ext uri="{FF2B5EF4-FFF2-40B4-BE49-F238E27FC236}">
                <a16:creationId xmlns:a16="http://schemas.microsoft.com/office/drawing/2014/main" id="{8AECEE34-0389-4615-A0E7-CC3AFC7D5B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0775" y="4533900"/>
            <a:ext cx="32432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家計簿をつければ支出額や</a:t>
            </a:r>
            <a:endParaRPr lang="en-US" altLang="ja-JP" sz="1600"/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貯蓄額がしっかりと把握できます</a:t>
            </a:r>
          </a:p>
        </p:txBody>
      </p:sp>
      <p:pic>
        <p:nvPicPr>
          <p:cNvPr id="4101" name="図 6" descr="画面の領域">
            <a:extLst>
              <a:ext uri="{FF2B5EF4-FFF2-40B4-BE49-F238E27FC236}">
                <a16:creationId xmlns:a16="http://schemas.microsoft.com/office/drawing/2014/main" id="{6F647E7E-56A6-4047-9C57-B539BCCD62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50" y="4511675"/>
            <a:ext cx="911225" cy="8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図 1">
            <a:extLst>
              <a:ext uri="{FF2B5EF4-FFF2-40B4-BE49-F238E27FC236}">
                <a16:creationId xmlns:a16="http://schemas.microsoft.com/office/drawing/2014/main" id="{86F4B159-2F3D-4C2D-9497-31ED209F90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336675"/>
            <a:ext cx="4379913" cy="400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0B22DA31-F7A9-491F-BB7C-F92D79A55C31}"/>
</file>

<file path=customXml/itemProps2.xml><?xml version="1.0" encoding="utf-8"?>
<ds:datastoreItem xmlns:ds="http://schemas.openxmlformats.org/officeDocument/2006/customXml" ds:itemID="{076830EB-C964-40E5-A011-92E102436415}"/>
</file>

<file path=customXml/itemProps3.xml><?xml version="1.0" encoding="utf-8"?>
<ds:datastoreItem xmlns:ds="http://schemas.openxmlformats.org/officeDocument/2006/customXml" ds:itemID="{050A959E-693F-4343-99EB-B2BFF7C6C554}"/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74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12</cp:revision>
  <dcterms:created xsi:type="dcterms:W3CDTF">2016-03-12T01:57:31Z</dcterms:created>
  <dcterms:modified xsi:type="dcterms:W3CDTF">2024-06-19T07:21:46Z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