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  <p:sldMasterId id="2147483664" r:id="rId2"/>
  </p:sldMasterIdLst>
  <p:sldIdLst>
    <p:sldId id="259" r:id="rId3"/>
  </p:sldIdLst>
  <p:sldSz cx="9144000" cy="6858000" type="screen4x3"/>
  <p:notesSz cx="6858000" cy="9144000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3B5D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78" autoAdjust="0"/>
    <p:restoredTop sz="94660"/>
  </p:normalViewPr>
  <p:slideViewPr>
    <p:cSldViewPr snapToGrid="0">
      <p:cViewPr varScale="1">
        <p:scale>
          <a:sx n="76" d="100"/>
          <a:sy n="76" d="100"/>
        </p:scale>
        <p:origin x="960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10" Type="http://schemas.openxmlformats.org/officeDocument/2006/relationships/customXml" Target="../customXml/item3.xml"/><Relationship Id="rId4" Type="http://schemas.openxmlformats.org/officeDocument/2006/relationships/presProps" Target="presProps.xml"/><Relationship Id="rId9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444261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ja-JP" altLang="en-US" noProof="0"/>
              <a:t>図を追加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34144F4-9BB7-4A2B-83B5-CC845B4731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61251A-D9CC-49FB-B585-443BEA1243E4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1A94FA03-C6FD-481F-9656-2DFA904A0C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C7B2CAB5-D4D6-49A5-94D8-567CE53CDD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84EE0D-5806-4E81-A24E-DE4893566BD8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693668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FBB60D-04CA-432E-A555-06CFFA853E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B9DEA4-C92B-4C97-9777-5ED30E1FD5B5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F2E43E-E027-456C-9117-8FDA453BA2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98C16E-28BC-4FB3-B27F-40F5EF7960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5F4934C-9240-4427-8C65-B4D665A4436D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5042047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CE08BC-A6AE-4E80-BEDF-9C78A0E543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6090EA-E791-4819-B0F6-7ED73272888C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F7BA17-EFB0-4375-8E49-DDB0CD47C8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65AE8D-13F2-4A49-BB55-5ECBF261F1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019775A-8D4F-47BE-BFF6-0F66F0B797DF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91801723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817125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968538-52A3-4923-814B-B4C02AC523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AD7F44-36DD-48FF-B548-C971FA46284D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876325-B22D-436D-B476-46F0F4431D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B7475A-97E8-4A6C-8E25-E552904BFB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D81A386-4008-4D3A-BCF9-9746F34C33E4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877542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2FD0F6-2C0E-4949-A7A5-28C3A501A9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957E32-98F0-4770-AFAB-E255481FBBB2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998010-D797-452F-AF3A-F11046EAE5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FE32D0-8D43-48F5-8E59-65205DE78C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F13438-0CB6-4B7A-8EB3-1B2664E227B2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7923572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1F5F6E-E49D-4BB5-8DEA-7C0FD85120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555CFB-E4BE-4003-B278-64AB8B766FE2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831D3C-FD05-4994-9DD7-AA4CCA1ADD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061E51-BEA4-458F-A3FC-68D1C3F60B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3EB3790-9F57-4008-AEF0-0DBDB3ABA78C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6788110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5FEBCEB8-84DF-4BDF-8E7E-F91F3862F3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756A1B-D6ED-4258-8B3F-BF69C82122A2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658737F6-3523-4780-8218-44625E5DB9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FEDA5162-A6AE-4D33-991F-BC8A8AEF32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9C8C8C5-FB48-4076-8767-C0EC982DEDE2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5533013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CEADCF25-A242-40EC-BCE7-4CC020E655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0AC722-C933-43D8-97C9-3D5A4E60CC11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2EE35181-E6EB-4970-AEB7-B7D25839B7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FD762A5A-CBD6-4118-9D4B-C49EE7567A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AAB48FF-A361-435E-A449-D9141F7A7DE0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6502429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1EAE2E5A-2264-45BB-BFA8-7CEB44102B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4E3C11-95EC-4DF6-B3DF-2AE33641946A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EA3498ED-8095-4E25-8EE3-281EE6EA0C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410C9710-2C7A-4075-A73A-44D172D0EA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21F2A5-6507-40EF-8DE9-C8D493D2DC45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6590579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48D58297-B8CE-410D-8DFF-147865466A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683763-747B-4190-8299-3E574AF45BAC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C215B1DD-0B80-422B-BC9B-58B657FBD7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9834F4E5-71B2-41F7-BE66-A3C6EAC8E5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0415136-3342-4460-9F24-618B2D880776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3463518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F94ACCA3-32B4-41EC-A1B7-8625D71CFB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676002-1927-4AD7-A351-790B0D051460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2E858955-939A-49C8-9995-96333363DB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86D80C07-E61E-4B89-9E06-FE2340F331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C68557-4739-490D-944F-2FF5208DEFD9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2791948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slideLayout" Target="../slideLayouts/slideLayout13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図 6">
            <a:extLst>
              <a:ext uri="{FF2B5EF4-FFF2-40B4-BE49-F238E27FC236}">
                <a16:creationId xmlns:a16="http://schemas.microsoft.com/office/drawing/2014/main" id="{B0D95E8F-FF85-4469-A877-7B37876FF7B3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5pPr>
      <a:lvl6pPr marL="3429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6pPr>
      <a:lvl7pPr marL="6858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7pPr>
      <a:lvl8pPr marL="10287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8pPr>
      <a:lvl9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9pPr>
    </p:titleStyle>
    <p:bodyStyle>
      <a:lvl1pPr marL="171450" indent="-171450" algn="l" rtl="0" eaLnBrk="0" fontAlgn="base" hangingPunct="0">
        <a:lnSpc>
          <a:spcPct val="90000"/>
        </a:lnSpc>
        <a:spcBef>
          <a:spcPts val="750"/>
        </a:spcBef>
        <a:spcAft>
          <a:spcPct val="0"/>
        </a:spcAft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>
            <a:extLst>
              <a:ext uri="{FF2B5EF4-FFF2-40B4-BE49-F238E27FC236}">
                <a16:creationId xmlns:a16="http://schemas.microsoft.com/office/drawing/2014/main" id="{1B41DC2F-C6E7-44BE-B3C8-72D586B30F03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  <a:endParaRPr lang="en-US" altLang="ja-JP"/>
          </a:p>
        </p:txBody>
      </p:sp>
      <p:sp>
        <p:nvSpPr>
          <p:cNvPr id="2051" name="Text Placeholder 2">
            <a:extLst>
              <a:ext uri="{FF2B5EF4-FFF2-40B4-BE49-F238E27FC236}">
                <a16:creationId xmlns:a16="http://schemas.microsoft.com/office/drawing/2014/main" id="{3C27E7AC-98D6-4D2A-BED5-BA62AE81860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altLang="ja-JP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8930AF-D35B-4F09-B8FE-87398D185A7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2FAA17BC-D935-4C72-8E68-C917C4DA9F0B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AD9E48-501A-4D2E-B107-81CFC02C1CA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5967FD-BD38-479F-9FBA-7D33121F40E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7D4BC61E-E620-4DE2-B775-C1408051D54D}" type="slidenum">
              <a:rPr lang="en-US" altLang="ja-JP"/>
              <a:pPr/>
              <a:t>‹#›</a:t>
            </a:fld>
            <a:endParaRPr lang="en-US" altLang="ja-JP"/>
          </a:p>
        </p:txBody>
      </p:sp>
      <p:pic>
        <p:nvPicPr>
          <p:cNvPr id="2055" name="図 6">
            <a:extLst>
              <a:ext uri="{FF2B5EF4-FFF2-40B4-BE49-F238E27FC236}">
                <a16:creationId xmlns:a16="http://schemas.microsoft.com/office/drawing/2014/main" id="{2F83C393-77CA-49A2-A571-710627C7B3D3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94" r:id="rId2"/>
    <p:sldLayoutId id="2147483695" r:id="rId3"/>
    <p:sldLayoutId id="2147483696" r:id="rId4"/>
    <p:sldLayoutId id="2147483697" r:id="rId5"/>
    <p:sldLayoutId id="2147483698" r:id="rId6"/>
    <p:sldLayoutId id="2147483699" r:id="rId7"/>
    <p:sldLayoutId id="2147483700" r:id="rId8"/>
    <p:sldLayoutId id="2147483701" r:id="rId9"/>
    <p:sldLayoutId id="2147483702" r:id="rId10"/>
    <p:sldLayoutId id="2147483703" r:id="rId11"/>
    <p:sldLayoutId id="2147483704" r:id="rId12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itchFamily="34" charset="0"/>
          <a:ea typeface="ＭＳ Ｐゴシック" charset="-128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itchFamily="34" charset="0"/>
          <a:ea typeface="ＭＳ Ｐゴシック" charset="-128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itchFamily="34" charset="0"/>
          <a:ea typeface="ＭＳ Ｐゴシック" charset="-128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itchFamily="34" charset="0"/>
          <a:ea typeface="ＭＳ Ｐゴシック" charset="-128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itchFamily="34" charset="0"/>
          <a:ea typeface="ＭＳ Ｐゴシック" charset="-128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itchFamily="34" charset="0"/>
          <a:ea typeface="ＭＳ Ｐゴシック" charset="-128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itchFamily="34" charset="0"/>
          <a:ea typeface="ＭＳ Ｐゴシック" charset="-128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itchFamily="34" charset="0"/>
          <a:ea typeface="ＭＳ Ｐゴシック" charset="-128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テキスト ボックス 8">
            <a:extLst>
              <a:ext uri="{FF2B5EF4-FFF2-40B4-BE49-F238E27FC236}">
                <a16:creationId xmlns:a16="http://schemas.microsoft.com/office/drawing/2014/main" id="{6C0D049A-E727-4C47-B4D4-71E22C30EE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3838" y="1020763"/>
            <a:ext cx="8051800" cy="1939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925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ja-JP" altLang="en-US" sz="1600"/>
              <a:t>　家計を適切に管理することで、無駄遣いを減らし、お金の使い方を見直すことができます。その結果、家計にも余裕が生まれ、将来に向けた資金計画が立てやすくなります。そこで役立つのが使ったお金を記録する家計簿です。記録することで使ったお金の額や、使い方の特徴が分かります。最近では、専用アプリなどで支出額を管理する人も増えています。利用しやすい家計簿を選び、支出を管理する習慣をつけておきましょう。</a:t>
            </a:r>
          </a:p>
        </p:txBody>
      </p:sp>
      <p:sp>
        <p:nvSpPr>
          <p:cNvPr id="3" name="テキスト ボックス 11">
            <a:extLst>
              <a:ext uri="{FF2B5EF4-FFF2-40B4-BE49-F238E27FC236}">
                <a16:creationId xmlns:a16="http://schemas.microsoft.com/office/drawing/2014/main" id="{1CD7A807-9301-46E1-A6B9-DDD22ECB3A99}"/>
              </a:ext>
            </a:extLst>
          </p:cNvPr>
          <p:cNvSpPr txBox="1"/>
          <p:nvPr/>
        </p:nvSpPr>
        <p:spPr>
          <a:xfrm>
            <a:off x="223838" y="620713"/>
            <a:ext cx="3336925" cy="400050"/>
          </a:xfrm>
          <a:prstGeom prst="rect">
            <a:avLst/>
          </a:prstGeom>
          <a:noFill/>
        </p:spPr>
        <p:txBody>
          <a:bodyPr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000" dirty="0">
                <a:solidFill>
                  <a:srgbClr val="43B5D5"/>
                </a:solidFill>
                <a:latin typeface="+mn-ea"/>
              </a:rPr>
              <a:t>家計管理の必要性と家計簿</a:t>
            </a:r>
          </a:p>
        </p:txBody>
      </p:sp>
      <p:pic>
        <p:nvPicPr>
          <p:cNvPr id="4100" name="図 3">
            <a:extLst>
              <a:ext uri="{FF2B5EF4-FFF2-40B4-BE49-F238E27FC236}">
                <a16:creationId xmlns:a16="http://schemas.microsoft.com/office/drawing/2014/main" id="{81418EC9-FA56-4085-872E-A9E07132260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838" y="3068638"/>
            <a:ext cx="6511925" cy="3178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第1章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第1章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FA3F96E03010CB43A87E62425EE861C2" ma:contentTypeVersion="14" ma:contentTypeDescription="新しいドキュメントを作成します。" ma:contentTypeScope="" ma:versionID="a1b9892835793e5cd2f19a5561b0f3e2">
  <xsd:schema xmlns:xsd="http://www.w3.org/2001/XMLSchema" xmlns:xs="http://www.w3.org/2001/XMLSchema" xmlns:p="http://schemas.microsoft.com/office/2006/metadata/properties" xmlns:ns2="9a6454e5-418b-4844-a74d-e55630c4d592" xmlns:ns3="67e06d9b-ce42-4fa8-b284-302ef28cc775" targetNamespace="http://schemas.microsoft.com/office/2006/metadata/properties" ma:root="true" ma:fieldsID="cd7305b9d632c5acfc1d484554d7e205" ns2:_="" ns3:_="">
    <xsd:import namespace="9a6454e5-418b-4844-a74d-e55630c4d592"/>
    <xsd:import namespace="67e06d9b-ce42-4fa8-b284-302ef28cc77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a6454e5-418b-4844-a74d-e55630c4d59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9" nillable="true" ma:taxonomy="true" ma:internalName="lcf76f155ced4ddcb4097134ff3c332f" ma:taxonomyFieldName="MediaServiceImageTags" ma:displayName="画像タグ" ma:readOnly="false" ma:fieldId="{5cf76f15-5ced-4ddc-b409-7134ff3c332f}" ma:taxonomyMulti="true" ma:sspId="114ab214-fa64-4fae-99b8-b7f9cb5589d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7e06d9b-ce42-4fa8-b284-302ef28cc775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  <xsd:element name="TaxCatchAll" ma:index="20" nillable="true" ma:displayName="Taxonomy Catch All Column" ma:hidden="true" ma:list="{c339e06a-42e6-4b23-ba36-aeb9d287abc0}" ma:internalName="TaxCatchAll" ma:showField="CatchAllData" ma:web="67e06d9b-ce42-4fa8-b284-302ef28cc77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9a6454e5-418b-4844-a74d-e55630c4d592">
      <Terms xmlns="http://schemas.microsoft.com/office/infopath/2007/PartnerControls"/>
    </lcf76f155ced4ddcb4097134ff3c332f>
    <TaxCatchAll xmlns="67e06d9b-ce42-4fa8-b284-302ef28cc775" xsi:nil="true"/>
  </documentManagement>
</p:properties>
</file>

<file path=customXml/itemProps1.xml><?xml version="1.0" encoding="utf-8"?>
<ds:datastoreItem xmlns:ds="http://schemas.openxmlformats.org/officeDocument/2006/customXml" ds:itemID="{3ECA55DB-7DF6-427E-B1AB-89FC7A302A2E}"/>
</file>

<file path=customXml/itemProps2.xml><?xml version="1.0" encoding="utf-8"?>
<ds:datastoreItem xmlns:ds="http://schemas.openxmlformats.org/officeDocument/2006/customXml" ds:itemID="{0C35718B-0F9B-45C2-8A7B-57E8762F8DEC}"/>
</file>

<file path=customXml/itemProps3.xml><?xml version="1.0" encoding="utf-8"?>
<ds:datastoreItem xmlns:ds="http://schemas.openxmlformats.org/officeDocument/2006/customXml" ds:itemID="{0D77EAB3-C1BA-440D-9875-2AC18260DD10}"/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110</Words>
  <Application>Microsoft Office PowerPoint</Application>
  <PresentationFormat>画面に合わせる (4:3)</PresentationFormat>
  <Paragraphs>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第1章</vt:lpstr>
      <vt:lpstr>1_第1章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高井洋介</dc:creator>
  <cp:lastModifiedBy>田中 優希</cp:lastModifiedBy>
  <cp:revision>9</cp:revision>
  <dcterms:created xsi:type="dcterms:W3CDTF">2016-03-12T01:57:31Z</dcterms:created>
  <dcterms:modified xsi:type="dcterms:W3CDTF">2024-06-19T07:19:55Z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0x010100FA3F96E03010CB43A87E62425EE861C2</vt:lpwstr>
  </property>
  <property fmtid="{D5CDD505-2E9C-101B-9397-08002B2CF9AE}" pid="3" name="MediaServiceImageTags">
    <vt:lpwstr/>
  </property>
</Properties>
</file>