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42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4144F4-9BB7-4A2B-83B5-CC845B47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251A-D9CC-49FB-B585-443BEA1243E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94FA03-C6FD-481F-9656-2DFA904A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2CAB5-D4D6-49A5-94D8-567CE53C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4EE0D-5806-4E81-A24E-DE4893566B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6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BB60D-04CA-432E-A555-06CFFA85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DEA4-C92B-4C97-9777-5ED30E1FD5B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2E43E-E027-456C-9117-8FDA453B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C16E-28BC-4FB3-B27F-40F5EF79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934C-9240-4427-8C65-B4D665A443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20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E08BC-A6AE-4E80-BEDF-9C78A0E5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090EA-E791-4819-B0F6-7ED73272888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7BA17-EFB0-4375-8E49-DDB0CD4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5AE8D-13F2-4A49-BB55-5ECBF261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9775A-8D4F-47BE-BFF6-0F66F0B79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8017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71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68538-52A3-4923-814B-B4C02AC5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7F44-36DD-48FF-B548-C971FA46284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6325-B22D-436D-B476-46F0F443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7475A-97E8-4A6C-8E25-E552904B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1A386-4008-4D3A-BCF9-9746F34C33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75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FD0F6-2C0E-4949-A7A5-28C3A501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7E32-98F0-4770-AFAB-E255481FBBB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8010-D797-452F-AF3A-F11046EA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E32D0-8D43-48F5-8E59-65205DE7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13438-0CB6-4B7A-8EB3-1B2664E227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235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5F6E-E49D-4BB5-8DEA-7C0FD851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55CFB-E4BE-4003-B278-64AB8B766FE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31D3C-FD05-4994-9DD7-AA4CCA1A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1E51-BEA4-458F-A3FC-68D1C3F6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B3790-9F57-4008-AEF0-0DBDB3ABA7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881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EBCEB8-84DF-4BDF-8E7E-F91F3862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6A1B-D6ED-4258-8B3F-BF69C82122A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8737F6-3523-4780-8218-44625E5D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DA5162-A6AE-4D33-991F-BC8A8AEF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C8C5-FB48-4076-8767-C0EC982DED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30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ADCF25-A242-40EC-BCE7-4CC020E65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C722-C933-43D8-97C9-3D5A4E60CC1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EE35181-E6EB-4970-AEB7-B7D25839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762A5A-CBD6-4118-9D4B-C49EE756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B48FF-A361-435E-A449-D9141F7A7D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024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AE2E5A-2264-45BB-BFA8-7CEB4410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3C11-95EC-4DF6-B3DF-2AE33641946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3498ED-8095-4E25-8EE3-281EE6EA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0C9710-2C7A-4075-A73A-44D172D0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1F2A5-6507-40EF-8DE9-C8D493D2D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05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D58297-B8CE-410D-8DFF-14786546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83763-747B-4190-8299-3E574AF45B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215B1DD-0B80-422B-BC9B-58B657FB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34F4E5-71B2-41F7-BE66-A3C6EAC8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15136-3342-4460-9F24-618B2D8807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35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4ACCA3-32B4-41EC-A1B7-8625D71C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76002-1927-4AD7-A351-790B0D05146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858955-939A-49C8-9995-96333363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D80C07-E61E-4B89-9E06-FE2340F3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68557-4739-490D-944F-2FF5208DEF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91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B0D95E8F-FF85-4469-A877-7B37876FF7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B41DC2F-C6E7-44BE-B3C8-72D586B30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C27E7AC-98D6-4D2A-BED5-BA62AE8186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930AF-D35B-4F09-B8FE-87398D185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AA17BC-D935-4C72-8E68-C917C4DA9F0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D9E48-501A-4D2E-B107-81CFC02C1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67FD-BD38-479F-9FBA-7D33121F4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4BC61E-E620-4DE2-B775-C1408051D54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2F83C393-77CA-49A2-A571-710627C7B3D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6C0D049A-E727-4C47-B4D4-71E22C30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020763"/>
            <a:ext cx="8051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家計を適切に管理することで、無駄遣いを減らし、お金の使い方を見直すことができます。その結果、家計にも余裕が生まれ、将来に向けた資金計画が立てやすくなります。そこで役立つのが使ったお金を記録する家計簿です。記録することで使ったお金の額や、使い方の特徴が分かります。最近では、専用アプリなどで支出額を管理する人も増えています。利用しやすい家計簿を選び、支出を管理する習慣をつけておき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1CD7A807-9301-46E1-A6B9-DDD22ECB3A99}"/>
              </a:ext>
            </a:extLst>
          </p:cNvPr>
          <p:cNvSpPr txBox="1"/>
          <p:nvPr/>
        </p:nvSpPr>
        <p:spPr>
          <a:xfrm>
            <a:off x="223838" y="620713"/>
            <a:ext cx="333692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家計管理の必要性と家計簿</a:t>
            </a:r>
          </a:p>
        </p:txBody>
      </p:sp>
      <p:pic>
        <p:nvPicPr>
          <p:cNvPr id="4100" name="図 3">
            <a:extLst>
              <a:ext uri="{FF2B5EF4-FFF2-40B4-BE49-F238E27FC236}">
                <a16:creationId xmlns:a16="http://schemas.microsoft.com/office/drawing/2014/main" id="{81418EC9-FA56-4085-872E-A9E071322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068638"/>
            <a:ext cx="6511925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ECA55DB-7DF6-427E-B1AB-89FC7A302A2E}"/>
</file>

<file path=customXml/itemProps2.xml><?xml version="1.0" encoding="utf-8"?>
<ds:datastoreItem xmlns:ds="http://schemas.openxmlformats.org/officeDocument/2006/customXml" ds:itemID="{0C35718B-0F9B-45C2-8A7B-57E8762F8DEC}"/>
</file>

<file path=customXml/itemProps3.xml><?xml version="1.0" encoding="utf-8"?>
<ds:datastoreItem xmlns:ds="http://schemas.openxmlformats.org/officeDocument/2006/customXml" ds:itemID="{0D77EAB3-C1BA-440D-9875-2AC18260DD10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9</cp:revision>
  <dcterms:created xsi:type="dcterms:W3CDTF">2016-03-12T01:57:31Z</dcterms:created>
  <dcterms:modified xsi:type="dcterms:W3CDTF">2024-06-19T07:19:55Z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