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51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A5EC71-2078-4CA0-A0BE-CA4FC1685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8F8E7-46E3-43AA-9DF6-883B05549A9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A3C39B6-003C-47D4-BB75-061C200F1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8C87F7-D8CE-4D39-B3A1-409661EBB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3AEB6-8AE3-4DD8-B6E5-6F8E146B6C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587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5B69A-114D-4EA0-BDAD-AEA97D9B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6A049-E531-4D24-86E6-4611385080D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4F8E2-2FBC-4FB1-BE40-EDB52C85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42FEA-61D9-4819-B7D3-C3ED7333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49C00-D48C-4CED-B6BC-55BC648597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6043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32E0A-65A6-47A1-95D8-5000EAB8D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8735A-9FB9-4F96-B870-049DC45B1E3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78C48-355C-41C0-A668-834404296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BC46A-7188-4716-9CFC-F71F84C3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E6FFB-5B7D-45D8-8030-B2C08C8AF9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2263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34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308B4-18A7-408D-9E35-07A98392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691E7-786D-4192-BA24-D83DB8CC886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E4BC9-C469-48A7-969D-4A7E8FBB5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BFD36-53AD-4051-96AA-0591E5BCF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B3E5B-8C55-43ED-9F19-A206CED62D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317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A8075-1568-4379-9652-1A4796C73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9A3CD-365E-4295-B6AB-E355E0EF657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B54C1-2D18-4137-A4F7-CCA9FADD4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75100-4D7C-4FA0-8673-47513937C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8F937-BEE1-4B49-A7BC-B5992FAF65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769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0C725-69D8-4C79-B1E6-CA6AE0C12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605E9-F1D1-40B1-9570-77CD28F6920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0E1B9-F4B9-4EC8-80DB-3A3D0420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E0104-8F84-4807-994B-F8B8C0C38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59C4E-2B19-4286-AD24-4A279F1C28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903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6F4D30-1617-4222-9C76-B1E15F184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05EA8-1BB6-448F-9401-DBB2D480FDE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D0892D-FC69-4F44-BC7E-C66EC75AD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C21F3E-01F1-4C4A-A0EE-843C4DF00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D7BE-CF84-4313-A3EB-60B9456E1F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656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8964BFA-85EE-4837-B3DC-84F41398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F2A74-7CCE-412A-9FED-0E7312C6C1A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A4D4F6-F862-4E9E-843A-C7C919ED5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8B8EC5F-8CE9-486C-B652-D4AA6168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201B4-19DC-471F-B7F7-8824A6B816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552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A8E002C-6745-4CC0-8658-899718DE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BA0D0-0BF1-44F4-A2A8-CA35430C5C4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8F54F49-3A12-4F9A-9AB2-3A036FDCE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51E4E5-D2DC-4614-956B-16474F40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E958C-66AC-45E9-B98D-7BEFD620C4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738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65A122-4DEE-430A-A4A2-C2CBE2DA0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4DB2A-7C20-48A9-B108-6C236A6A26F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313EC61-5489-466B-9352-FA6D7FDB2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1D3085-B17E-4625-ABBF-F34ABA037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F712C-80E1-4F28-9567-7AEA177A26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71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79CC75-C369-44CC-9410-54C6678A0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81CE7-C979-4353-B5C6-C4BFD3E9185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05653D-2493-41CA-8A7E-22B872F7F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41A8AF-F125-4A5D-B535-BA8421A1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1034A-309F-4662-91B0-175304C5C1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D14A7E55-31DC-449A-8080-8B5BCFDC84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AC796F82-1BD6-465F-9E42-C0FD702812D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E02DADAC-D212-4A65-AFA7-3686AC1FC8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D9154-5181-4B85-AEA1-C602734108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E42E5E-25C7-46E2-AB9E-1755D127BD3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35454-9124-451F-97E3-EC2710512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A3E5F-E6AB-4803-BD30-8DC070F01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2872FF3-6903-409D-8D20-17CF594386B5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183ED202-C8B6-4DF8-8D75-B21C31A24C6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75A2B0B9-7DC1-4639-83FE-683403D10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776288"/>
            <a:ext cx="77247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家計は、収入（入ってくるお金）と支出（出ていくお金）から成り立っています。収入には、給与などの働いて得られる収入のほかに、預金の利息なども入ります。一方の支出は、住居費や食費、光熱費のように、生活するのに欠かせない出費のほか、趣味・レジャー費のように自分のために使うお金も含まれ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948AE4DC-8BE0-41A0-9EF1-F471CF904B85}"/>
              </a:ext>
            </a:extLst>
          </p:cNvPr>
          <p:cNvSpPr txBox="1"/>
          <p:nvPr/>
        </p:nvSpPr>
        <p:spPr>
          <a:xfrm>
            <a:off x="223838" y="349250"/>
            <a:ext cx="3336925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“家計”ってなんだろう</a:t>
            </a:r>
          </a:p>
        </p:txBody>
      </p:sp>
      <p:pic>
        <p:nvPicPr>
          <p:cNvPr id="4100" name="図 1">
            <a:extLst>
              <a:ext uri="{FF2B5EF4-FFF2-40B4-BE49-F238E27FC236}">
                <a16:creationId xmlns:a16="http://schemas.microsoft.com/office/drawing/2014/main" id="{0A1DFE33-15F2-4140-902C-1ADBB3B99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84" b="4147"/>
          <a:stretch>
            <a:fillRect/>
          </a:stretch>
        </p:blipFill>
        <p:spPr bwMode="auto">
          <a:xfrm>
            <a:off x="88900" y="2605088"/>
            <a:ext cx="554990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11">
            <a:extLst>
              <a:ext uri="{FF2B5EF4-FFF2-40B4-BE49-F238E27FC236}">
                <a16:creationId xmlns:a16="http://schemas.microsoft.com/office/drawing/2014/main" id="{12B9D2F1-93A8-4839-88E5-5F66870B5605}"/>
              </a:ext>
            </a:extLst>
          </p:cNvPr>
          <p:cNvSpPr txBox="1"/>
          <p:nvPr/>
        </p:nvSpPr>
        <p:spPr>
          <a:xfrm>
            <a:off x="349250" y="2349500"/>
            <a:ext cx="1741488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家計のイメージ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987CBD65-EAA4-430B-901E-C773E54A750F}"/>
</file>

<file path=customXml/itemProps2.xml><?xml version="1.0" encoding="utf-8"?>
<ds:datastoreItem xmlns:ds="http://schemas.openxmlformats.org/officeDocument/2006/customXml" ds:itemID="{1886ED21-D551-46E1-95C9-5A188DD441E0}"/>
</file>

<file path=customXml/itemProps3.xml><?xml version="1.0" encoding="utf-8"?>
<ds:datastoreItem xmlns:ds="http://schemas.openxmlformats.org/officeDocument/2006/customXml" ds:itemID="{F0E172B8-D590-4F29-A550-567485D22483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88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12</cp:revision>
  <dcterms:created xsi:type="dcterms:W3CDTF">2016-03-12T01:57:31Z</dcterms:created>
  <dcterms:modified xsi:type="dcterms:W3CDTF">2024-06-19T07:19:00Z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