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4" r:id="rId2"/>
  </p:sldMasterIdLst>
  <p:sldIdLst>
    <p:sldId id="259" r:id="rId3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B5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76" d="100"/>
          <a:sy n="76" d="100"/>
        </p:scale>
        <p:origin x="96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66633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6C47AD8-104F-4ED5-889A-BFF986DE0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D132BD-4C27-4A1C-A007-4AB6B9CF098B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0A8FABA-254A-4CD5-98BC-191CB4EC3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AFD66F6-91CC-42B2-A750-655BC7B2D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44498F-EBB2-4D3A-ACB3-F5141F4CD84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35100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F1DA99-3C82-4429-8726-AF6027B8C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9E0AA-FC3C-4374-A754-222E92E931B7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558CF8-FDEC-449A-A67A-D66AD3E59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7FB234-C28C-40EF-ADA3-FE4ECB039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4B1779-8969-402F-900F-530A298A262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235503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FBAC1-4A1B-4F77-889B-E0D9AEBF6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7B82F8-DC19-4621-9BBA-1D646E99368A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092F46-0025-41D4-8903-BEDE1E7D8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23C8E0-EF1A-4D9D-8273-1719BF733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7F65BF-ADF8-49C6-A042-6B1386F0F0A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695282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65245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9332A5-618A-48D2-832C-AB14959E7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AE3C9F-2EBF-4FE0-B9C4-80355B7587BB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CC47F9-A3EC-4486-AD92-EE67B1895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A9EF6B-D51A-4271-9FE7-65DD6C962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68608-3A08-4C6A-9AF4-F359982903F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63572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8C8F68-DCE5-47A7-8E2E-6008054D3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C2578B-E7F7-4DFB-87CE-0DA813F739E1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933DB1-ED57-45E8-98B6-6D16525D8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02C3A7-F133-42F9-938A-25315CBD7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D347D3-BDCA-45FC-9828-72E350014BE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66835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4F87A0-AAED-4D74-AB9F-31166BC67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5DE4E-A346-45CD-B255-244D4FFCE23A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89948D-4361-4BA4-BC7B-27F5935EA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B30C39-0467-4C01-9B14-36A94D4D3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C434D7-C8A4-4FC7-B4AC-647C06CD1B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40794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EAE8B99-981C-4071-988B-EB9C2A561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13216-C249-4A16-9BF0-47B2F9B1650F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2708B98-2D2B-48FE-BE39-7B64EF5AE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6EB1ACB-F53A-4BA5-AA09-D6F929A6B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D6BA2A-C0D3-40E7-8103-462CBFB3087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97762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CE9147A-BAB1-43B2-A6D4-5CCC70987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679B5-DB46-4701-960E-75E3BAB4BF80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D4119C5-786B-4C4C-8384-81D272175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D10AAAB-D9C6-47D5-BA7A-73C0D8A59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F0804-77D9-4283-A875-83CBACE9D6A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47459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55583F72-37E9-4E17-BF88-D000A0EF2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30171-97EB-42DB-9D7E-565FD6BF7BB6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84A2E298-D88E-4B5F-95F1-31ED5B33C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E0D28E8-498E-44E6-B6BC-24F47527A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D4AC83-6D22-43B8-9638-A1F22AF272E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1591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700D5541-AE33-47BC-8ADF-A9F0A95C8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D9DC3E-A311-4EF7-915E-813FA55C1D56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41A9FCD-9B7B-49F5-AB4C-F678B07C6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4792BFA-C29A-4E5C-B48E-C2EFCC3BB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772AB-723F-4140-B162-B8F4FABB290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20115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C6C3601-DF7B-4D78-A1FE-3DADE8804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AA5A32-FB09-4DD2-9291-929F91C540CB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56CA97D-5797-4010-95F1-FBA8208D0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1FD15C0-6ED6-4347-A30F-091B9F14B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C24363-752C-44A8-87CA-E0385170E30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73201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6">
            <a:extLst>
              <a:ext uri="{FF2B5EF4-FFF2-40B4-BE49-F238E27FC236}">
                <a16:creationId xmlns:a16="http://schemas.microsoft.com/office/drawing/2014/main" id="{8CA51E26-C413-4653-8CA9-5CA18E86CB2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0EE1CEFD-2BEB-4BB2-BFE7-797F5D543B0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 altLang="ja-JP"/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D0C9174A-7AF9-4E6D-B5C9-EF4D365BC2B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BF16C0-77C0-426D-95BC-4E55B8F83F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1E027DE-26F0-44A8-B34C-10E54B968830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97A15E-7F4E-45C5-8B08-D6BE3A1DE5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34057E-2DFE-4EF4-833D-F0334A8620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56C61A0-4FE6-4369-9759-2F6100AB973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pic>
        <p:nvPicPr>
          <p:cNvPr id="2055" name="図 6">
            <a:extLst>
              <a:ext uri="{FF2B5EF4-FFF2-40B4-BE49-F238E27FC236}">
                <a16:creationId xmlns:a16="http://schemas.microsoft.com/office/drawing/2014/main" id="{C6A92968-E62E-4B69-B593-823F9B4C627A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  <p:sldLayoutId id="2147483760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テキスト ボックス 8">
            <a:extLst>
              <a:ext uri="{FF2B5EF4-FFF2-40B4-BE49-F238E27FC236}">
                <a16:creationId xmlns:a16="http://schemas.microsoft.com/office/drawing/2014/main" id="{BD71029D-BF5E-4C09-BAEB-5B329D8999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1384300"/>
            <a:ext cx="7997825" cy="12001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marL="3492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ja-JP" altLang="en-US" sz="1600" dirty="0">
                <a:latin typeface="+mn-ea"/>
                <a:ea typeface="+mn-ea"/>
              </a:rPr>
              <a:t>　皆さんは、いずれ社会人になります。まずはこの先の約</a:t>
            </a:r>
            <a:r>
              <a:rPr lang="en-US" altLang="ja-JP" sz="1600" dirty="0">
                <a:latin typeface="+mn-ea"/>
                <a:ea typeface="+mn-ea"/>
              </a:rPr>
              <a:t>10</a:t>
            </a:r>
            <a:r>
              <a:rPr lang="ja-JP" altLang="en-US" sz="1600" dirty="0">
                <a:latin typeface="+mn-ea"/>
                <a:ea typeface="+mn-ea"/>
              </a:rPr>
              <a:t>年でどんなライフイベントがありそうか、考えてみましょう。そして、理想とするライフプランになっているか、今何をすべきかを考えてみましょう。</a:t>
            </a:r>
          </a:p>
        </p:txBody>
      </p:sp>
      <p:sp>
        <p:nvSpPr>
          <p:cNvPr id="3" name="テキスト ボックス 11">
            <a:extLst>
              <a:ext uri="{FF2B5EF4-FFF2-40B4-BE49-F238E27FC236}">
                <a16:creationId xmlns:a16="http://schemas.microsoft.com/office/drawing/2014/main" id="{9310D678-6C45-439F-B009-9B95ECAC2748}"/>
              </a:ext>
            </a:extLst>
          </p:cNvPr>
          <p:cNvSpPr txBox="1"/>
          <p:nvPr/>
        </p:nvSpPr>
        <p:spPr>
          <a:xfrm>
            <a:off x="223838" y="984250"/>
            <a:ext cx="4827587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43B5D5"/>
                </a:solidFill>
                <a:latin typeface="+mn-ea"/>
              </a:rPr>
              <a:t>近い未来のライフプランを描いてみよう</a:t>
            </a:r>
          </a:p>
        </p:txBody>
      </p:sp>
      <p:pic>
        <p:nvPicPr>
          <p:cNvPr id="4100" name="図 6">
            <a:extLst>
              <a:ext uri="{FF2B5EF4-FFF2-40B4-BE49-F238E27FC236}">
                <a16:creationId xmlns:a16="http://schemas.microsoft.com/office/drawing/2014/main" id="{BCAF342D-1F71-42F0-87E9-3B26D96AA1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388" y="2700338"/>
            <a:ext cx="5438775" cy="314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第1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第1章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7E6F4694-9CC0-4EE4-BE74-76C739A4378D}"/>
</file>

<file path=customXml/itemProps2.xml><?xml version="1.0" encoding="utf-8"?>
<ds:datastoreItem xmlns:ds="http://schemas.openxmlformats.org/officeDocument/2006/customXml" ds:itemID="{2606F811-CD76-404B-BD64-E2CF2DCB92A6}"/>
</file>

<file path=customXml/itemProps3.xml><?xml version="1.0" encoding="utf-8"?>
<ds:datastoreItem xmlns:ds="http://schemas.openxmlformats.org/officeDocument/2006/customXml" ds:itemID="{B50F4601-A2DF-4C25-BD7F-6F182AA67F68}"/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55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第1章</vt:lpstr>
      <vt:lpstr>1_第1章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高井洋介</dc:creator>
  <cp:lastModifiedBy>田中 優希</cp:lastModifiedBy>
  <cp:revision>11</cp:revision>
  <dcterms:created xsi:type="dcterms:W3CDTF">2016-03-12T01:57:31Z</dcterms:created>
  <dcterms:modified xsi:type="dcterms:W3CDTF">2024-06-19T07:17:18Z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