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663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C47AD8-104F-4ED5-889A-BFF986DE0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132BD-4C27-4A1C-A007-4AB6B9CF098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0A8FABA-254A-4CD5-98BC-191CB4EC3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D66F6-91CC-42B2-A750-655BC7B2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4498F-EBB2-4D3A-ACB3-F5141F4CD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10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1DA99-3C82-4429-8726-AF6027B8C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9E0AA-FC3C-4374-A754-222E92E931B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58CF8-FDEC-449A-A67A-D66AD3E59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FB234-C28C-40EF-ADA3-FE4ECB039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B1779-8969-402F-900F-530A298A26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355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FBAC1-4A1B-4F77-889B-E0D9AEBF6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B82F8-DC19-4621-9BBA-1D646E99368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92F46-0025-41D4-8903-BEDE1E7D8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3C8E0-EF1A-4D9D-8273-1719BF73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F65BF-ADF8-49C6-A042-6B1386F0F0A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9528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5245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332A5-618A-48D2-832C-AB14959E7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E3C9F-2EBF-4FE0-B9C4-80355B7587B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CC47F9-A3EC-4486-AD92-EE67B1895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9EF6B-D51A-4271-9FE7-65DD6C962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68608-3A08-4C6A-9AF4-F359982903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572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C8F68-DCE5-47A7-8E2E-6008054D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2578B-E7F7-4DFB-87CE-0DA813F739E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33DB1-ED57-45E8-98B6-6D16525D8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2C3A7-F133-42F9-938A-25315CBD7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347D3-BDCA-45FC-9828-72E350014B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683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F87A0-AAED-4D74-AB9F-31166BC6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DE4E-A346-45CD-B255-244D4FFCE23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9948D-4361-4BA4-BC7B-27F5935EA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30C39-0467-4C01-9B14-36A94D4D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434D7-C8A4-4FC7-B4AC-647C06CD1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079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AE8B99-981C-4071-988B-EB9C2A561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13216-C249-4A16-9BF0-47B2F9B1650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2708B98-2D2B-48FE-BE39-7B64EF5A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6EB1ACB-F53A-4BA5-AA09-D6F929A6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6BA2A-C0D3-40E7-8103-462CBFB308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776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CE9147A-BAB1-43B2-A6D4-5CCC70987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679B5-DB46-4701-960E-75E3BAB4BF8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4119C5-786B-4C4C-8384-81D27217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10AAAB-D9C6-47D5-BA7A-73C0D8A5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F0804-77D9-4283-A875-83CBACE9D6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745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5583F72-37E9-4E17-BF88-D000A0EF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30171-97EB-42DB-9D7E-565FD6BF7BB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4A2E298-D88E-4B5F-95F1-31ED5B33C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0D28E8-498E-44E6-B6BC-24F47527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4AC83-6D22-43B8-9638-A1F22AF272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59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00D5541-AE33-47BC-8ADF-A9F0A95C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9DC3E-A311-4EF7-915E-813FA55C1D5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41A9FCD-9B7B-49F5-AB4C-F678B07C6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4792BFA-C29A-4E5C-B48E-C2EFCC3BB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772AB-723F-4140-B162-B8F4FABB29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011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C6C3601-DF7B-4D78-A1FE-3DADE880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A5A32-FB09-4DD2-9291-929F91C540C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6CA97D-5797-4010-95F1-FBA8208D0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1FD15C0-6ED6-4347-A30F-091B9F14B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4363-752C-44A8-87CA-E0385170E30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320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8CA51E26-C413-4653-8CA9-5CA18E86CB2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EE1CEFD-2BEB-4BB2-BFE7-797F5D543B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0C9174A-7AF9-4E6D-B5C9-EF4D365BC2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BF16C0-77C0-426D-95BC-4E55B8F83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1E027DE-26F0-44A8-B34C-10E54B96883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7A15E-7F4E-45C5-8B08-D6BE3A1DE5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4057E-2DFE-4EF4-833D-F0334A8620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6C61A0-4FE6-4369-9759-2F6100AB973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C6A92968-E62E-4B69-B593-823F9B4C627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BD71029D-BF5E-4C09-BAEB-5B329D89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84300"/>
            <a:ext cx="799782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600" dirty="0">
                <a:latin typeface="+mn-ea"/>
                <a:ea typeface="+mn-ea"/>
              </a:rPr>
              <a:t>　皆さんは、いずれ社会人になります。まずはこの先の約</a:t>
            </a:r>
            <a:r>
              <a:rPr lang="en-US" altLang="ja-JP" sz="1600" dirty="0">
                <a:latin typeface="+mn-ea"/>
                <a:ea typeface="+mn-ea"/>
              </a:rPr>
              <a:t>10</a:t>
            </a:r>
            <a:r>
              <a:rPr lang="ja-JP" altLang="en-US" sz="1600" dirty="0">
                <a:latin typeface="+mn-ea"/>
                <a:ea typeface="+mn-ea"/>
              </a:rPr>
              <a:t>年でどんなライフイベントがありそうか、考えてみましょう。そして、理想とするライフプランになっているか、今何をすべきかを考えてみましょう。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9310D678-6C45-439F-B009-9B95ECAC2748}"/>
              </a:ext>
            </a:extLst>
          </p:cNvPr>
          <p:cNvSpPr txBox="1"/>
          <p:nvPr/>
        </p:nvSpPr>
        <p:spPr>
          <a:xfrm>
            <a:off x="223838" y="984250"/>
            <a:ext cx="4827587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近い未来のライフプランを描いてみよう</a:t>
            </a:r>
          </a:p>
        </p:txBody>
      </p:sp>
      <p:pic>
        <p:nvPicPr>
          <p:cNvPr id="4100" name="図 6">
            <a:extLst>
              <a:ext uri="{FF2B5EF4-FFF2-40B4-BE49-F238E27FC236}">
                <a16:creationId xmlns:a16="http://schemas.microsoft.com/office/drawing/2014/main" id="{BCAF342D-1F71-42F0-87E9-3B26D96AA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2700338"/>
            <a:ext cx="5438775" cy="314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7E6F4694-9CC0-4EE4-BE74-76C739A4378D}"/>
</file>

<file path=customXml/itemProps2.xml><?xml version="1.0" encoding="utf-8"?>
<ds:datastoreItem xmlns:ds="http://schemas.openxmlformats.org/officeDocument/2006/customXml" ds:itemID="{2606F811-CD76-404B-BD64-E2CF2DCB92A6}"/>
</file>

<file path=customXml/itemProps3.xml><?xml version="1.0" encoding="utf-8"?>
<ds:datastoreItem xmlns:ds="http://schemas.openxmlformats.org/officeDocument/2006/customXml" ds:itemID="{B50F4601-A2DF-4C25-BD7F-6F182AA67F68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11</cp:revision>
  <dcterms:created xsi:type="dcterms:W3CDTF">2016-03-12T01:57:31Z</dcterms:created>
  <dcterms:modified xsi:type="dcterms:W3CDTF">2024-06-19T07:17:18Z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