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01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B13A24-DAD6-4560-A8CA-17F6DCB3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59B1-BEFF-4BD0-8FD9-7EFC1421A01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7C303D-7B8F-4F18-9C33-2D9E05F8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E6C60E-B073-4A6F-BC6D-6BC3EC5F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CAD0-4713-4057-9D91-034D9CEB12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3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AFD8-9BD7-4D59-AF5C-07F99EA5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43F0-E200-45B9-A0D0-433F05FBAA4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B35B-D10F-429F-AEF3-BD809A0E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187F0-CF79-4BBA-B9D3-444B5829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6BBA-7793-4165-9A9A-D7A11C6A1E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80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B9251-8B2C-4210-A90A-FBA32D93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9DEC-8C78-45D4-9AC9-8FA3451D98A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E844C-72CB-4A80-9100-A52E1A19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B2387-3C4B-4E9E-85AA-A9201425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1D26-975D-4D6A-8501-A409D6D864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224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3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FCBF9-6609-451C-BE70-58F6EECC4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56C3-4642-4AFC-8338-7ECCD14EC6B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3453-1E1C-4744-9F95-68D9C6CA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8FB3-8238-443C-AB3E-2E4A1F46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6D78-C344-4B75-9654-A75A6E913E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6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7860B-667D-41CA-8DE0-10BEBD12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45CB-A45C-46BF-ADB9-83016E761BA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CEDD2-AA5A-4413-A615-7865ABF9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17B33-4C65-4FA6-A459-4722BD9E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10AF-33F9-4B31-8BA0-607F6D7B9A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6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F2A2-62EF-4F9E-8E20-CA9713AD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A1A2-E03F-4324-88BA-B87AD518584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CF24-7E4F-49C2-B8F6-9E1DE8D1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DAB53-B853-4F7D-9D01-3CDF5113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536C-88FE-42C1-A78C-EF8B29125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886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F37865-0EA6-4229-B0F5-FB493FDE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3ECA-0F3B-4E2E-B891-1C20E104FF5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B59E79-991E-4DC2-B2B3-FA2078C3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F8BE78-665A-46F9-8DCA-BD572999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AED3-C054-4951-A468-FA372479C5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73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FF43A0-B951-4F76-B2CB-5D6CC50D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4631-0FCE-408C-AA0B-0AA016FC559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60C11A-D215-4DD3-BBC7-D18BBA6A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B5633D-AFD6-42EB-8B4E-E3581F80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251C-AE2E-4986-B6A9-4B418E844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0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7B2AEF-279E-466F-88A5-BD2904C6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61A2-B441-45A8-BB39-E5847C203E2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570301-1F38-494C-8C97-00ACA923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56090C-95D5-42C1-8874-670C3EF9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E23C-B076-48E4-ABBF-DF5FB43D5C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10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C61CFB-BDB9-4B78-AA89-994B01EF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24C0-F3C2-4C95-B75D-D54E321DBD5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8FF39E-9258-4C51-9B04-096DD652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02488C-8B37-486C-9892-6CD8C19D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EB3A-BDCB-424E-A02C-E21B2AAE22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947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639AE4-42CD-4B17-A0D9-CA63C871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B08B-1304-493B-ACEC-27B3568F737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71820E-AD23-40CF-AE0D-83F3AD72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F0A077-B596-46EA-90AC-DBB6721A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E10A-75ED-40E5-89EE-007EA5308D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34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AAC8B2C-66C9-4297-94BC-7C5F84628A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C943EF0-54AD-47CF-985E-380AD22269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CB7253-49B6-46C6-A81D-75767C4631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97FB-7550-4F78-AD6E-987C79BAF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801CC0C-106D-40A5-BC3A-A664AA0E584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3A08F-BF84-47FB-BAC2-A9F086E35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445DA-93A7-4A53-BCD4-EAD5FDA74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B71D7D-00BA-490C-8D36-F2DDE2EB2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36DEC1AB-8658-4883-9C9A-5B5389254D0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A382392C-F669-493A-960B-155657286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28738"/>
            <a:ext cx="7108825" cy="1143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600" dirty="0">
                <a:latin typeface="+mn-ea"/>
                <a:ea typeface="+mn-ea"/>
              </a:rPr>
              <a:t>　「進学」「就職」「結婚」など、人生で起こりうる様々な出来事を「ライフイベント」といいます。ライフイベントの数や時期は人によって異なりますが、まずはこの先の</a:t>
            </a:r>
            <a:r>
              <a:rPr lang="en-US" altLang="ja-JP" sz="1600" dirty="0">
                <a:latin typeface="+mn-ea"/>
                <a:ea typeface="+mn-ea"/>
              </a:rPr>
              <a:t>10</a:t>
            </a:r>
            <a:r>
              <a:rPr lang="ja-JP" altLang="en-US" sz="1600" dirty="0">
                <a:latin typeface="+mn-ea"/>
                <a:ea typeface="+mn-ea"/>
              </a:rPr>
              <a:t>年間で自分に起こりうるライフイベントを考えてみましょう。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1DC1E2F-D923-4701-93CF-FB851F306D0E}"/>
              </a:ext>
            </a:extLst>
          </p:cNvPr>
          <p:cNvSpPr txBox="1"/>
          <p:nvPr/>
        </p:nvSpPr>
        <p:spPr>
          <a:xfrm>
            <a:off x="223838" y="928688"/>
            <a:ext cx="39592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ライフイベントには何があるの？</a:t>
            </a:r>
          </a:p>
        </p:txBody>
      </p:sp>
      <p:sp>
        <p:nvSpPr>
          <p:cNvPr id="5" name="テキスト ボックス 11">
            <a:extLst>
              <a:ext uri="{FF2B5EF4-FFF2-40B4-BE49-F238E27FC236}">
                <a16:creationId xmlns:a16="http://schemas.microsoft.com/office/drawing/2014/main" id="{B34BB8EA-9E51-4EBB-83DC-83499295F830}"/>
              </a:ext>
            </a:extLst>
          </p:cNvPr>
          <p:cNvSpPr txBox="1"/>
          <p:nvPr/>
        </p:nvSpPr>
        <p:spPr>
          <a:xfrm>
            <a:off x="312738" y="2628900"/>
            <a:ext cx="3959225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ライフプランの例</a:t>
            </a:r>
          </a:p>
        </p:txBody>
      </p:sp>
      <p:pic>
        <p:nvPicPr>
          <p:cNvPr id="4101" name="図 3">
            <a:extLst>
              <a:ext uri="{FF2B5EF4-FFF2-40B4-BE49-F238E27FC236}">
                <a16:creationId xmlns:a16="http://schemas.microsoft.com/office/drawing/2014/main" id="{99038B6D-E857-41EF-A7DA-588013929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967038"/>
            <a:ext cx="7877175" cy="3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1">
            <a:extLst>
              <a:ext uri="{FF2B5EF4-FFF2-40B4-BE49-F238E27FC236}">
                <a16:creationId xmlns:a16="http://schemas.microsoft.com/office/drawing/2014/main" id="{2BB0DFBE-A815-4E01-B55C-EEDAC5419FA5}"/>
              </a:ext>
            </a:extLst>
          </p:cNvPr>
          <p:cNvSpPr txBox="1"/>
          <p:nvPr/>
        </p:nvSpPr>
        <p:spPr>
          <a:xfrm>
            <a:off x="312738" y="1063625"/>
            <a:ext cx="3959225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多様化するライフプラン</a:t>
            </a:r>
          </a:p>
        </p:txBody>
      </p:sp>
      <p:pic>
        <p:nvPicPr>
          <p:cNvPr id="5123" name="図 3">
            <a:extLst>
              <a:ext uri="{FF2B5EF4-FFF2-40B4-BE49-F238E27FC236}">
                <a16:creationId xmlns:a16="http://schemas.microsoft.com/office/drawing/2014/main" id="{A5D0754B-458D-4E26-A7D6-369A92D0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373313"/>
            <a:ext cx="85026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A366513C-BBDA-4326-AEFC-067D8FC2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463675"/>
            <a:ext cx="7108825" cy="773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600" dirty="0">
                <a:latin typeface="+mn-ea"/>
                <a:ea typeface="+mn-ea"/>
              </a:rPr>
              <a:t>　ライフイベントには多くの選択肢があり、様々な価値観に応じて、ライフプランも多様化しています。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65635608-5D83-4654-AE59-E29B02222233}"/>
</file>

<file path=customXml/itemProps2.xml><?xml version="1.0" encoding="utf-8"?>
<ds:datastoreItem xmlns:ds="http://schemas.openxmlformats.org/officeDocument/2006/customXml" ds:itemID="{560CCF80-15BC-4252-8B0D-7454CFE344F2}"/>
</file>

<file path=customXml/itemProps3.xml><?xml version="1.0" encoding="utf-8"?>
<ds:datastoreItem xmlns:ds="http://schemas.openxmlformats.org/officeDocument/2006/customXml" ds:itemID="{0FE1CAAC-8874-46AD-B874-72BDC8BB7222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</Words>
  <Application>Microsoft Office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1_第1章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