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</p:sldMasterIdLst>
  <p:sldIdLst>
    <p:sldId id="259" r:id="rId3"/>
    <p:sldId id="260" r:id="rId4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B5D5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2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9018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DB13A24-DAD6-4560-A8CA-17F6DCB37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459B1-BEFF-4BD0-8FD9-7EFC1421A01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A7C303D-7B8F-4F18-9C33-2D9E05F84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5E6C60E-B073-4A6F-BC6D-6BC3EC5FC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CCAD0-4713-4057-9D91-034D9CEB12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3332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6CAFD8-9BD7-4D59-AF5C-07F99EA5E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943F0-E200-45B9-A0D0-433F05FBAA43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EB35B-D10F-429F-AEF3-BD809A0ED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187F0-CF79-4BBA-B9D3-444B5829A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66BBA-7793-4165-9A9A-D7A11C6A1E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7804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6B9251-8B2C-4210-A90A-FBA32D937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E9DEC-8C78-45D4-9AC9-8FA3451D98A7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E844C-72CB-4A80-9100-A52E1A191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B2387-3C4B-4E9E-85AA-A92014255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81D26-975D-4D6A-8501-A409D6D8645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2242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033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FCBF9-6609-451C-BE70-58F6EECC4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D56C3-4642-4AFC-8338-7ECCD14EC6BF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F33453-1E1C-4744-9F95-68D9C6CA3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F8FB3-8238-443C-AB3E-2E4A1F468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D6D78-C344-4B75-9654-A75A6E913E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9676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97860B-667D-41CA-8DE0-10BEBD125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545CB-A45C-46BF-ADB9-83016E761BA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6CEDD2-AA5A-4413-A615-7865ABF9D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17B33-4C65-4FA6-A459-4722BD9E3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B10AF-33F9-4B31-8BA0-607F6D7B9A6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9638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5F2A2-62EF-4F9E-8E20-CA9713ADB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CA1A2-E03F-4324-88BA-B87AD518584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5CF24-7E4F-49C2-B8F6-9E1DE8D1E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9DAB53-B853-4F7D-9D01-3CDF5113A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A536C-88FE-42C1-A78C-EF8B29125F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8864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3F37865-0EA6-4229-B0F5-FB493FDE5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93ECA-0F3B-4E2E-B891-1C20E104FF57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3B59E79-991E-4DC2-B2B3-FA2078C36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6F8BE78-665A-46F9-8DCA-BD5729996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EAED3-C054-4951-A468-FA372479C57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9732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4FF43A0-B951-4F76-B2CB-5D6CC50DB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F4631-0FCE-408C-AA0B-0AA016FC559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F60C11A-D215-4DD3-BBC7-D18BBA6A0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7B5633D-AFD6-42EB-8B4E-E3581F80A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F251C-AE2E-4986-B6A9-4B418E8443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830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F7B2AEF-279E-466F-88A5-BD2904C62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461A2-B441-45A8-BB39-E5847C203E2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1570301-1F38-494C-8C97-00ACA923F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F56090C-95D5-42C1-8874-670C3EF9E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4E23C-B076-48E4-ABBF-DF5FB43D5CD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29104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FC61CFB-BDB9-4B78-AA89-994B01EFF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A24C0-F3C2-4C95-B75D-D54E321DBD5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78FF39E-9258-4C51-9B04-096DD6527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702488C-8B37-486C-9892-6CD8C19DE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8EB3A-BDCB-424E-A02C-E21B2AAE22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7947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639AE4-42CD-4B17-A0D9-CA63C8711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B08B-1304-493B-ACEC-27B3568F7375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771820E-AD23-40CF-AE0D-83F3AD72D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1F0A077-B596-46EA-90AC-DBB6721A7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6E10A-75ED-40E5-89EE-007EA5308D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6344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BAAC8B2C-66C9-4297-94BC-7C5F84628A1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2C943EF0-54AD-47CF-985E-380AD22269C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2BCB7253-49B6-46C6-A81D-75767C4631F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C97FB-7550-4F78-AD6E-987C79BAFC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801CC0C-106D-40A5-BC3A-A664AA0E584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3A08F-BF84-47FB-BAC2-A9F086E357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445DA-93A7-4A53-BCD4-EAD5FDA749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BB71D7D-00BA-490C-8D36-F2DDE2EB2E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2055" name="図 6">
            <a:extLst>
              <a:ext uri="{FF2B5EF4-FFF2-40B4-BE49-F238E27FC236}">
                <a16:creationId xmlns:a16="http://schemas.microsoft.com/office/drawing/2014/main" id="{36DEC1AB-8658-4883-9C9A-5B5389254D0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8">
            <a:extLst>
              <a:ext uri="{FF2B5EF4-FFF2-40B4-BE49-F238E27FC236}">
                <a16:creationId xmlns:a16="http://schemas.microsoft.com/office/drawing/2014/main" id="{A382392C-F669-493A-960B-155657286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328738"/>
            <a:ext cx="7108825" cy="11430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1600" dirty="0">
                <a:latin typeface="+mn-ea"/>
                <a:ea typeface="+mn-ea"/>
              </a:rPr>
              <a:t>　「進学」「就職」「結婚」など、人生で起こりうる様々な出来事を「ライフイベント」といいます。ライフイベントの数や時期は人によって異なりますが、まずはこの先の</a:t>
            </a:r>
            <a:r>
              <a:rPr lang="en-US" altLang="ja-JP" sz="1600" dirty="0">
                <a:latin typeface="+mn-ea"/>
                <a:ea typeface="+mn-ea"/>
              </a:rPr>
              <a:t>10</a:t>
            </a:r>
            <a:r>
              <a:rPr lang="ja-JP" altLang="en-US" sz="1600" dirty="0">
                <a:latin typeface="+mn-ea"/>
                <a:ea typeface="+mn-ea"/>
              </a:rPr>
              <a:t>年間で自分に起こりうるライフイベントを考えてみましょう。</a:t>
            </a:r>
          </a:p>
        </p:txBody>
      </p:sp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61DC1E2F-D923-4701-93CF-FB851F306D0E}"/>
              </a:ext>
            </a:extLst>
          </p:cNvPr>
          <p:cNvSpPr txBox="1"/>
          <p:nvPr/>
        </p:nvSpPr>
        <p:spPr>
          <a:xfrm>
            <a:off x="223838" y="928688"/>
            <a:ext cx="3959225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43B5D5"/>
                </a:solidFill>
                <a:latin typeface="+mn-ea"/>
              </a:rPr>
              <a:t>ライフイベントには何があるの？</a:t>
            </a:r>
          </a:p>
        </p:txBody>
      </p:sp>
      <p:sp>
        <p:nvSpPr>
          <p:cNvPr id="5" name="テキスト ボックス 11">
            <a:extLst>
              <a:ext uri="{FF2B5EF4-FFF2-40B4-BE49-F238E27FC236}">
                <a16:creationId xmlns:a16="http://schemas.microsoft.com/office/drawing/2014/main" id="{B34BB8EA-9E51-4EBB-83DC-83499295F830}"/>
              </a:ext>
            </a:extLst>
          </p:cNvPr>
          <p:cNvSpPr txBox="1"/>
          <p:nvPr/>
        </p:nvSpPr>
        <p:spPr>
          <a:xfrm>
            <a:off x="312738" y="2628900"/>
            <a:ext cx="3959225" cy="33813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solidFill>
                  <a:srgbClr val="43B5D5"/>
                </a:solidFill>
                <a:latin typeface="+mn-ea"/>
              </a:rPr>
              <a:t>ライフプランの例</a:t>
            </a:r>
          </a:p>
        </p:txBody>
      </p:sp>
      <p:pic>
        <p:nvPicPr>
          <p:cNvPr id="4101" name="図 3">
            <a:extLst>
              <a:ext uri="{FF2B5EF4-FFF2-40B4-BE49-F238E27FC236}">
                <a16:creationId xmlns:a16="http://schemas.microsoft.com/office/drawing/2014/main" id="{99038B6D-E857-41EF-A7DA-588013929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2967038"/>
            <a:ext cx="7877175" cy="344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1">
            <a:extLst>
              <a:ext uri="{FF2B5EF4-FFF2-40B4-BE49-F238E27FC236}">
                <a16:creationId xmlns:a16="http://schemas.microsoft.com/office/drawing/2014/main" id="{2BB0DFBE-A815-4E01-B55C-EEDAC5419FA5}"/>
              </a:ext>
            </a:extLst>
          </p:cNvPr>
          <p:cNvSpPr txBox="1"/>
          <p:nvPr/>
        </p:nvSpPr>
        <p:spPr>
          <a:xfrm>
            <a:off x="312738" y="1063625"/>
            <a:ext cx="3959225" cy="33813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solidFill>
                  <a:srgbClr val="43B5D5"/>
                </a:solidFill>
                <a:latin typeface="+mn-ea"/>
              </a:rPr>
              <a:t>多様化するライフプラン</a:t>
            </a:r>
          </a:p>
        </p:txBody>
      </p:sp>
      <p:pic>
        <p:nvPicPr>
          <p:cNvPr id="5123" name="図 3">
            <a:extLst>
              <a:ext uri="{FF2B5EF4-FFF2-40B4-BE49-F238E27FC236}">
                <a16:creationId xmlns:a16="http://schemas.microsoft.com/office/drawing/2014/main" id="{A5D0754B-458D-4E26-A7D6-369A92D0B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38" y="2373313"/>
            <a:ext cx="8502650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8">
            <a:extLst>
              <a:ext uri="{FF2B5EF4-FFF2-40B4-BE49-F238E27FC236}">
                <a16:creationId xmlns:a16="http://schemas.microsoft.com/office/drawing/2014/main" id="{A366513C-BBDA-4326-AEFC-067D8FC27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463675"/>
            <a:ext cx="7108825" cy="7731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1600" dirty="0">
                <a:latin typeface="+mn-ea"/>
                <a:ea typeface="+mn-ea"/>
              </a:rPr>
              <a:t>　ライフイベントには多くの選択肢があり、様々な価値観に応じて、ライフプランも多様化しています。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1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65635608-5D83-4654-AE59-E29B02222233}"/>
</file>

<file path=customXml/itemProps2.xml><?xml version="1.0" encoding="utf-8"?>
<ds:datastoreItem xmlns:ds="http://schemas.openxmlformats.org/officeDocument/2006/customXml" ds:itemID="{560CCF80-15BC-4252-8B0D-7454CFE344F2}"/>
</file>

<file path=customXml/itemProps3.xml><?xml version="1.0" encoding="utf-8"?>
<ds:datastoreItem xmlns:ds="http://schemas.openxmlformats.org/officeDocument/2006/customXml" ds:itemID="{0FE1CAAC-8874-46AD-B874-72BDC8BB7222}"/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89</Words>
  <Application>Microsoft Office PowerPoint</Application>
  <PresentationFormat>画面に合わせる (4:3)</PresentationFormat>
  <Paragraphs>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第1章</vt:lpstr>
      <vt:lpstr>1_第1章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13</cp:revision>
  <dcterms:created xsi:type="dcterms:W3CDTF">2016-03-12T01:57:31Z</dcterms:created>
  <dcterms:modified xsi:type="dcterms:W3CDTF">2024-06-19T07:16:30Z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