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  <a:srgbClr val="43B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354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79DA5-BDFC-4AA0-9871-091591AC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7381-D40F-44C3-A22F-08668D78E15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ABB65A-D57B-4BDB-AC7A-4CD0D43F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CFA9F0-C257-46E6-81F0-A15187A5E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6271-7770-414C-98E9-3949C4E388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277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5EA6A-930E-44B8-A631-E647EF32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76FD7-661A-4958-B35F-8737060C3C3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55C50-383E-42F4-B739-B69A659F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61F9F-ED61-4C65-AE4D-D8C4B9B7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87748-BCCF-4906-B74A-2421DE9699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8440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EE7B6-9D8D-4D0B-B1BB-83121BC8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899E3-3288-4D2D-9310-961907AB180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096A2-1422-4F0C-8C4E-DB0C517A2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76D06-DA98-4E87-9E5D-035AC9E1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FFB3F-3CA6-461C-A985-A6F4D96CDE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2740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04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E5805-E074-4CCE-8CE1-A6445B77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D219-0E46-4453-84DD-EA948EC9BA6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56E9C-055C-4079-9F69-7DF0C2F5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68408-4672-4DCC-810B-FB140FD3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6F4D9-EA09-4273-AC14-14664E0CD9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79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72AB5-C7D9-4FB5-9866-0C081708D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500A4-74E4-4225-BA0C-F53B820DFD6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FABB6-2351-4C2B-BC2A-85EDD01D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B3BA7-A7CB-47E7-A5EF-1A35ECBF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901BB-BAA0-4871-B886-DB9E87D3E0C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2559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2ADF4-2C86-48C7-B630-30FD73D85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6648D-CDE5-4396-B2A7-7911B6F7E0F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46B09-D290-4CED-8B61-EE6CCEEC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B0BF6-30FA-4DAD-97FD-8F6E0C56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6476F-DACA-47F7-9D6C-42E7F6DA92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391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D3E2AA8-F0CD-4CE2-9F1B-B8697AEC9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E383B-4320-4636-95EF-F5AF02A4A2C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59555D9-9145-4AE7-A19E-2BE7EBF8E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FF3C64-4480-46E7-A83D-6D46CFAE7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10CA0-C1A4-43F1-A35E-6E470030C8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3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0DA812-94B4-4B8B-87B1-81DC936D3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C875D-DE20-42DA-8029-D48CA18830F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8DAC1F7-6BCE-4C3C-903A-7A6CCC7B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522E8E-F80C-4EEC-988A-4CFB45BB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A5A49-9120-4079-9233-EAA3E7A045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821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0D0B471-63B0-4EB8-BEFC-5911157A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80615-776F-44AE-9A9D-9FF19DC685E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AD8EC25-589F-4D13-8099-7FEBB7077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CD6B5E-FEE7-497D-847B-68E1A8DE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D250E-5662-4A1E-A72A-133BB10FA6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476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F59FB15-E601-4FE6-AEC6-88A974A8A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DDF61-343E-4126-88A6-9AC764109B5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AB9B5F2-A4AD-4105-93C1-B41D61E5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FBBF9F-861A-4F6E-95A9-EC5DC7E1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211A9-7CB7-4870-AE8C-A6DACC7D49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873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EC8D10-B0AE-4E94-9DF4-BA305EEFE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12400-49D5-4DC7-A162-9EC24B78C24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123A29-6A9E-480C-9724-865911E9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55E685-DECE-4A99-8CB1-7A1FEFF6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6CB11-B854-466E-8F86-881F53E462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709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BF184F6-EB65-4627-BAAC-24078477C7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EC48734-96B2-4D7C-8FA4-B787712665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9CC9F85-3708-4A3C-9AB9-B6A7FA54D5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8CD5C-AFCD-42BC-A3F6-C7423A912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D63480A-4BB0-4C51-9FD2-21C4BA009195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30F1B-9648-4E40-A6AE-905AE1149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49B2D-19D6-444F-89FA-8C3AEBEE61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B4D17EF-AA54-4B63-ADAB-7C8DD65D1AAB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9145600B-AC00-4A4D-BA48-B071E1F582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4487BEAA-A245-482B-994B-7E45A688A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428750"/>
            <a:ext cx="8051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ライフプランは、人生の計画図のようなものです。これからの人生において、いつ頃、どのようなライフイベントが起こるのかを考えたり、必要になりそうな費用を予想してみたりすることで、未来に向けて「だから今、どうする？」をなるべく具体的にするための作業ともいえ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BB58A374-A8D7-49B6-9F96-A425FF753F87}"/>
              </a:ext>
            </a:extLst>
          </p:cNvPr>
          <p:cNvSpPr txBox="1"/>
          <p:nvPr/>
        </p:nvSpPr>
        <p:spPr>
          <a:xfrm>
            <a:off x="223838" y="1028700"/>
            <a:ext cx="346075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ライフプランってなんだろう？</a:t>
            </a:r>
          </a:p>
        </p:txBody>
      </p:sp>
      <p:pic>
        <p:nvPicPr>
          <p:cNvPr id="4100" name="図 3">
            <a:extLst>
              <a:ext uri="{FF2B5EF4-FFF2-40B4-BE49-F238E27FC236}">
                <a16:creationId xmlns:a16="http://schemas.microsoft.com/office/drawing/2014/main" id="{0CD27681-8A53-4C1B-8555-4FC4C6E41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2801938"/>
            <a:ext cx="7389812" cy="325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18D30E2E-41D8-4ADC-86BA-33FEB5AD8C65}"/>
</file>

<file path=customXml/itemProps2.xml><?xml version="1.0" encoding="utf-8"?>
<ds:datastoreItem xmlns:ds="http://schemas.openxmlformats.org/officeDocument/2006/customXml" ds:itemID="{73339F64-9720-4C35-B4E3-F4CC56BCB563}"/>
</file>

<file path=customXml/itemProps3.xml><?xml version="1.0" encoding="utf-8"?>
<ds:datastoreItem xmlns:ds="http://schemas.openxmlformats.org/officeDocument/2006/customXml" ds:itemID="{4C230699-616A-4659-ADDA-12868F6F6E53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7</cp:revision>
  <dcterms:created xsi:type="dcterms:W3CDTF">2016-03-12T01:57:31Z</dcterms:created>
  <dcterms:modified xsi:type="dcterms:W3CDTF">2024-06-19T07:15:18Z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