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63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7B9EAB-8591-455D-A3D0-9AEFD292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7E9B3-6F6F-4D6B-A5D2-4113F281099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C834F5-83B7-4C6A-82B3-48154E7CE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20EE8F-40F7-4FF7-8FC0-FCEC7816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2109D-B087-4A21-9E81-2C58E26FF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247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6E5C8-304F-4048-85E7-D80253C4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BD431-39C6-4335-BF5A-0681BDE3DBD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29474-CA03-4C62-9D0D-864A8FB2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9A59-3C2E-48F2-883A-C29ED2C1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73AC3-A31C-45BF-9DCC-72C03E4781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356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9197C-0921-4993-8B59-C0800201B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7802D-0363-4650-92F5-F6E58E88F23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11CF-740F-4014-87D0-F665A038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324DB-3DF0-4DB2-8EEE-010C54865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DC82C-EA62-4B4A-B07A-8BB94A1864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0345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38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F6016-E08B-47A8-BB61-51961C9D0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5879-CBF9-460D-811D-9A1FA21C479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E80BD-FCBF-493B-B3EB-33A2E583C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9B4A0-7DD6-4441-8F24-CCDC30856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EF52B-04A0-4F4E-9ADB-D15FAF5E41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161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A7667-0325-422A-B028-84311A2C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C514C-1AC2-4A48-ADDA-16AE59451D2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4DF61-DCB7-45BB-944B-056F550F6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A8B1D-61FB-41CC-A0D8-2D51D7B5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6C91F-5CD8-4CC8-8E20-958D321220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283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DD4EE-D2EA-454D-B081-96652AAC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0FBD-FC18-4031-8B27-F1DEB177649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D0C1F-9683-435B-A5B8-A16E49BD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F6F32-0DD1-4B38-BDBF-3281A690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0B811-54C7-4507-9CB6-AEB4F18260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38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3F0BF4-2F62-4CBC-B270-FE2928A42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52181-6026-421A-9987-1F215810C05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0CCAD8-A956-439A-BA13-03BB87682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EA533A-2709-4978-8FCC-3FABFA106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0750F-1A20-467D-86B7-A07D4681BD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840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A353AF-05A7-4271-9E46-AEDEDEEA4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52C0-8720-4C48-85B7-DE2976011AC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4D2410D-CDDB-4779-B4DE-07EE056DD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DFE56A8-FA52-437D-B249-347C9F11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1187E-5DA8-4BE4-8CA7-C515DE60A2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81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EB8E267-D5F0-446C-B8F3-9982CF17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36779-CA07-4087-8465-8436D921E38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7B5318-BC31-414E-A442-62754C3A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57FE61-DA27-4822-AFF7-C8546BEC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63A7F-C25A-44A8-8A19-D00B3ADD25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71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036C7A-BB6D-453E-B986-FB2814A9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DAD6F-9B3E-4C88-A566-77A3254EA9F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7D24E5-6625-41F6-A007-8856C7DD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352EB5C-D092-4B0C-980A-1CF743647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88562-AF84-4DC9-BDD4-A74C0CB711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060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29301F-EA28-4A8C-9364-84DA5E7FC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8BB6-5FBE-453A-899B-BDB80FC67CF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FB925C-CEB1-4256-902C-B69014DD7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22996E-364A-4CA8-B5D3-F6DA4EEB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620BA-867B-41E9-9EF9-85A96F6BBF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38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4E251F87-1825-4431-8670-48116EB4BD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E8D56F83-B177-4BFB-B138-232822BE1C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693DE13-98B4-4FD1-B029-B5AD1AC78D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718CD-7022-4EC1-800F-65919C54E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1814D4-4D31-4872-8FEB-1E75F80957D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41122-48CA-4CC5-B3F7-AF2CFAC70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B8F9B-7E69-44F5-8FA8-90D406C26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074C011-CE5E-4F95-9491-D285735B328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25955FC7-2AB7-4545-AD14-677D56D2D62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3">
            <a:extLst>
              <a:ext uri="{FF2B5EF4-FFF2-40B4-BE49-F238E27FC236}">
                <a16:creationId xmlns:a16="http://schemas.microsoft.com/office/drawing/2014/main" id="{936B941C-EFDB-4D1B-A665-E4227CACC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028700"/>
            <a:ext cx="7975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B7EE793F-5506-49D4-ACF4-048A5B0D9A2A}"/>
</file>

<file path=customXml/itemProps2.xml><?xml version="1.0" encoding="utf-8"?>
<ds:datastoreItem xmlns:ds="http://schemas.openxmlformats.org/officeDocument/2006/customXml" ds:itemID="{75C20B7E-EACD-4672-B929-A093A1C3117E}"/>
</file>

<file path=customXml/itemProps3.xml><?xml version="1.0" encoding="utf-8"?>
<ds:datastoreItem xmlns:ds="http://schemas.openxmlformats.org/officeDocument/2006/customXml" ds:itemID="{AD2393FC-4EE0-43B5-834E-18C63AC7C38C}"/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12</cp:revision>
  <dcterms:created xsi:type="dcterms:W3CDTF">2016-03-12T01:57:31Z</dcterms:created>
  <dcterms:modified xsi:type="dcterms:W3CDTF">2024-06-19T07:14:42Z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