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167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AB71BBE-70EB-4802-ADC9-4AEEA3B32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BBCB-94C9-47AC-819F-E6A125DB362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632FD8E-ACAC-4372-85A4-214473CF3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9E955B4-CDCE-4DA1-A46B-ABD20EEC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14DBA-9A8D-4F92-871E-9D577087B94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78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BCC08-A9CC-4253-9F7F-0ADA30908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24AF7-5666-45B7-8D99-35931F50758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0893-A060-45AB-8A31-0BB64BFFA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00B87-E7C2-44E8-A738-FAA9BB22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BF2F33-DC21-45EE-A383-884F70D6E4A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6218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972D5-3B14-4C57-B27D-DCF7CA839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DF485-E3B3-41FF-B8F4-5C0F6723380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9DD89-3B1F-48B0-ACA7-328580A4A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5A6FB-7C8D-41A5-A7C2-5BC702D0D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314E6-C910-4273-8EAE-102EC6E246B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9287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8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16BF0-A809-48C3-9013-9ACCB2C08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DD281-C8D2-4E3A-B382-60F3F9F5FF5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FD46B-0FCB-498E-A58A-D3A0D9111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AF5A5-547B-4E12-8A34-1FC39C1DF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925B0-9FC9-402D-BCED-A3F0FEE7BF9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1491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79C86-906E-4520-B6A9-9899D25DA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58386-CD2E-449F-A8BB-6E33A382759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ACF8C-7EAB-445C-9829-6CB69B35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AE997-0388-48CE-8077-3B29014BC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909A5-3194-4266-8CEF-1145BFE0D4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592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E89EC-05A5-478B-9247-1CC155037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7BF8F-E3FA-46A3-9F5D-6F35613E1A2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2ED0D-FB68-4251-904D-C14047F9E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7F988-430A-46D3-95CA-C6988DB92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EC069-5436-4820-8D3E-26FC924A886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780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6F1F1CC-EE3E-4CE7-8066-5249D4A36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CD6CE-E022-4021-A249-E07384D0C17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5312184-9373-4B25-91BF-B6EADDEFC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CB2D17-B8DF-45B3-81BE-B46D0E723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11A16-E47F-4626-B2CC-B74EBB3F32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256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FC0F126-35D8-4A74-90C7-8AEDE8E78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D04BF-9BDA-45CE-824E-FA0915EB772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7F59A6F-C4F3-4D35-A74B-DA48B1E98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EDEEB2F-0FE8-4140-882F-32487122B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AF0C7-E57A-419E-8F8B-8691FF86E9B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568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C5E1DDA-AC96-464A-ABF0-8EEFDC72D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68B63-3C5F-4571-B981-6B6576FD451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8AB2094-5899-4158-8066-6BB90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030880D-8EEC-4DAA-9616-562B46D70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50678-8D49-427B-AC35-4B65762C30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137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2CAF196-9E10-47CE-A803-5101347D1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844E8-4E6C-48B0-BBB1-076D6D7E811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2858AED-ED28-4251-B1CD-DB99A69B9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91F6AB-8B37-43C7-ADB8-03F6D0E23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92071-0470-446F-A201-00909ACD7D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567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77009B-7932-4EAE-B6C4-2C901B9F5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F21D6-21D9-4D4C-AC17-A53174460D9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99BE21-BC33-4DEB-8114-6F387B426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C58FAAF-DE1F-4BF9-A4B9-4F3ADEFBB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E6862-FC13-450C-A144-9CBA8F0A38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4583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74E3A08C-2325-4655-AD99-2AFB940A80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E467DA5B-DCD5-418D-8398-6DEC91E17B1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9A0AEF4E-9B5A-4EDE-97A6-C048D431E04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3FDCD-D70A-49A3-9FEA-DDB605586D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3FCD844-4E97-4523-B17A-C5EF4CE5FB6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5B624-B334-4A30-B2A2-6336E2ECFA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3AEB7-2C4E-45CF-8DC6-4127A602A4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5BF9A42-2167-4AA4-83C4-05226AF3D3E5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AB410578-F5C1-4A10-8E56-6EBFF7474A0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13">
            <a:extLst>
              <a:ext uri="{FF2B5EF4-FFF2-40B4-BE49-F238E27FC236}">
                <a16:creationId xmlns:a16="http://schemas.microsoft.com/office/drawing/2014/main" id="{2918EEC9-C120-424E-A858-363EBF2EC6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912938"/>
            <a:ext cx="8472487" cy="382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テキスト ボックス 8">
            <a:extLst>
              <a:ext uri="{FF2B5EF4-FFF2-40B4-BE49-F238E27FC236}">
                <a16:creationId xmlns:a16="http://schemas.microsoft.com/office/drawing/2014/main" id="{424C3D7B-E149-4DED-8349-2FD0E017F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13" y="1306513"/>
            <a:ext cx="85677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お金を借りる人の「信用」とは、具体的には次の「</a:t>
            </a:r>
            <a:r>
              <a:rPr lang="en-US" altLang="ja-JP" sz="1600"/>
              <a:t>4</a:t>
            </a:r>
            <a:r>
              <a:rPr lang="ja-JP" altLang="en-US" sz="1600"/>
              <a:t>つの</a:t>
            </a:r>
            <a:r>
              <a:rPr lang="en-US" altLang="ja-JP" sz="1600"/>
              <a:t>C</a:t>
            </a:r>
            <a:r>
              <a:rPr lang="ja-JP" altLang="en-US" sz="1600"/>
              <a:t>」で表すことができるといわれています。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6DF0BA3D-6FBD-4056-AF6A-EF616B43562B}"/>
              </a:ext>
            </a:extLst>
          </p:cNvPr>
          <p:cNvSpPr txBox="1"/>
          <p:nvPr/>
        </p:nvSpPr>
        <p:spPr>
          <a:xfrm>
            <a:off x="223838" y="906463"/>
            <a:ext cx="35179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>
                <a:solidFill>
                  <a:srgbClr val="43B5D5"/>
                </a:solidFill>
                <a:latin typeface="+mn-ea"/>
              </a:rPr>
              <a:t>4</a:t>
            </a:r>
            <a:r>
              <a:rPr lang="ja-JP" altLang="en-US" sz="2000" dirty="0" err="1">
                <a:solidFill>
                  <a:srgbClr val="43B5D5"/>
                </a:solidFill>
                <a:latin typeface="+mn-ea"/>
              </a:rPr>
              <a:t>つの</a:t>
            </a:r>
            <a:r>
              <a:rPr lang="en-US" altLang="ja-JP" sz="2000" dirty="0">
                <a:solidFill>
                  <a:srgbClr val="43B5D5"/>
                </a:solidFill>
                <a:latin typeface="+mn-ea"/>
              </a:rPr>
              <a:t>C</a:t>
            </a:r>
            <a:endParaRPr lang="ja-JP" altLang="en-US" sz="2000" dirty="0">
              <a:solidFill>
                <a:srgbClr val="43B5D5"/>
              </a:solidFill>
              <a:latin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DCEE9693-20E3-453E-B7F4-B75D99A5C366}"/>
</file>

<file path=customXml/itemProps2.xml><?xml version="1.0" encoding="utf-8"?>
<ds:datastoreItem xmlns:ds="http://schemas.openxmlformats.org/officeDocument/2006/customXml" ds:itemID="{5AA07F62-FAFA-4E81-8588-F5E6855764CE}"/>
</file>

<file path=customXml/itemProps3.xml><?xml version="1.0" encoding="utf-8"?>
<ds:datastoreItem xmlns:ds="http://schemas.openxmlformats.org/officeDocument/2006/customXml" ds:itemID="{73036DC5-C991-4FFB-9FD0-AE1E972006BF}"/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35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20</cp:revision>
  <dcterms:created xsi:type="dcterms:W3CDTF">2016-03-12T01:57:31Z</dcterms:created>
  <dcterms:modified xsi:type="dcterms:W3CDTF">2024-06-19T07:33:56Z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