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7" r:id="rId3"/>
  </p:sldMasterIdLst>
  <p:sldIdLst>
    <p:sldId id="259" r:id="rId4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B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1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1558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01CE86A-0A06-4CC6-AA91-D4C119405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0B4BE-D107-4722-B215-1A59129450D9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BC68BAD-017D-4735-9940-D426681BF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64539C2-2CFE-428E-A972-4538E67C7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B66788-9BD4-4D44-8D0B-D7E65B83094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0977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760C20D-096A-43C6-B90E-71A91CCDF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35739-3575-4480-A340-C7E84A4EBD8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C8060FF-172B-46EC-8255-7E0F59672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791CD05-8CB3-4079-8496-F03FEB239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F17018-45FF-4360-AAC6-C32A237D210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7883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18F53-D268-42FC-9A3C-4B3F692AC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41D48-0E49-4A12-99E5-5695AFC53308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75B47-9BAC-45AF-9622-447EE22C6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6CBC5E-FE5D-4404-95E9-9BA8E35D1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B18D74-4438-43EA-8AB3-BE6A098CA0B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4931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36D42-43A3-42FC-A7A4-745B158A5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0C156-8B16-4874-B546-E87AB3296246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7BACAC-6881-4EF9-9DD7-DEE0C13ED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B638A9-BE7C-44B3-B0EF-8E12A370A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3D3E9F-4D43-43EF-B142-19C5DB7E355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084352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0315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2508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1CD407-A629-4D4C-814A-53390CFCC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74034-917C-4BA5-B61C-26C40BF1740B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AA33A-F7C7-43FF-8A03-B81CCDCC8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2F735-726E-46B6-976B-0DEE9912B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19004D-CDAA-449A-B15B-D5EE76AD408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9807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DCC321-F596-418A-B85C-FB8C0AEFA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E9456-08EE-41CB-8BBD-E59436F2AAB6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AE777D-100F-45BF-A349-CF6C53580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84A7A6-62D7-41CC-AA3E-6AC18BC6D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BBF468-C206-4AFD-8D8B-F2E3F1F97A0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4654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16E95D-66A4-4F04-9117-D7BB2C2EC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79AD8-F006-465E-B74E-3C2377BD4FA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446F1-3A5F-4E52-971D-9E31918E1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68C87-64B3-43D8-A502-12D15ACC6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FCCABA-BC67-401C-8934-2939ABDEB6F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06710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FB3BE79-EA4D-4AD4-A741-384CD7DD2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DDDD3-0740-473C-BBCE-AC39B0C7E74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2D2BCEB-F34B-4396-AE72-D0B8AF139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BA843A1-3EA3-45FE-884C-0E64F83A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13E0CD-D219-400B-80FD-AADA8BA3E73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6923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25EC518-989F-4FFD-BC13-7A02BE661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8D3B0-7BF7-4946-89A7-F0B8A2A9631A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29A394D-A5C1-45E1-ABE1-4088AB3BC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07E4CBC-173A-401E-A179-980F459BE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09D37A-D010-47F5-B221-6AECA9B2FDD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66521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9CD4E4D-A66B-4AD7-A505-095524A32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B835B-6FCE-48F0-AF77-F621E608B84A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431B436-7C0E-4F8F-9A28-0F6E82DD2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D75D7F5-7AB2-4862-A2D1-90FE874AB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FE1F2E-61CC-48D1-B160-8AFDA3E5CD6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513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D141C6D-C344-4317-8F15-1D932AFB6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D4D94-249C-46D2-B67B-5FC399BC534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D515BBE-E2E8-40E9-9886-7729C0211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69FE9D8-C045-4DDC-8089-9554252B6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AF5E21-BC38-4B83-9034-9C0D9052BFB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52623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5B8DBC7A-59A2-4B9E-AEC5-D54907E0178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2D9EC394-89F6-4E4A-A94C-CEFA802ED7F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>
            <a:extLst>
              <a:ext uri="{FF2B5EF4-FFF2-40B4-BE49-F238E27FC236}">
                <a16:creationId xmlns:a16="http://schemas.microsoft.com/office/drawing/2014/main" id="{71EAD2D2-A7A9-4690-B3A9-DBA0546E86C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3075" name="Text Placeholder 2">
            <a:extLst>
              <a:ext uri="{FF2B5EF4-FFF2-40B4-BE49-F238E27FC236}">
                <a16:creationId xmlns:a16="http://schemas.microsoft.com/office/drawing/2014/main" id="{1B81F217-2E75-4CFA-924B-B7C729DCC85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F140E-151B-469B-A4EF-DC50F3D093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D685E2C-580E-447F-B692-C8926BE9EF86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4B56C3-4189-48AD-B863-7624EB310E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720C73-73CE-4236-A70F-1FFF395A8F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DA052D9-45A0-4A2E-970E-DC441AAA2AD8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3079" name="図 6">
            <a:extLst>
              <a:ext uri="{FF2B5EF4-FFF2-40B4-BE49-F238E27FC236}">
                <a16:creationId xmlns:a16="http://schemas.microsoft.com/office/drawing/2014/main" id="{7561AB0D-BC3A-4368-8F9D-690DB6431F98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図 13">
            <a:extLst>
              <a:ext uri="{FF2B5EF4-FFF2-40B4-BE49-F238E27FC236}">
                <a16:creationId xmlns:a16="http://schemas.microsoft.com/office/drawing/2014/main" id="{C19D1992-614C-461C-B344-3D7E761F53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688" y="1331913"/>
            <a:ext cx="4610100" cy="343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ボックス 11">
            <a:extLst>
              <a:ext uri="{FF2B5EF4-FFF2-40B4-BE49-F238E27FC236}">
                <a16:creationId xmlns:a16="http://schemas.microsoft.com/office/drawing/2014/main" id="{C123804D-0C05-46EC-99CD-6A6656847BF9}"/>
              </a:ext>
            </a:extLst>
          </p:cNvPr>
          <p:cNvSpPr txBox="1"/>
          <p:nvPr/>
        </p:nvSpPr>
        <p:spPr>
          <a:xfrm>
            <a:off x="196850" y="639763"/>
            <a:ext cx="3911600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43B5D5"/>
                </a:solidFill>
                <a:latin typeface="+mn-ea"/>
              </a:rPr>
              <a:t>信用がなければ、借りられない</a:t>
            </a:r>
          </a:p>
        </p:txBody>
      </p:sp>
      <p:sp>
        <p:nvSpPr>
          <p:cNvPr id="5124" name="テキスト ボックス 8">
            <a:extLst>
              <a:ext uri="{FF2B5EF4-FFF2-40B4-BE49-F238E27FC236}">
                <a16:creationId xmlns:a16="http://schemas.microsoft.com/office/drawing/2014/main" id="{9A8A304F-AC1C-4B54-BEED-707D13CB8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1525588"/>
            <a:ext cx="4049712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大学教授の</a:t>
            </a:r>
            <a:r>
              <a:rPr lang="en-US" altLang="ja-JP" sz="1600"/>
              <a:t>A</a:t>
            </a:r>
            <a:r>
              <a:rPr lang="ja-JP" altLang="en-US" sz="1600"/>
              <a:t>さんと、大学生のマナブくん。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</a:t>
            </a:r>
            <a:r>
              <a:rPr lang="en-US" altLang="ja-JP" sz="1600"/>
              <a:t>2</a:t>
            </a:r>
            <a:r>
              <a:rPr lang="ja-JP" altLang="en-US" sz="1600"/>
              <a:t>人から借金の申し込みを受けたとしたら、あなたはどちらにお金を貸したいと思いますか？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一般的に、大学生のマナブくんよりも、毎月の収入がある</a:t>
            </a:r>
            <a:r>
              <a:rPr lang="en-US" altLang="ja-JP" sz="1600"/>
              <a:t>A</a:t>
            </a:r>
            <a:r>
              <a:rPr lang="ja-JP" altLang="en-US" sz="1600"/>
              <a:t>さんのほうが「返してくれるだろう」という見込み＝信用があります。信用が高いほど、お金は借りやすくなります。</a:t>
            </a:r>
          </a:p>
        </p:txBody>
      </p:sp>
      <p:sp>
        <p:nvSpPr>
          <p:cNvPr id="5125" name="正方形/長方形 1">
            <a:extLst>
              <a:ext uri="{FF2B5EF4-FFF2-40B4-BE49-F238E27FC236}">
                <a16:creationId xmlns:a16="http://schemas.microsoft.com/office/drawing/2014/main" id="{8F564AE4-AB7C-452F-8E7C-787E4887B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1013" y="954088"/>
            <a:ext cx="20605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>
                <a:solidFill>
                  <a:srgbClr val="43B5D5"/>
                </a:solidFill>
              </a:rPr>
              <a:t>どっちに貸したい？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第1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42102748-076B-49DC-A587-50F9792CEAB0}"/>
</file>

<file path=customXml/itemProps2.xml><?xml version="1.0" encoding="utf-8"?>
<ds:datastoreItem xmlns:ds="http://schemas.openxmlformats.org/officeDocument/2006/customXml" ds:itemID="{C09F22AD-CAE6-4138-989B-4326300E0D78}"/>
</file>

<file path=customXml/itemProps3.xml><?xml version="1.0" encoding="utf-8"?>
<ds:datastoreItem xmlns:ds="http://schemas.openxmlformats.org/officeDocument/2006/customXml" ds:itemID="{E89E96D3-58C7-4B73-930B-0240E50961E8}"/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87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第1章</vt:lpstr>
      <vt:lpstr>第2章</vt:lpstr>
      <vt:lpstr>1_第1章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22</cp:revision>
  <dcterms:created xsi:type="dcterms:W3CDTF">2016-03-12T01:57:31Z</dcterms:created>
  <dcterms:modified xsi:type="dcterms:W3CDTF">2024-06-19T07:33:22Z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