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79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1A50AB-82CA-46F9-96B9-19EC25D4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A0B6A-8E2D-408C-BB6D-56ACFB8A2C0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5D839D-03FB-4B48-BB4D-A0B045EA5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538F27-4745-4051-8336-EF842061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D3C94-59E5-457B-B51E-9881C7C921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842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FDA52-3BC1-47C0-A3FB-6059FF2A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AB82A-73B5-47DD-A058-E10779B8111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7779D-4ED7-44ED-9B3F-28FCB595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4B5E2-42B9-4726-A453-20DACD1B0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19610-0C28-44FB-927B-A02B38132B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152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DADD8-2585-4CA4-BCC5-3293EF6A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E7169-974A-4253-B5AF-BD8813AE43F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C09F4-070A-4681-AD08-44F196512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91F56-1845-453D-9119-CAFD9474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929CA-E194-4FC7-8354-C086E09DBB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213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931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49AE9-5D6A-4622-AA27-AFBC4030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050F-E972-43F8-B484-EFC4C0971F2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BE0DD-6B56-4F08-A74C-6C9F96D32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EA2B2-BEA6-4170-A745-3092DAC5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DD596-35CC-40CD-9E4B-BEEDF7299E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310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A4306-6077-44EA-A5F1-8E4534E80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04817-B296-4301-B270-C2B01B859DC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FA427-7E97-417E-A618-E56689E84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DED99-3367-4068-9237-2762B0F6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FCB26-D666-43FD-A94C-331850616D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423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0F245-B054-417D-9E2D-F512F22E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A52D4-53C7-491B-AE0B-5A96A401DF0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FE31C-9321-479C-89E7-196FF0DC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169CC-6B24-4A4E-A58C-F90C9995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A5E5D-2E76-41BE-B1FE-A532123FE9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149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D45AC3-C620-45B4-9302-98118BBB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F732D-D710-4CD1-9A5E-DB6A5C8A78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963AC6-9D4F-4246-B504-F86B108C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247FA9-DDE9-4E5E-9D78-2E01FD2F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C714D-4DF2-4276-AA7C-AA4B814FD5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463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115731-C31C-4D48-B5E7-0077C7421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4D4C4-67D4-4789-B8EF-BE956D640D6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841DC4-07CE-4B33-B7DB-222BDBEC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EA8BFD-1C8F-4A82-A0EB-F76D1435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73231-780B-4CD9-8079-E2F0B57A9C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6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D9C99BC-4B56-4525-A474-9C75180F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659A-81DF-46B0-BF15-B775424E8AD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FA43DF7-0FFE-434A-93CB-9929E674D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E6D9F74-F363-41AA-9C64-BBA69B27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CDC46-A40B-476C-94A6-F103E63E20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217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92B710-2EAA-419D-90A2-92D5C16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B0013-F246-428E-A7B9-271F9E1B43D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110B8F-0323-4511-9812-677288D71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10032A-C700-4F25-AE8C-5D70E9A63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26613-8BC7-4A14-B047-393172A56E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693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614707-4628-437D-BD07-E5D640D82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1E010-EC04-4089-A5D0-8704D511E4C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639019-4D5E-4188-B321-3EB1BFBAE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E25EE2-C3BC-43ED-BA05-93570265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D573E-4450-478D-A5A4-9D399EC083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676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D66ECF63-60EC-4D25-8332-3C20F8117B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C53F1898-50A8-4326-BF85-D981A9DA3C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97FE0883-B057-4A45-A12E-D366FDE7AB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702DC-7A9E-4125-8836-D6E44868B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7EDBEA9-E157-4647-A986-D1E616CE71F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42607-06B6-4CF9-8EB0-29E0911D5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5A986-5588-4C57-957A-084D137B67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2E527F4-2EF5-4D24-A833-3BEC6B24482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B45333ED-6FD7-4403-88D7-D78E81CCB53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18762F1D-7853-4491-8BCE-ACDCFD552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84300"/>
            <a:ext cx="78073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借入れは、自分の手持ちのお金だけでは支払えない場合、足りない分を金融機関などから借りるという方法です。ただし、借入れたお金はすぐに使ってしまうので、将来の収入から返していく必要があります。そういう意味で、借入れは将来の収入を先取りする方法ともいえ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77972D7F-644E-46AC-860D-35271E779084}"/>
              </a:ext>
            </a:extLst>
          </p:cNvPr>
          <p:cNvSpPr txBox="1"/>
          <p:nvPr/>
        </p:nvSpPr>
        <p:spPr>
          <a:xfrm>
            <a:off x="223838" y="1028700"/>
            <a:ext cx="35179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借入れは将来の収入の先取り</a:t>
            </a:r>
          </a:p>
        </p:txBody>
      </p:sp>
      <p:pic>
        <p:nvPicPr>
          <p:cNvPr id="4100" name="図 7">
            <a:extLst>
              <a:ext uri="{FF2B5EF4-FFF2-40B4-BE49-F238E27FC236}">
                <a16:creationId xmlns:a16="http://schemas.microsoft.com/office/drawing/2014/main" id="{6E7BFC56-B4D5-4004-9532-81C9A056F5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3429000"/>
            <a:ext cx="809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11">
            <a:extLst>
              <a:ext uri="{FF2B5EF4-FFF2-40B4-BE49-F238E27FC236}">
                <a16:creationId xmlns:a16="http://schemas.microsoft.com/office/drawing/2014/main" id="{44A6D1E0-6B18-460F-897C-E4F0B9238C16}"/>
              </a:ext>
            </a:extLst>
          </p:cNvPr>
          <p:cNvSpPr txBox="1"/>
          <p:nvPr/>
        </p:nvSpPr>
        <p:spPr>
          <a:xfrm>
            <a:off x="223838" y="3089275"/>
            <a:ext cx="3517900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借り入れのイメージ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F3BAE639-5521-467C-AA8B-369ED28C5DDD}"/>
</file>

<file path=customXml/itemProps2.xml><?xml version="1.0" encoding="utf-8"?>
<ds:datastoreItem xmlns:ds="http://schemas.openxmlformats.org/officeDocument/2006/customXml" ds:itemID="{DB2137D3-EF78-4549-91CA-31B45FB7848C}"/>
</file>

<file path=customXml/itemProps3.xml><?xml version="1.0" encoding="utf-8"?>
<ds:datastoreItem xmlns:ds="http://schemas.openxmlformats.org/officeDocument/2006/customXml" ds:itemID="{3EE22FE3-B06C-43E5-B362-8A990CD97EF5}"/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18</cp:revision>
  <dcterms:created xsi:type="dcterms:W3CDTF">2016-03-12T01:57:31Z</dcterms:created>
  <dcterms:modified xsi:type="dcterms:W3CDTF">2024-06-19T07:32:12Z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