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71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6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465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406"/>
        <p:guide orient="horz" pos="4195"/>
        <p:guide pos="3368"/>
        <p:guide pos="465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D7DA1FA-B39C-46CA-B585-360F77AC5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1D9470-846A-4921-9AA6-D484F67F9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4DB762-781E-4CDB-B62E-FC0995B893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D683BC-11BD-447B-B327-FDEAF3C766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2CAD36-5BEA-45D0-942D-16FB76E2C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F2E006-5893-4231-9463-54ED72EAAC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FED81B8-9DA7-4A7A-919F-EDC63131D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F93FB4-3DC7-4CA7-A8D9-B4DD47140F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3FD4A0-20A1-453B-8B0C-73A3CA4A5C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B45B0CB-05C8-4CC1-B802-E9F187CC2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EFEB0DF8-D47C-454B-BBC6-B9EB4ECC9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8213E0-E228-4778-AFCF-F6CD4C771B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F15F0A-2249-4CAD-93C1-8F1E5C5AD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E6B9D4-AD30-4CDD-9675-4AABE81ED0F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E2361-F04A-439B-B77B-842D381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89279F-69E0-4FA1-8F9E-37314D6363C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79CBAB-E4B1-4377-9053-44758E9B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3A7FA-BF5E-4D28-9066-88DA2B81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F92B82-87FD-4425-A817-676D2A8A4C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4CC5CC-0A52-4035-AB4C-39D12F3D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3F187C-44D7-4306-857C-8BD388CBED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20747D-D5EB-46C0-8471-6B549656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C05067-9C22-4866-B31D-EEA22CB7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834885-1AF4-4823-A447-6C7EAA1BA3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90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3CC295-36BE-4957-8FE9-7CE2EA4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D08654-593A-4AD2-BF20-A48F90A871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0C7CEE-C4CC-4C42-915C-0399A79B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6E3D6D-D702-4BD5-BD07-653FAB4B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7DB803-8318-43AB-BCEF-1B75EA50B1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580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D48185-AC14-4688-829C-0001E510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E7A621-8955-4AE1-B9FD-55A95AC585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84A05D-3621-41B2-A30D-6A45DF74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D831CC-C94D-4AE8-9334-073A8AC8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00D572-1AF9-4867-B51E-5919463E15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755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FC71C8-4FE2-459B-8E7D-4419EF7F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01A3DB-06CF-47BB-9588-85C511E84B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3D99B1-DE28-473C-AFBC-F79E8057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A7A22-DB28-44D5-864C-2547C1C7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AD5344-54F6-456A-9A03-4964002DC2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547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A3AD11-E413-40A9-B1F5-A398DEE7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2A24D8-FAF3-4789-B024-85D65E11CEF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5A578C-9A75-4140-95B0-1791276C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0E87A9-1ADF-40D1-8D15-1BF38FF7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3C7D1F-BB7E-4DE6-BAEE-A7EE36188D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895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15F118-07F1-4B8D-8E18-E1E22A2A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6908C3-4248-4361-9EF3-D354CC353F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5D807E-9772-4439-A33D-1EAD631C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5F2D1A-3E25-49DB-815A-D28F54EF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45C79C-163B-4398-BC83-CD6B7E03DF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646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B5A718-4260-43D3-A607-7B3C220F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638438-090F-49A3-9727-9667CA75FF4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66AC3FC-2EA7-47BC-BE62-8D6AC573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E77C3E-C68E-4E0F-82A7-ABAB3C4B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43A8E5-BDA8-4FF1-B688-53E31ABF1B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24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86B82C-13B5-477D-B476-83161726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28F1E5-3CAA-4A08-A31F-052260FB1A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B54731-5BD9-4FF2-81B6-AEC7CDC6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E7CB0B-1686-4B5B-AF07-E2BF60A6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24F8EC-FFEF-4434-82DC-706B16FFD6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803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65A2C7-4995-46A4-8259-DB00C295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81D132-DCCE-450D-8BC5-D0F1F196E6A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8BB4B2-0D09-4D7D-82CB-8D796B87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236981-081E-4F39-A688-2DD353FC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2DB6DE-4B32-4F02-89C0-4F44573BD2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156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BD3A5A-D52B-45DB-9F4C-6804530E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102DB3-6A10-429F-BB8D-17314B3A8A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7B512B-23B7-4F8E-9DF0-EBB1B0BE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80032-10AA-40DA-B3AD-EF3B82B5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305C2E-3FC1-44A5-8052-0204C0B9F7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98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96E5F5-8BFA-4145-8AE5-6F8FE36C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DCC6B2-CEBE-4A39-87DD-98A5780A95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C2870-7B9B-4F34-86E0-96C4F541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A3AF8-B6CF-40A0-B2C3-97D99EC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8A271C-D9E2-4D52-91E4-9CB5264C22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4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19ECF1-C4C3-4F8D-AB47-4076A12C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F4ABB9E-5921-421C-BAB3-282178D64C9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0C3D2E-F0F3-4831-A228-55FE2EC3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69141C-3111-4607-976A-CFFD9BEB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AA7892-F205-4993-B7AE-0B6D724C02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7839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FB6AF-047E-4FD5-AC21-7A62831B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4248C2-07D5-41AE-B853-1D912409BD0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E8682C-D304-4DC7-A5ED-2CE982CC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40BCF6-3348-4A21-84EA-D3562DDB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CB0E2A-DB8F-4DDE-9C96-E6EB1701A7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78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70B68-E454-4C93-8677-06F58528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3DE26A-6CAF-4044-BE34-F3C6DE2E80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5BE70-7812-4C78-984C-D7B7EFF4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950F03-9872-4C32-B23E-C6FA42BA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8D8DD1-9662-4DBB-8352-4DCEA25B6E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735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FA67E-B043-4581-A0BB-426C3B03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DED3EB-599A-4EAF-86A7-BE82F1FBA14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BB618C-13A1-4B1A-AAA8-DBBFB696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E3413F-BE11-4378-8649-0DA6019C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1291C7-D456-4619-9A88-3BC46E86D6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5271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CCFFE-65FC-4265-905D-998CAA1D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AFF358-8627-4411-ACC0-07107FE112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0459C6-8AFE-4A4F-AA09-57164897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D4349-BA20-4161-B572-8D78B6D2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C01299-6F13-4627-9381-3464D492E4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9283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3B6B81-70B9-4488-A366-E03C0ADF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B38BF5-2F53-4DDB-B4E3-1F685331C3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E08F76-87B2-452D-969E-F53B2919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B5F697-D155-4941-9364-EBD77BB4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698D4A-1F0B-4581-802D-02365F9AB6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4399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E8560D-3AF9-4391-B993-57E2FA3B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46F857-8C36-4A99-B03C-48EA6A34997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9E07DC-CDC6-48FD-99A5-CF82A98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CE02EF-21B1-488A-8D6E-235319E5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314C3B-00DD-4FAD-B715-4E21B6358E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3082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57C659-7376-44BD-B920-A2786259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BA1757-C66E-4594-A691-F9F6AE06B94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4E24A4-39FE-417B-8C86-AB24874F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B18D60-9D75-4627-A264-BC205817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EB167E-7D2D-48FB-BD9E-8D65EFF1AD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788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D5DD2-FD96-4258-A39D-085474E6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47462A-CC91-4953-A5CD-F0D3BEF403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25F9FC-7972-463E-8A76-F5D738C0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962418-213D-4622-A781-5DF923E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9CE49C-CACC-4D70-8E16-8B3D292088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029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C0E099-4D22-4F87-B547-D15DE015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0BA8A8-3446-407C-A273-988EDE7FF4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4863E0-EF36-4251-AD04-8887ABB7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597A28-7A48-4796-8D8D-F9DB3B3C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CAA501-5FFB-429D-BCD0-71164E4BC8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8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DDE2C7-E77D-4317-A977-A416C22B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E62CC7-783E-415E-9DDB-60D1A551A3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C1FA47-9A0C-49B7-A6A7-389E88EF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642FB-52E6-42C9-86EE-B7C73423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B0DF4B-55EB-407A-AE1A-8C1F90918F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828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1C2421-4E93-4155-B091-716A573C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A42CE1-E89F-4ED6-9E4F-401C3B8B6B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703454-9BE9-4ED1-B3ED-95F83454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841172-8C1A-4903-A4F0-CD87D6C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EC4D1B-17ED-402B-A5A2-260BB7C849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416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E32B2B-F3A3-49BD-B153-6010E4D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35F475-2508-43AA-A06B-A22B3A6907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CE60B9-99E2-4741-B7B5-031AC745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443C9C-B5A7-4D28-AC4A-36BF379C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C3D24A-B852-412F-9E97-6F83E598F1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273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E7581E-9AE8-43E6-B5C8-F1289568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C1D281-C016-4EB4-995B-4ABC9EEC04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5F8D1-6A34-40C3-B364-40F9F3E8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FC100F-6EE4-44CE-9A8D-A31BFA9B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CEA863-50F3-4FE9-AE10-2AF47971ED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0925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15E09C-55BB-4AAB-9AC9-AB253E4D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D360C3-FD2F-49BC-9387-B4435C56D0A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51123-B382-4EB5-B44A-46B2C22D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EF1991-2452-4674-94A6-D7C1364C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8B4018-EA76-4A7A-8770-D15C7BAF1F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65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1B0CEF-2711-4721-867E-CD828E0D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A412A84-B639-44E1-9005-158D16AAA6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1CFA09-4483-4ED9-A5D6-5FBEC659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55269B-1D52-43AF-928C-844A2828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725D9C-4C71-470B-9E42-F2E1EC8690C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2265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7A964B-8009-482B-8AE3-CFB03969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71A2BB-6D45-4A6A-8F52-1F5978D3E4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8545B3-97DD-4A95-9FD6-4E4487A9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09D41-DE35-47EC-8028-54DB64B8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877DBB-79F4-498A-9C7D-48B9E3A751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249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403DDB-92CA-4276-BF7A-38250860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B3DD67-0653-4FB4-8F80-95801D4929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5B033-C264-48AC-8698-5B636F1D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D2478-F0C1-46E0-B5CC-0004BA16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7E8C42-8CCF-4E99-8510-0422A4C592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298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3B431D-3F1C-493D-8714-489F8D44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F4E9CB-D8A6-4DCC-A466-B2B1E9D120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2A10E3-657F-4961-B07E-195A9531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894D26-E53F-4595-AFC9-850CCF9E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9C681A-0B28-4590-B310-CB008BFFC8C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6241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B8D884-C58A-409C-932F-60B57BBD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424A7B-8769-429D-A433-F52BF7A2C0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BC835F-5BF5-4AC3-9D2D-C68A40E7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501628-0444-4084-A853-B9F53B8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60D6C4-F7AC-45E1-B2DA-F24EDF48E0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9374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1CA73F-3587-443C-867A-AF49B6F2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707F82-FDA8-4615-916F-D1634353BB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86E2F9-28C2-425C-BEA3-D993D18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2B7752-B4E5-45A8-B695-2162BF08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E3E6BC-4F71-42CE-9F1B-D6B935D214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446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049F945F-EE4F-44E4-978C-85B0251D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99597B-7738-4784-B4F5-78E9F8EE11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B752B79-DB9F-4B2A-A0B8-DEDD66E5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89A5B9A-DD84-4259-88CE-2791082E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C4C794-9EEC-469D-B39E-1E2001BFF2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8491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05A58A-3C09-4A11-8C54-12C12535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6A5528-BF26-46D1-820F-76CF65A561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EA87D59-2414-4A9E-9FA5-56828AFE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B0868B-F02A-4052-8267-BE689B44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5C6BAC-7A64-4AFC-A0B2-8D38E3AB1C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245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C4A130-E35E-496B-A958-A2F300E4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6B96AE-5DAF-40CB-A3EC-56B5661468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773BD2-98E0-4E8A-9678-CCA86DC0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445F4C-A5C5-4A02-9CE3-D22B204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496608-E3E3-4C12-9AF9-8A42E8F965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100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600387-BC7F-4E33-AB0D-A100BD4D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D3F33D-B27C-4F62-94CC-F8517C1974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7A6915-2C42-4E41-99B0-225DD81C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1C21D4-B9F9-474A-906A-21B97961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2C756B-B561-4DE1-8200-76E6A19FD6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839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F07A5B-FB19-4147-9CC9-A0741F04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927922-ECD3-49DD-ADFD-1A09E3B7F7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A41A9D-0194-4C5C-9806-CE3C57B4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70352-D09E-448E-8A60-493E73B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E2821E-DD5D-478D-B1BE-CB892C44CE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862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76D196-CAAC-4279-ACC6-3CA78880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C87F84-69B3-4FFD-9842-1D3776E48F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3C0332-E3DC-4F67-AB21-C7B90664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0D9BBE-17CC-42AE-A0B7-1A108C19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124558-B807-423B-A7B0-6007176276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5473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CC800C-17D6-4783-926D-47BFB460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691102-BBC3-4952-9BC2-F722B06E26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FD225A-5289-4B77-B9A4-8DC56FBE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B4251B-D2A6-4F47-AFB4-3AA6CB8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56E7DE-C853-4E31-A268-844A450EE8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2587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63579-297C-4952-93BC-9468395D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4AE325-CE13-4F69-ACD2-9CF1CB5E15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A5EC6-86B8-4F34-B666-BB0AD7B6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E64CE9-66B3-47EF-8637-53448BF8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990E2B-8DFF-42FD-BB55-B9F006F1AB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478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B62340-B9F0-4392-BFE0-6AAD7B3A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358B07-2943-4AA9-8FA8-D158609E14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A4E65-302A-4361-98E5-72289565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3D641B-1013-49D2-BBA4-7F0AFEDF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E930EF-0F10-4EB3-93B0-FBA5D46A14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0996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5E5455-6797-498B-821C-D8AB2DB8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E10306-512F-4CC7-995D-50678CABF0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8F5C81-C686-41AA-94E3-7D92DDC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904B9D-78C3-4336-A0CE-E351011A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DADBA2-4183-4668-B6D7-7D19BFBD7F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4833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E44406-54C9-465F-AFAF-799936DA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3E2BD3-D254-43D9-B444-B4377AFA27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12C574-A6C7-490B-9AFE-7106D176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6CE9D8-0A95-41CA-945F-996902F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05087D-0525-4807-9FFF-98A263551B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41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00241DC-883A-4B31-911B-64E3B6D0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6A9B42-754F-432F-B56D-54E8A733C7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942BE9BA-63CD-4986-9254-20C0FA64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09F19EC-1251-46C3-A139-7A6FDED3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EFF71-ACAF-47A3-9348-2B82E666A6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9048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FB7529-EAA8-434D-898A-12232B9A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7BA69C-C8FD-4B8C-97CA-36D72D600A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827AA2-7D9D-454A-A816-54C4D20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A25E44-73EB-4B7B-A941-45904B92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75155D-D3E6-46CC-973C-C6E8730D05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4430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59B09D-66AE-4E46-B8A8-B6682557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AA91117-D3E4-4010-AAFC-2BFB3D22848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9AD9D0-59B7-4568-9FC3-AC9276A8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5E62A8-1E83-4673-BEB3-4EE4D3D8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60D233-27C7-443B-A1FB-080D7519A7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764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2D7939-74D7-4310-B679-17DB30A4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966DEDF-DA6F-4BC0-938E-9F3C074C49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C11042-2671-4666-8C29-8851236B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3140DC-96DB-49A0-9B76-13074E6A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6162F-618D-4C93-9328-54EDF9F45E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144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E9AA4A-C71E-4E13-AB4C-C7555806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1E6098-F0D0-45DB-BD70-40BB1373C28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0C3000-D270-4EC0-A512-72B64FAB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A4A682-5919-4EE5-BA62-1D92A758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EEABED-8FB0-4BC8-B222-CDE3D71846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5658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090ED3-067F-417C-A5EE-59FA78E0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D37D62-075F-43C8-8923-6F3750B2B9F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99E2C6-7CF8-4FBE-B9E3-9908768A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4C53E7-C0F4-4E16-A911-AF788655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104711-DCFB-4593-89C8-C619F40CAB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2756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FF2CA8-4EAF-4D7B-B1D7-3EBC365D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05357D-C2E4-4E80-B4BB-A2EE18B0B7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9D3CF-E229-4F67-9E08-822F916C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941DD-4DDB-43EE-8912-0FD01BAF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B37294-68D0-4FE5-B70A-5164E2CB44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265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28A1CC-5C9D-4A62-AFB2-7CF0D668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4DD512-6F1F-4E4C-9BA6-3CA115DB571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FFD796-A9A5-4D8D-99A0-969BDE93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DA2839-FCEE-47CA-8590-C9875FDB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23F963-4122-49FD-AA57-3C94DA2329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3467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5B9789-60BE-4D89-AD02-1671072B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3ED9D5-5862-468C-849F-D7EA2F29A0B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EF91A-C586-4BD9-9384-7432D60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2F6BDC-9534-4C57-9CAE-CAA71511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A4CE1EC-451E-4E79-8AE1-2D1F8381B7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9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814E4D-971A-4192-81BB-99CAE44E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5392DC-91CD-4B03-AA91-F6813F49F1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713704-8914-4098-9916-484C39EC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C9CCF-3FF5-42E4-B804-7438A32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820D6B-995A-4EF9-BE66-6FF2627116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4625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8B97F0-5A03-4B9D-A273-CE9AE084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11F9D40-0AB6-4E3E-98EC-BBB9D3877E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82B088-E2C5-4093-9505-85F7D07D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E1B44A-B74E-4F41-B4EB-2EE12E1F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CD1A01-6F37-4A59-9423-0635512A4C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57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FECA8571-087C-4B9E-9355-7C133F6A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09891E-3EDB-4396-BD52-2D8B745297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E8442A5-C149-4F6C-AB62-D3D54258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6995720-0820-4481-B65F-A7A6B201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A3FCDF-CF78-4A56-946F-803EEFE6D9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141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F53540-D48B-4A28-BE8D-7D2C8094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482E0A-7DAC-48B1-A6A5-40ABDCD2B59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BDFA4C-5949-44FB-8367-E372D5B8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680F9D-24EA-4714-8CC0-75B6FA2A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D756DE-89D2-4721-AC34-97A58A8314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3619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CC3B95-BFCA-4751-B476-D9381C36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33F908-FF70-4161-93ED-8B2AE17DBC4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ACB308-34F7-4DA5-89C3-D11268E0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5A11E8-D594-4BE4-97E7-23465ACA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04571A2-665C-4E12-9A1A-C2804E8A2B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067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ED3F7E-D6F0-4F5A-98E1-7DBB6726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B975F6-E25C-4502-A4EE-3B2946AE880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CD48B94-4B5A-4877-9A3F-E1E4E3D9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BA892-319F-47B3-86C4-87FA9C42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B2485A-00AF-4393-8C9F-F5016F36CB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2025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1F3A0C-74EA-4CAC-B70A-2BD87B62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59C340-BAB7-4D9B-A460-C548A2AC78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2841A3-6A44-4BF7-9955-296C0B6D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BD7430-CE6E-498F-BF97-8725DB26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08116D-6AAE-4D08-A5C0-BCCF04E704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7705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620813-1DE7-4EE0-9BD8-61310C7C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5612FB-C293-4C1C-AC5A-04252461BA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A3EE71-315B-483F-843A-B2A6C47E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260F6-91B2-40EE-9613-82964333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2D33E4-239C-427B-98EF-ACAC64EB3A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5672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CB425E-7FCE-45CB-A022-6BAC3A73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9B7C84B-8296-4358-8B19-130D5C98B7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7E28A-91B1-4D51-8734-C8DAD131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33FDE8-0597-421A-BED3-C97D1818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FB159E-227A-4B52-9A74-DBC100B5AF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1915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3FF0D-0BE7-4B3B-B55D-E8C8B7DB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00565C-4E97-4671-9D8C-7834AAAEC86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2A2C7C-DAB7-401C-9ECA-FFFCE703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CE3565-79C4-4ED6-A57E-A7C6533F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76D8411-807E-462C-9798-398AB0B497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8558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B6131-26F4-456D-A45B-552ECAA5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15EA7B-D17B-4FF3-944D-6319D25C65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E11AF9-BF65-4135-A296-8B663D6E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195358-7E49-42F1-BBDD-EB939A0E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6ED80F-F0C6-4051-855D-F8830BA304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378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443433-59C1-49D4-83A2-81AFCEF9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F56AE4-A7B7-44CD-9F60-919182C7EA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AE908-7B9F-4A07-831D-41F6DCE9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04782-07E5-4E63-B030-3D2622EA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A64E7E-95BE-45DA-A2D3-347680A4E5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508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91293A-2D6E-4273-875C-AA8AD71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69828A-0023-4BBD-BC7D-2DD3B975F9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A6ACF7-6448-4372-9C10-9ED16829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182D87-EF79-4AF6-8C38-55C5C817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BCE93E-5CF8-4221-8701-12BDE65FDB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1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364BB00D-DDFE-4C53-AE01-B06186F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733DC3-D19F-46B6-BD5E-6095D2F41B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3005C727-650E-4312-A115-39438208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9C74D9EE-B7B0-4911-B599-B5582647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8AB3BD-B78F-4642-8728-1576D8AEA1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642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92EC53-0D51-40E0-A6A5-201856EC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231B37-FF00-4383-A5ED-F9D28ED36A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B2E5C9-5336-4213-8D36-B03877BD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542592-B28D-4AAC-BA20-E916BFA8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FDFA096-5D8B-4A52-BEAD-58458A57F0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4627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2FBBB7-326F-4A11-9E2A-26B6828C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1199BD-92B7-489F-A362-A04EF44257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CDB8E3-669E-47F0-83E1-1C71AC9F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A8D404-4A63-470F-AA23-A784EFFF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54491A-161C-4376-8070-2751898A14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7082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587BCB-7ED8-47EA-811D-BFAE1A61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724665-8D08-4B12-A088-05A72A6DE4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549D12-8E9F-4E11-A4D3-1841BA25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E5B144-88F4-4901-8AEC-75F7CE4E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EDC0155-EC20-4461-AABE-122D1F28AD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2215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EBD54C-1D53-4048-89F5-4D9983B9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ECF3EE-1F5D-472D-BD56-EE52C6B26C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77BACA-5CFD-4F46-B906-B1A28903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51719E-8C9E-40E1-93F1-12CE801E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DAAF76F-D6D5-491F-8177-EE4D0190E1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2575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DBBEC3-C774-493A-9F72-BAA97C25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7D6315-00B3-450F-80B9-83CCB2F0DE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CDC956-469D-4F36-AB33-577ED34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0DC83B-1E5B-4866-ACAA-B6C84671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F665B9B-3AD4-4B57-A734-976A9D170F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5251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94FF1C-8D06-4D6C-8B86-2CB712D0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76D484-AE18-49FE-8FB7-5B11C67017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F94CC-91D1-4F04-BF47-F13975EF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18F853-46B0-4BEC-84F3-83E9E32B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20006C-05BE-4715-81B7-513FB68ADF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3296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26187D-2E96-4C52-9FC3-88D1B254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A09C43-62D2-4E05-9392-FBA9C7FBD3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F462A-A2C8-4580-8969-0053160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4F8DF0-DB14-4428-A861-D4759FEE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FF29AF-E297-4508-87C1-3568DF8E96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951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3B1C6A-A8B7-4EEA-A74B-967DA44E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41B145-4EE7-4F5B-AD07-0795A123E8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3E21F2-DA22-491D-B5D4-A588EF85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CC08-BFD6-49AF-B8DC-5205133F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D247117-BCB6-4596-BE70-34FF9EF3CF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0459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CBB7F9-C747-4C60-A1DE-C5F956F1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173F83-CD87-4ECF-8987-93EF57FD2E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D95D5F-9DB0-45E7-B808-63C78F86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A7F2A-A0D7-435F-83B0-8B6DF6B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9FEF5E3-BEA2-49A8-AA1F-803133509D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9105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09AB3F-0AB9-4861-91F9-5CB73B38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7388F5-BD36-44A6-9425-11D7156AF7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2C6E71-47C9-45B9-A698-15D8A0DF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5EBD4-8F26-45E8-BD3D-8A7E118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E7AADA-07E3-4F1F-9093-5C8A98C46C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479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85EB2E4-9E03-46EA-ACA6-9AAE3AD9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59AC41-34D4-427C-A155-8F6325C5FE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16B7E3E-569C-491F-B3D5-06AEEDFE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05B5E00-4A84-48B5-B090-D81F2A98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061327-02B9-44EB-98AF-BC02A7F8B2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3380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CED7E-1B24-4DA9-9F31-5B52720C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8C93E2-C7EF-4C89-8552-1BD310BA5D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2CF2B-9EE4-4CBA-B15C-CAC38D9F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6F9027-90F5-4F98-AEA6-E818CBAC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7FFF45-5934-440F-9418-AC350ED568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68731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38A2DA-974D-4DCF-84F1-C587FB13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377AFF-6445-4790-A476-E1108EBFCB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9D4016-05C0-4F5E-B4ED-E01811E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416998-188B-4721-8584-82A3F67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9305D6D-190B-4291-8879-92118207EF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97669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6D60322-CB22-4C93-82EA-1678A81B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76C52C-AFC1-4F04-93A1-975F53D085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5D5DA5-E949-48EB-BBF0-6C18A294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7D8B27-2231-48DA-9EDA-CABF2DE4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7C00C9-D7ED-44E8-BDCD-906E0C5C89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8183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CFB98D-272D-4980-AAB5-280CD97A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C19CF4-5231-451D-9F84-582DA5EA151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C050B3-3A7C-4ED0-9AB5-7B740BC2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D50DA-2C3A-41ED-ACFA-9FA3CAF1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93AD07E-9898-45F4-9D46-CD4D13C218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72275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2E57D3-03DC-4438-A1A4-F6669126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36BDB5-EF55-4815-AC2C-BF61584161F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5AB4ED-C4FB-4A87-8BAD-95AC9825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CEC0F6-CE0D-4248-8976-52E50080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497AB0-6A57-4F8F-99F9-C4DC43FE33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3613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285AA9-F0EC-414A-AFD8-1810004D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7AD145-68DF-4F37-83CE-774484510E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C2DDB8-6093-439B-B186-4C282FDF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02D4A5-88C2-43FD-877E-4C97F4BE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0DC371C-3B9F-4437-845E-F5A09677C2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91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C1D547-8FD8-4402-AC29-5FD45A27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13E204D-75DA-4BDF-8D59-C8A40C7158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C07778-22A4-4B9D-A544-BE140A54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482D43-1B89-48AE-9737-FAFE6603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EEE182-1C83-4109-95C3-EA216C0F66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9464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9C9C2-253F-4BCF-A9F9-57ADD098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AB4AAE-493B-4911-B61A-EA7086F6D0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312538-614D-46B5-8755-4D4AD775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6080A-E27E-43BB-8E7D-F4664778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6A8B089-7443-4BB0-A99B-E1604FEB61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2423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0E38C-8E30-42A7-93E4-6FDDC53E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BA78BCC-F979-4C14-A731-7F0C112508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FC4DFD-0B97-4FFE-988F-B983EA64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0ACA31-8C1B-491E-8494-20AB6220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9E4AC7-40B1-4D75-9FF2-F05234B726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9324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8D7DB-215C-4A93-B56C-C229262D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5378D5-43E1-4F00-9073-7B33F1ED69E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24CAC-EC98-4134-AE0E-A6271E0A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1E4D1B-F63C-4DE2-AFC4-495DDCD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7B7C921-6FF7-4B06-B008-83E80B6B81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561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6A2D815-5615-4D3F-A9FD-13E5703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C5367C-31C3-4D7C-A0C8-1B80BABEE1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A9CE22A-0A9D-4B1E-AB24-588FFC59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75E79F2-D3D7-49FC-A368-2D476210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A97DBE-C374-42A4-BD49-9337012A1F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82412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CCD317-4DC7-4213-8D0B-2C78C6E4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290B92-BD9C-4282-BD65-34DAFD1936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0247A1-44D3-413E-93C8-1E10C658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32D710-35A8-4D04-8CCD-BBF6E960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9D7BB5-3A89-4CBC-89BE-A21452F329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7018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C5A07-4725-44E6-9589-6B7BD3D9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5C0A99-C042-49D6-AF99-0FE9B57BD2A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155CDE-4D7A-492E-8E05-473369DE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61A524-E92F-4222-8176-931AE326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8A4BA9-9FF1-459E-B6E4-E0E30AAB9E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996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F48C4A-3E50-41E7-AF74-37827D78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810927-F19B-4AA4-A710-B10DEAD44A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EA5A40-F4B3-4872-BE08-02C1B137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56216A-605B-4853-80EC-D18E9C36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5B637B-A55D-4B3C-8FA2-F557A45F73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7926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375878-18E8-42BA-B48D-EAE03808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8359D2-5A7E-48F1-B240-C30DA095FF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7F20E1-973E-4627-9639-3BC45115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048FE0-9267-4CE0-94E0-E8B6BA3E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1BEAA0-EBB4-4CEF-AD7C-62C39B65C1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3227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48285F-696E-4307-9F6F-CD646753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D4EB79-4D62-4B73-B6FF-08D2D1B252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58450C-A0C6-486E-9A7B-000681C3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0395C6-1A92-409A-B05F-481E0A3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7141F5-6F7F-4AD8-BB75-189DB9B0F0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9052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95A7D1-D8F8-4136-A445-0308D60F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DAC447-D0B5-4F52-B09D-BC98A91A4A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A75FDF-0989-472B-9D81-8F40196C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FD0E8F-C6A5-4DCF-BE7E-F5CC2784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78FE895-EA63-43FA-9ECC-A097009C80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93121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FF35CF-5A97-4740-A9FD-528145C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965BC5-436E-4199-A31F-3E3DD1F18DE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62217D-821B-4E69-9908-E19ABCD9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0DC402-6E14-4ADE-9A0C-50880835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EB7399-5AD8-4E20-BB3F-563FF04884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45097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94208F-08E3-49C1-8175-69C7327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A3AD0C-314D-4F44-A4EE-8BDAE3FE8C4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267275-6C72-457D-BBAD-4F0B8209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C164DA-6E8B-4DA9-974F-822B4FA0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436B0BB-0239-4802-B71D-DD56B961D1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5618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D0114E-C1A3-4E43-B9DC-C2775BD9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D5F546-2B78-464C-9652-5945AD3519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55B49-B0D9-45A4-B113-A367D2A6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FFFE63-B1AE-44F0-A092-0356438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DC8EDE9-8CCD-4AF3-BCBB-136E95F81C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744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77C30A-B2A0-4568-A112-7F8601C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E44212-3201-40A3-AB57-5DF76AB5A4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C1616E-AAD7-4103-8B21-F65C9B8D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3B8B40-B61A-4600-8598-7523036B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99A110-899E-40DA-A923-33A5A712C4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052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1293E9B8-F193-4C09-940A-535B9B4EE9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59" r:id="rId1"/>
    <p:sldLayoutId id="2147488960" r:id="rId2"/>
    <p:sldLayoutId id="2147488961" r:id="rId3"/>
    <p:sldLayoutId id="2147488962" r:id="rId4"/>
    <p:sldLayoutId id="2147488963" r:id="rId5"/>
    <p:sldLayoutId id="2147488964" r:id="rId6"/>
    <p:sldLayoutId id="2147488965" r:id="rId7"/>
    <p:sldLayoutId id="2147488966" r:id="rId8"/>
    <p:sldLayoutId id="2147488967" r:id="rId9"/>
    <p:sldLayoutId id="2147488968" r:id="rId10"/>
    <p:sldLayoutId id="2147488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B6BE34BA-51E5-4576-ABD7-391EB2D989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70" r:id="rId1"/>
    <p:sldLayoutId id="2147488971" r:id="rId2"/>
    <p:sldLayoutId id="2147488972" r:id="rId3"/>
    <p:sldLayoutId id="2147488973" r:id="rId4"/>
    <p:sldLayoutId id="2147488974" r:id="rId5"/>
    <p:sldLayoutId id="2147488975" r:id="rId6"/>
    <p:sldLayoutId id="2147488976" r:id="rId7"/>
    <p:sldLayoutId id="2147488977" r:id="rId8"/>
    <p:sldLayoutId id="2147488978" r:id="rId9"/>
    <p:sldLayoutId id="2147488979" r:id="rId10"/>
    <p:sldLayoutId id="21474889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E4009F49-1A92-4E03-B29A-BAEE45990A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81" r:id="rId1"/>
    <p:sldLayoutId id="2147488982" r:id="rId2"/>
    <p:sldLayoutId id="2147488983" r:id="rId3"/>
    <p:sldLayoutId id="2147488984" r:id="rId4"/>
    <p:sldLayoutId id="2147488985" r:id="rId5"/>
    <p:sldLayoutId id="2147488986" r:id="rId6"/>
    <p:sldLayoutId id="2147488987" r:id="rId7"/>
    <p:sldLayoutId id="2147488988" r:id="rId8"/>
    <p:sldLayoutId id="2147488989" r:id="rId9"/>
    <p:sldLayoutId id="2147488990" r:id="rId10"/>
    <p:sldLayoutId id="21474889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09E1E77E-FE40-4642-B184-B70EF3C6B2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993" r:id="rId2"/>
    <p:sldLayoutId id="2147488994" r:id="rId3"/>
    <p:sldLayoutId id="2147488995" r:id="rId4"/>
    <p:sldLayoutId id="2147488996" r:id="rId5"/>
    <p:sldLayoutId id="2147488997" r:id="rId6"/>
    <p:sldLayoutId id="2147488998" r:id="rId7"/>
    <p:sldLayoutId id="2147488999" r:id="rId8"/>
    <p:sldLayoutId id="2147489000" r:id="rId9"/>
    <p:sldLayoutId id="2147489001" r:id="rId10"/>
    <p:sldLayoutId id="21474890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6BE715BB-6688-44AF-A16D-9741293A2E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03" r:id="rId1"/>
    <p:sldLayoutId id="2147489004" r:id="rId2"/>
    <p:sldLayoutId id="2147489005" r:id="rId3"/>
    <p:sldLayoutId id="2147489006" r:id="rId4"/>
    <p:sldLayoutId id="2147489007" r:id="rId5"/>
    <p:sldLayoutId id="2147489008" r:id="rId6"/>
    <p:sldLayoutId id="2147489009" r:id="rId7"/>
    <p:sldLayoutId id="2147489010" r:id="rId8"/>
    <p:sldLayoutId id="2147489011" r:id="rId9"/>
    <p:sldLayoutId id="2147489012" r:id="rId10"/>
    <p:sldLayoutId id="21474890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0E2C16FB-167D-41CF-8DBC-41E8F6EBD8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14" r:id="rId1"/>
    <p:sldLayoutId id="2147489015" r:id="rId2"/>
    <p:sldLayoutId id="2147489016" r:id="rId3"/>
    <p:sldLayoutId id="2147489017" r:id="rId4"/>
    <p:sldLayoutId id="2147489018" r:id="rId5"/>
    <p:sldLayoutId id="2147489019" r:id="rId6"/>
    <p:sldLayoutId id="2147489020" r:id="rId7"/>
    <p:sldLayoutId id="2147489021" r:id="rId8"/>
    <p:sldLayoutId id="2147489022" r:id="rId9"/>
    <p:sldLayoutId id="2147489023" r:id="rId10"/>
    <p:sldLayoutId id="21474890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A99E7512-2910-432E-A77E-C64DD51912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25" r:id="rId1"/>
    <p:sldLayoutId id="2147489026" r:id="rId2"/>
    <p:sldLayoutId id="2147489027" r:id="rId3"/>
    <p:sldLayoutId id="2147489028" r:id="rId4"/>
    <p:sldLayoutId id="2147489029" r:id="rId5"/>
    <p:sldLayoutId id="2147489030" r:id="rId6"/>
    <p:sldLayoutId id="2147489031" r:id="rId7"/>
    <p:sldLayoutId id="2147489032" r:id="rId8"/>
    <p:sldLayoutId id="2147489033" r:id="rId9"/>
    <p:sldLayoutId id="2147489034" r:id="rId10"/>
    <p:sldLayoutId id="21474890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6635F12A-12A3-404B-B9BC-48C246EC8C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36" r:id="rId1"/>
    <p:sldLayoutId id="2147489037" r:id="rId2"/>
    <p:sldLayoutId id="2147489038" r:id="rId3"/>
    <p:sldLayoutId id="2147489039" r:id="rId4"/>
    <p:sldLayoutId id="2147489040" r:id="rId5"/>
    <p:sldLayoutId id="2147489041" r:id="rId6"/>
    <p:sldLayoutId id="2147489042" r:id="rId7"/>
    <p:sldLayoutId id="2147489043" r:id="rId8"/>
    <p:sldLayoutId id="2147489044" r:id="rId9"/>
    <p:sldLayoutId id="2147489045" r:id="rId10"/>
    <p:sldLayoutId id="21474890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C506BC37-2E37-4379-B588-914FFD6E56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47" r:id="rId1"/>
    <p:sldLayoutId id="2147489048" r:id="rId2"/>
    <p:sldLayoutId id="2147489049" r:id="rId3"/>
    <p:sldLayoutId id="2147489050" r:id="rId4"/>
    <p:sldLayoutId id="2147489051" r:id="rId5"/>
    <p:sldLayoutId id="2147489052" r:id="rId6"/>
    <p:sldLayoutId id="2147489053" r:id="rId7"/>
    <p:sldLayoutId id="2147489054" r:id="rId8"/>
    <p:sldLayoutId id="2147489055" r:id="rId9"/>
    <p:sldLayoutId id="2147489056" r:id="rId10"/>
    <p:sldLayoutId id="21474890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図 2">
            <a:extLst>
              <a:ext uri="{FF2B5EF4-FFF2-40B4-BE49-F238E27FC236}">
                <a16:creationId xmlns:a16="http://schemas.microsoft.com/office/drawing/2014/main" id="{A6541E13-B084-4F21-B547-94DB532D2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29054" r="47211" b="5870"/>
          <a:stretch>
            <a:fillRect/>
          </a:stretch>
        </p:blipFill>
        <p:spPr bwMode="auto">
          <a:xfrm>
            <a:off x="688975" y="2160588"/>
            <a:ext cx="492918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AE22A7-C6FC-45FC-B1F9-CCE238165BCC}"/>
              </a:ext>
            </a:extLst>
          </p:cNvPr>
          <p:cNvSpPr txBox="1"/>
          <p:nvPr/>
        </p:nvSpPr>
        <p:spPr>
          <a:xfrm>
            <a:off x="1631950" y="1336675"/>
            <a:ext cx="4960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手取り収入</a:t>
            </a:r>
            <a:r>
              <a:rPr lang="en-US" altLang="ja-JP" sz="2800" dirty="0">
                <a:latin typeface="+mn-ea"/>
                <a:ea typeface="+mn-ea"/>
              </a:rPr>
              <a:t>20</a:t>
            </a:r>
            <a:r>
              <a:rPr lang="ja-JP" altLang="en-US" sz="2800" dirty="0">
                <a:latin typeface="+mn-ea"/>
                <a:ea typeface="+mn-ea"/>
              </a:rPr>
              <a:t>万円の家計簿例</a:t>
            </a:r>
          </a:p>
        </p:txBody>
      </p:sp>
      <p:sp>
        <p:nvSpPr>
          <p:cNvPr id="113668" name="テキスト ボックス 15">
            <a:extLst>
              <a:ext uri="{FF2B5EF4-FFF2-40B4-BE49-F238E27FC236}">
                <a16:creationId xmlns:a16="http://schemas.microsoft.com/office/drawing/2014/main" id="{53E4FA4D-EA7E-4BF7-B730-56DF47E2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355123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手取り収入</a:t>
            </a:r>
            <a:r>
              <a:rPr lang="en-US" altLang="ja-JP" sz="2400"/>
              <a:t>20</a:t>
            </a:r>
            <a:r>
              <a:rPr lang="ja-JP" altLang="en-US" sz="2400"/>
              <a:t>万円の場合の</a:t>
            </a:r>
            <a:endParaRPr lang="en-US" altLang="ja-JP" sz="2400"/>
          </a:p>
          <a:p>
            <a:pPr eaLnBrk="1" hangingPunct="1"/>
            <a:r>
              <a:rPr lang="ja-JP" altLang="en-US" sz="2400"/>
              <a:t>支出の内訳です。</a:t>
            </a:r>
            <a:endParaRPr lang="en-US" altLang="ja-JP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AF24C7-67F7-428A-875C-4394200468FC}"/>
              </a:ext>
            </a:extLst>
          </p:cNvPr>
          <p:cNvSpPr txBox="1"/>
          <p:nvPr/>
        </p:nvSpPr>
        <p:spPr>
          <a:xfrm>
            <a:off x="3436938" y="6397625"/>
            <a:ext cx="1776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latin typeface="+mn-ea"/>
                <a:ea typeface="+mn-ea"/>
              </a:rPr>
              <a:t>200,000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6A0641-5FB5-43F9-ACA2-293DDD8F7FE7}"/>
              </a:ext>
            </a:extLst>
          </p:cNvPr>
          <p:cNvSpPr txBox="1"/>
          <p:nvPr/>
        </p:nvSpPr>
        <p:spPr>
          <a:xfrm>
            <a:off x="4081463" y="267652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70,000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24D0C9-CD63-4E55-80CB-3022359747B1}"/>
              </a:ext>
            </a:extLst>
          </p:cNvPr>
          <p:cNvSpPr txBox="1"/>
          <p:nvPr/>
        </p:nvSpPr>
        <p:spPr>
          <a:xfrm>
            <a:off x="4079875" y="2965450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30,000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E3D0BC-4266-4472-A654-81AC977E9DB5}"/>
              </a:ext>
            </a:extLst>
          </p:cNvPr>
          <p:cNvSpPr txBox="1"/>
          <p:nvPr/>
        </p:nvSpPr>
        <p:spPr>
          <a:xfrm>
            <a:off x="4081463" y="32591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12,000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160470-C193-4E8D-ADCF-D456D65BFC49}"/>
              </a:ext>
            </a:extLst>
          </p:cNvPr>
          <p:cNvSpPr txBox="1"/>
          <p:nvPr/>
        </p:nvSpPr>
        <p:spPr>
          <a:xfrm>
            <a:off x="4079875" y="3570288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8,000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279073-26BB-4003-A798-0277F2ACAD5A}"/>
              </a:ext>
            </a:extLst>
          </p:cNvPr>
          <p:cNvSpPr txBox="1"/>
          <p:nvPr/>
        </p:nvSpPr>
        <p:spPr>
          <a:xfrm>
            <a:off x="4081463" y="3852863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81F3B-6C0E-4D67-A22C-D98788600725}"/>
              </a:ext>
            </a:extLst>
          </p:cNvPr>
          <p:cNvSpPr txBox="1"/>
          <p:nvPr/>
        </p:nvSpPr>
        <p:spPr>
          <a:xfrm>
            <a:off x="4079875" y="4152900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87D1F7-CC2F-4411-9543-E9BDF8C7A947}"/>
              </a:ext>
            </a:extLst>
          </p:cNvPr>
          <p:cNvSpPr txBox="1"/>
          <p:nvPr/>
        </p:nvSpPr>
        <p:spPr>
          <a:xfrm>
            <a:off x="4081463" y="444658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20,000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F4FEE5-E313-4DE9-8839-88520E22AD51}"/>
              </a:ext>
            </a:extLst>
          </p:cNvPr>
          <p:cNvSpPr txBox="1"/>
          <p:nvPr/>
        </p:nvSpPr>
        <p:spPr>
          <a:xfrm>
            <a:off x="4079875" y="474662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20,000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B049EF-6FD0-4D9F-B1F7-4C75AD00F54A}"/>
              </a:ext>
            </a:extLst>
          </p:cNvPr>
          <p:cNvSpPr txBox="1"/>
          <p:nvPr/>
        </p:nvSpPr>
        <p:spPr>
          <a:xfrm>
            <a:off x="4081463" y="5030788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D98B02-A480-41CD-9601-9065D9B1DCA8}"/>
              </a:ext>
            </a:extLst>
          </p:cNvPr>
          <p:cNvSpPr txBox="1"/>
          <p:nvPr/>
        </p:nvSpPr>
        <p:spPr>
          <a:xfrm>
            <a:off x="4079875" y="53292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20,000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13680" name="テキスト ボックス 18">
            <a:extLst>
              <a:ext uri="{FF2B5EF4-FFF2-40B4-BE49-F238E27FC236}">
                <a16:creationId xmlns:a16="http://schemas.microsoft.com/office/drawing/2014/main" id="{7BCA74F6-FFFB-45B4-9A5C-3C5D49D0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E</a:t>
            </a:r>
          </a:p>
        </p:txBody>
      </p:sp>
      <p:pic>
        <p:nvPicPr>
          <p:cNvPr id="113681" name="図 19" descr="画面の領域">
            <a:extLst>
              <a:ext uri="{FF2B5EF4-FFF2-40B4-BE49-F238E27FC236}">
                <a16:creationId xmlns:a16="http://schemas.microsoft.com/office/drawing/2014/main" id="{0914D6F4-9463-4AFC-B908-DE9B771EE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413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E675938A-8605-4893-9A9B-9EF05B22E52A}"/>
</file>

<file path=customXml/itemProps2.xml><?xml version="1.0" encoding="utf-8"?>
<ds:datastoreItem xmlns:ds="http://schemas.openxmlformats.org/officeDocument/2006/customXml" ds:itemID="{01CDC881-A147-41C8-BD19-46359A074A49}"/>
</file>

<file path=customXml/itemProps3.xml><?xml version="1.0" encoding="utf-8"?>
<ds:datastoreItem xmlns:ds="http://schemas.openxmlformats.org/officeDocument/2006/customXml" ds:itemID="{BF6E0F21-65CF-4E5A-BEA7-9F6A5BBD9A46}"/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45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96</cp:revision>
  <cp:lastPrinted>2016-03-12T10:43:24Z</cp:lastPrinted>
  <dcterms:created xsi:type="dcterms:W3CDTF">2015-11-26T08:00:25Z</dcterms:created>
  <dcterms:modified xsi:type="dcterms:W3CDTF">2024-06-19T06:18:19Z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