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6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C496747-375D-4EB5-85B1-8B6B161DE9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7AEDA7-5B09-4DE9-A6E2-0B879D86B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0EBB10-03C1-4829-86E7-CE3AF95D9B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2FE8C3-7FA6-4EB2-B4E0-F2DD607656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472665-7950-4092-A800-A2E6D3AD90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993E9-33D4-4CB8-89A5-CF6757D578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202813-4995-4454-A4AB-6CF723FC6E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BF2635-A9B9-44C2-A812-9BADE2365B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CD4033-14C9-475D-A6D4-D59A093140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952CA2B-C0EB-4B22-96BC-50D93EF55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56BBE57-A6F4-48DA-B0BE-A134E107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FC99CA-D3F4-48A3-9AFF-B82D4EBCEB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7253DE-415A-4710-9729-ECE97623C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585D5E-B86E-4916-9E10-F411C8B6699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E52A5A-7008-4D51-A33E-1399A41E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FC33E7-C6BC-4083-ACA4-2E583609C2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24DFA-4C32-45B6-BB67-78A82688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30622-D497-4C71-8EAB-0D70F57D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A65FD7-1070-49AA-A9A3-C606D0E365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0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3816BD-98DD-4F9E-B599-A3504389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2DF2E13-B40D-42B7-813E-F6707D0C327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204590-206D-4CEF-8E38-CB1BFB95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10B22A-3866-46FC-A2E8-B10592AD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5CD848-B95C-42FF-9ACA-76E780E666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00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059E08-D34C-4814-90E4-F4629E79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526E4B-A7D0-4AA9-933E-C4C1E263B4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FE8AF-4335-4ACA-8360-DC28F92C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3B87E4-064A-452E-B26C-C0E9CA10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F37864-7231-4835-8A99-051EA6501DF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637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22037-9C68-4C9F-B06B-318CEBF6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0EA540-7773-4F6B-8E04-A514C83FA5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C1FE20-FF97-4E04-955C-A3C024F7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851A4-EEF1-4DEA-8C29-8147196E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EC4D7E-2550-4512-8C26-4B760666A9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06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E31302-8F2B-43E8-9B62-24FA4181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FCA698-89B0-4199-8482-172C8FF4D33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B7D81-A552-4E36-B01A-15C2F169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113A91-9647-4E91-9AC9-E992E360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D6EDF9-72B9-4ADC-BE00-CC7D754078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72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3AC3FF-E692-4BE9-87C3-B8F51BC4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2A42FE-A0C1-424D-AA48-16A4858CB3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25F6D4-2C7D-4C6D-9D67-EB52FF5C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EFABF-CCF5-4AE5-92C5-8E14A957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8D3C9B-8B3C-4888-9A6F-486F5D4D31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383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9E2618-164B-4FF5-834C-A43DFD1B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B02C9C-5B45-4057-BE37-3F1F24FEE3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0280FE-BB8C-469D-A090-0228345A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8D785E-9A89-4C9D-AECB-E4B5A28C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D9BCB1-823E-4F1C-AF17-FBD1C11594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959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02285C-31DE-4166-87E7-94521DBE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C4B9DA-B75F-4663-9D66-26F369BC97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AD249B-7C9C-4AEF-AB3E-B132D31D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6DF12C7-3E0F-4BF7-8AC9-AA99F326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CDDA6C-257D-42BF-A21E-E00FD063A9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42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BA9E1A-D57D-4F34-8448-D2216D5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F671F7-DC65-4368-ADF3-F334459F151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9B5A96-BF80-498D-85D6-4E3D6D98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E99C5-68EA-487C-8F7F-13C4F332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10FD81-2B51-4E68-A248-91B6F9EECB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65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4DBE7E-C0ED-4DE2-B1DA-48E36EC2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0DFA3A-265F-4F27-8343-2294BB2AD0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766FEEE-E07D-4822-93A3-936BF2B5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F0B689-E271-483A-9F48-3BA2D5DF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F9D464-5A3A-4B25-ACE1-A217418524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770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600165-37FF-454F-BC31-0D2C7166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83F757-4AAA-4322-9D99-97812694B4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9EC25B-2628-4940-B623-889FCBFB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5334AE-9659-4871-A88C-6CCEF66F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5D73B4-81CA-410A-BBAE-71861A1415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73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194C8C-C7F2-48AD-B23F-15C8C22C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AD5A4B-49BE-4152-BACF-B91AB852E5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49CF1A-986F-4E7C-A9EA-0F54351F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4387F0-ED0E-4EBA-810A-EBA1F36E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31B208-6CC9-4877-9A7B-BCD2F225D8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81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1A0E4-D9DD-4396-BC75-1E3C7F73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453336-D4CD-42CD-9749-E12B3F69AB6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9ABA5A-AAD6-4860-B349-B527D798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15005D-3BBD-4D59-8B52-35534F41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18A5F0-8F7E-4AA1-AE3A-4959337C29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87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9DDF5-2C28-476E-AFA7-2BD67565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380E4F-BB01-4818-8D21-66F28953D2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D0B68-9912-4C49-8C5C-7BB7BF9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55D627-BCEE-4216-A333-42F66DD7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EBF373-7449-4A30-AE74-AB878188B5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458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90694F-304D-4B1F-BCCA-EF3DA97F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A40C059-C93D-40BE-A60E-097A6C82B8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3BE6D5-6352-4BF9-BACA-08C7FE2D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213508-9898-4311-A355-4B1100E6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F0326A-79F8-47FA-B996-B0DE807369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464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51D702-C80E-4DB3-9ABD-1FB10E33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AD3F3B-C1A3-45BB-83D0-4299285902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C5EE84-8A2D-48CA-9B91-68E7DA3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CA03A3-28F7-44A1-8F76-7C532076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B63721-C697-43FB-BD22-162A164BF4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799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D17A5B-80EB-4ECB-8AF6-8C1EF166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5707C6-122C-4710-BBE7-87E0A4CA5B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D43DC-17FB-4962-95A9-01BB8DD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FC896A-320B-4817-9DC4-DCE60E77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1BED80-AE29-467E-9F40-B2DC513CFC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0169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4E0C3E-F442-4685-BB25-C34988B7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21A7E9-DE2D-4CB2-B66F-CC442D7B81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E0B34-8B80-4042-AC2A-BC78F44E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94259C-2AE5-483C-B177-11555105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9C473F-E77F-4C87-8B14-E09E0090A3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1327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E22DAA-7346-48DB-92AF-19EA5AF1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36424C-A3C9-4A39-B8B4-2684BF49E0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A4703B-AB0F-492B-8ABB-CC2AC81C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26AF35-D1A1-487B-9012-0B32A55F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17AF4A-BDE1-416D-AE35-986A79E0D1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798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4C82B8A-4D0C-4698-8E9A-AA5FC88E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AA01C29-6D4D-4138-A8AF-656D88B82C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08E106-1324-4411-B2A0-D4B182A8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F1AD79-9230-424C-ABCC-9FF96445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6D6136-E142-455D-B14C-F0F46200A4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0114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01C605-FB11-442C-A31C-66FFDD75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884AD5-6263-4D14-B235-A28927420AA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D2279D-A349-4530-B79B-2EF5F1C0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119612-0E87-46ED-9504-F87CA7B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90EF0F-5A81-4909-ADDB-8069A973E6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780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CCEE75-0D28-4EDD-A59F-7F70FB08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7316B3-C4FB-4D1D-8532-4CF7E8DB423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4B13D0-5DA5-4449-B5BC-CCBE5FA9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93DCD-6465-4F5C-9891-7148F8C1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177617-028D-4C32-A8E8-BE833B1BE5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52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15920-97D6-4982-A757-43A2BF53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894B5D-B6A7-4C20-A38C-6AE3CDA75B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BC21E7-A7BA-4C07-AD20-29245C0A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C924-1375-4916-8F04-D3815A20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064ABF-386C-4E10-90EC-06976F0D67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5578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934EB2-74CE-4DE6-8463-447F4CF8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EFF519-1BA6-41DC-8963-5287C0ADF4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4DC03D-9C13-4776-A188-2D3A70B8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E84E59-D182-4A3F-9ED2-336BC4E0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6A2A06-2E6A-4F79-8A64-E763819649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400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9B666-B941-4B6A-9F4B-3E442F55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B03FAF-794A-415C-AA94-800ED898FD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294B6A-D555-4A91-82F5-EDA69A12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0E36CC-885B-446A-975D-D8736A4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1A8D2B-9AEA-44DF-905B-9359597C60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45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FB6397-D2E8-447F-B657-C988219F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6E54FB-B455-49E5-824F-D0F7997BCA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81A1-508F-4996-B470-85455D3C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5305E-5347-44A5-ACA4-B06DC4D2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1677A5-90F8-4478-BFF1-756C213B11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3859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80058-362F-40FD-8F6E-2E30CF7C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6A96CB-B9C7-413C-A3E0-20274070074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2DCA13-D91A-4473-BDCA-5A580AFA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F5A601-7E8E-4D6A-8FA5-283EDEE3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638F83-68EB-4E64-A277-04E79F045E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8910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9FFAD5-D5EE-4C10-8323-0D1D725B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B441D6-5F12-4C54-9316-6E30626815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AD897-73E9-46E6-95C0-E2A144B1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BD4B85-20B8-4C0C-9817-2A3D2FEA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5C6A63-EF75-48F6-A8DA-1D94C52E4B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68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CE5E7-1AF2-4901-B0EE-1F67D25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1D29F2-2F47-413F-8CA4-41D39C36C3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973BAD-4B6A-439E-A542-29E0557F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75F1FA-66FA-4F73-AAC4-AF3B0F4C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CB90CF-FB19-45F0-B222-B886A30170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3621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44B8A-34B8-4121-8498-1E6B15AA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8F4F79-BFBE-4721-AC7D-41D7F2BE13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23783A-5947-4A06-A62E-BF581921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97B642-7D87-434C-ACF0-4471212E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2FB7B6-364F-4811-AFF8-6185783364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427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D14B4-A15E-48E0-972D-DAB3EB34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629083-8FC4-4324-861C-2E905D7201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053AF0-43C0-4430-A5E0-FA6FDF6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EBFDCC-9132-40C3-8D28-0C756B14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78A5DF-F84A-45FF-A116-82C343253C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9436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157B38-D649-4F63-9F96-6CC8EF55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A2E407-C8D1-41D9-A5B1-F3F9C70EF1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5A6BF7-3145-4F13-B538-65FFECF8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A76A21E-3F6B-4524-B9AD-16156554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8B7257-E229-40DD-889D-A1E0772AAD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7827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0DBFB0-403C-4943-9C79-08B1D313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BA55D6-64CE-47D7-B006-F8CC997ACA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A7292D-CAC2-431B-9DF2-033A67E2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D8D4F5-D7F0-4C9A-A259-DCF741EE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124EAB-6544-4A41-83A7-78D6300912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498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0051D17-655A-4DD0-8716-6F201BD1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9BA474-F3F0-4165-AE96-79598B5C1D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394DC55-7C23-48DA-B538-41508045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937D7B8-EED7-4B19-AF5D-9C5247EA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FA9DA3-C790-417C-815D-BBA7527E5C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2714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9CEA6D-F2A1-41B5-8389-25EA1BF1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9ED281-52B1-4617-941F-68D42C07CB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E64E93-E384-4839-9368-F1616486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45C271-AF3B-4D4C-B458-B0C0A6EE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00BA5A-FC81-4B72-8A07-8E407FC567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2730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DB05F0-C7F3-48C8-9F07-8577D3D1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45799A-F3D9-4BEA-9BBC-FAA9F0A072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FF70F3-3E41-40BC-A5AA-BA08A17B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E8225C-ADE8-4D03-B236-8D92CB98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545300-82B5-4EE9-99E5-10FCBDFB9B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6621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D3A864-273B-42D0-9FA4-57293A31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88278B-1E82-4D00-82C8-694FDFEDB3F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E1C066-37CC-4190-9E19-58958633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5563B5-4DDF-4BD4-82B0-814C549B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4C3028-C1A2-4414-AA37-71BD9AA12E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680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F0080C-6D0C-4920-9798-AA09A12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CB994C-456E-495F-ABCE-A7ABF2F952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E72310-71F4-463A-B3FF-AF236BD2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1F649B-3487-4A05-8C1B-6CCE56F4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EF6734-99F3-4EF6-BDEB-7DBBB685795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195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48D4F5-6557-4FA0-A113-D5813156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BC98AC-A717-40C2-BB21-172A8AAB6C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07F2FD-10BB-4B1B-BE69-74DFECA3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AF9DAB-A7A6-45FB-B22D-2386C5A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1284E7-44E1-4D47-89BE-1CEF5727DE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72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661CF9-0F4E-4E42-BA2E-07AB49C8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2D1007-B270-47B2-AFA0-5945707F8A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A75DE-A1DE-499E-8BF8-5D085FF3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6DC969-6962-4B3F-A1F6-BD4D261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A9C3C2-7DA0-45F1-B611-C77D1DAE08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1005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F860F4-EAA6-4E00-9926-A687A1E8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625BA4-9132-4B75-BCEF-10211FC67F5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03EAC0-5151-4F2F-8103-60109BD0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D8773-301C-4BDF-BF47-C54ED25B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ABE29B-5063-4FD6-9347-83FBFBAE93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0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AC1A0-A6DB-41F0-99D3-3F90A8BA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D203C3-AE82-413E-8C6B-CA83547D17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7ABACE-16DC-4EDA-8A16-57E89AA8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BE852-4F90-45B9-B885-F967B2BA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242FFE-735A-40EB-8992-139BEBF398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7979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6E9CE8-6FF2-4447-AB41-9439B3B2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1ED6BC-75CE-4E7A-8853-60576FDF63D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30916-69A2-4E37-B800-0B04299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879E3B-3DB8-4B8C-8057-AD9F639C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BB0A28-EAEA-41C7-837A-5007E147A2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773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AE608D-EEEC-4B6B-A693-B8B8E438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8BCC5D-EA4F-40CD-ABA7-99BE1C3A44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F7D6C3-6F1D-45FF-BA7E-E74D1912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D69FCB-2A19-435E-BB64-6C20185B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8435CE-B2FD-4FC8-BBD2-E5152F92EE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482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A8CCA515-651B-46D7-B945-DED4E0AE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19DD79-3AF4-4EB5-85C8-0B3FC3BF67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99801015-9524-4EF4-A7C5-B0FDBB81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1D2D96E-E87D-4042-B630-B0411530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7644F8-0CFC-41B3-8A62-26F2A05AF4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0315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855197-E0BC-4D51-92AF-7EACA652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C9048F-987F-4F17-882E-432BAD4A213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B0AB70-9A3C-49F0-A3DD-2E7473D8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5A1624-CCDC-4FBB-9B62-57D2A49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F5A2F0-7F51-4183-8408-D310B15C5A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937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066BB1-37D5-492B-ACCE-D53BF290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3F6871-58DE-418A-9EBA-7DBC2029A9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7D7ECB1-4DC4-4883-9336-C979A5E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79E44B-8A73-4D24-9A5A-D240D267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5D62AC-B080-4185-88F8-6D77B8720F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634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3E43B1-57E7-43B9-AD29-65A04143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D008E1-034B-4D85-A854-07BC1C7319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1908F0-5771-43A6-8EFC-1284FF64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80DF02-ABB1-48DD-96A9-2D77EB17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578FB4-3E68-47FF-91C9-7EFA6B35B0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44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8913D1-BC83-4056-8AFB-115A0BDA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674226-71D2-4FC9-980A-333B0F02F1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5FE291-34C6-4BDD-A76C-E7B4B23E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3F37CE-D506-496B-B06F-B17A4F2A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D5FB8A-E0F9-43CE-8150-59051B9D60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68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7AD398-D5A1-4C59-9FCE-2E9990A0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129636-DA92-4653-BDB0-B2EF98784CA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A929C-711E-4BC0-BAB3-1886CB84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385686-479A-4C97-B37F-1AB4EBC6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661B8E-2BA5-4B3C-A7CA-CEFB49072E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0785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677B5-7AAC-4AAF-A9BA-60584C65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F36270-A88B-4D18-99E9-E01442B19A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34F7B-BA94-4324-A477-0E989C57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A509D-E2B4-4506-AD44-8436729E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F20638-F119-4280-B665-89FE56689B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094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86397-F0A2-4C21-9583-7FC2098E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3068D0-C91F-47BE-A22B-E5C18733DB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754F8-985A-4701-96A2-EEC4FDC3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2DADBD-9520-4EB0-A319-CC4EE03F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A59251-87D4-4A9F-836C-C342DA3E90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052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DD9982-0106-4817-962B-7CF61122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3ADA23-4883-4A5B-AB13-50509356F4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9932E-5706-4154-A090-5067024F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54733-7280-45E5-A5C1-9CFEA138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5C441A-5660-4F59-AFF9-4CD9F67E83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0543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9EF62-683F-48BF-815C-4385BC9A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D34B74E-D6A0-4F53-9CC9-6105AD1626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F3B0A5-BEB7-4585-85D6-F91E7266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47A4FB-C716-41DE-AA84-B2142F4F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2611F7-8BC0-4667-9099-4D9041FC48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6210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B544DB-DCF0-454E-9460-9F9A61FE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97F19C-8D66-456D-ACF1-BC08580A2D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0D52E6-EDFC-42AB-A3FF-5FDA6592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DA97A5-1CE9-41A6-B1FA-3CDF7614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CDF7F8-E48F-42E6-8A99-3E6D34ACCA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13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A50049CF-EDD0-4E3B-84BD-ED6F038D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2F1261-E1CF-44D3-9A6D-9FF49FEDE3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FA56A40F-4E6B-4583-8C6E-9E3FC461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A769234-1D09-44EE-AAE4-DA2A84C0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5A0DA9-EF3A-4FA5-8811-76F57E23E9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8688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48C108-BB71-4C0D-8FC7-96E36B8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808850-3011-4548-81CD-5DC8E4B215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3E4BF6-77DE-4278-A0F0-5DD07646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D238D4-CB2C-404E-967F-0398AC6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E43E8FA-C07F-413C-A2B9-08B082C2B7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3372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410C4E-001C-46FF-8380-FE9025F8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FE2956-10C7-4DB5-9DCD-558616C7D3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FDF044-04D8-4D2C-B0BB-93DE066B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47C54A-BFF8-4BFB-88BD-C5C8E62B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A619E7-8516-4127-85E2-38210B7ACC8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2196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5E7E-E9CC-4F95-99D8-78B0A4B2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3F1E44-188F-4DAA-98BD-57547BB0D3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DCC69B-4017-4AA7-B043-AE2F6E0F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90B66C-0657-4197-8962-007E9962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C9D4AD1-0ED0-4C16-A530-FEE82C7833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80082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EB49F8-5FDD-4B71-B73D-8A47BAD1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357B9A-9296-48A1-8D81-8A09C121BC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F5264E-D413-413E-B03B-CA63B877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994127-D99E-4D62-B9ED-4967BA4B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A47EE4-FD71-4EC3-9C47-A0A485F4C8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9310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987BD4-2479-446A-BE6D-0EC1A1D8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A8C938-6FCA-45F0-85C6-D123670482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BE9670-7672-44B4-9893-37FF2F71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5ED8AB-D072-45A4-AD44-EA6F7BA9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4F91C0-E907-4B16-AC26-DA86C0DE58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8814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05E954-7B78-4E7A-A868-BBB6361D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4D000D-0A9E-4DC0-A543-F67B10EA8B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83DA9-50DC-4016-9CC4-F31718E4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CA18A6-247A-46D1-A4D4-563F2C15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239834-67D6-47AC-8976-E20E04026F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68031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044E8-8C99-4858-90D1-0B66FE2B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E0C77E-B62E-4779-AECC-E221609979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DDCF22-3EA2-4BF8-93A7-497D3D3A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3383A4-1EAD-49D9-AD5E-7F955C60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8385F6-CCA4-418D-85C4-A59565B34E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5219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14658C-210F-489D-A565-DA198C28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FBFACD-EE75-4173-ADA6-545B3F74D7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9EBDF5-0F79-406F-B573-0DF5E7CF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434890-69DA-497B-B48A-23E5014B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A3922F8-3991-4F19-859E-B942599242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3970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64112-6637-4B9D-BE94-DB673704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5CDD13-4B40-4A58-A31A-7924C2BC48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636B30-703D-4EC9-8117-FCC8628E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BFF331-ED31-4F9A-9A3F-15BC816D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0B13DC1-4758-4B8B-AFBC-5C8A6A8E2F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6234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2EE30B-E001-4AFC-ACCE-71AACBA5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F5DF63-93A4-4B88-85F6-9BF2D7A3A9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D6CE5A-5582-48AE-8829-BF9F74A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F4D9D-7D9E-4F9C-9013-AFE0C8C7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445935-E575-4971-A040-CFC5CAC3014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904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2BDFED58-66AE-453F-9A4E-2BBC71AB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AE8318-4DC0-4FB0-904B-EECAA20258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959F964-47B3-489F-925B-A7D9CF37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4273BC31-89F2-4116-8755-C76830FF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F4D468-5737-4598-A4E0-DCA9ACD086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4670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BBCC9E-FDEA-4B10-82A0-75EA21CB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1F0589-7DDD-4569-B402-5155D6022F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B59323-462F-465B-AA89-5120C50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EF7E6-7974-41F4-998F-D99B3F94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976B40-9B68-4C97-A549-8FC2D64087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49794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AD591E8-D0DB-4290-8C20-A56C24BA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348B0-30AB-4F3F-8837-246833F452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77FC69-148D-45EB-B1D0-B9AE171F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500B4D-1583-4CEB-B795-C0381988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C1312F-7C21-4DA6-8B17-A7F0483ED2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01935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24F3D1-AF81-43E8-997F-5446CA4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0730ED-3EEA-4C58-B31A-422C0DBCCF9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1B687F-DECD-4DFE-A7F7-6D1CBDE7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FAC003-7FFE-4A7E-8797-69642C78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2D3670-C555-48B1-8E2E-2B82EF908B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1779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58AD51-D699-4699-9A19-585B2E27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E4CA29-350B-4304-9011-CAFAD6C45D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80F48-0EB9-445B-83BD-87C299D5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3C16CF-8013-46F4-978D-2CD0C234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887B9E-D2AB-48A2-B73D-B9B4908F94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81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F8A7D9-A516-4090-A967-53DC5176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5EA5CD-8155-4115-A9E2-109A2334EC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DEE952-8A51-4A46-962B-19B1DE9D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A2E76-D59D-4F4A-AA36-73F4BB3A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3C7EE7-191F-4D4A-BA68-E105585F57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2732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DC5393-6F08-4593-AAFD-0B7F284F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254281-270D-40F2-B896-B065F0009B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B5EAD1-DAB0-43DB-877A-689444C4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E87797-0E62-4803-948C-D7EF247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5837F45-30B8-40F9-B4C4-A133C8F8F1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2240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A6216E-03C6-4368-BAF6-9D93D3F5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CF18B7-2C90-4B37-A789-FD36AF97FB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5311F-4ACE-4FBE-A9DE-E563D3DF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A2613B-CC20-4CD0-8F35-86065799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7972D5-F040-496C-9DB5-0D8902B5EF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403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6A1D7B-CC23-4690-BCAA-CA3908CF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BAFEBC-148C-4E80-91A9-A2157EF958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D284A-7A3B-46A6-B3FD-C67879C3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1042EB-FE4B-441F-B5D5-4B05AF55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FE52F0A-389C-4678-B61C-02014A7ED7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3001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4A6B5-E1C0-4D1A-BB80-45468DFA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A128A6-97D7-4714-B5CA-A8E0F721B7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46C888-EE23-4106-B2D8-665B5D05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C77FCF-095D-4DBB-8313-AB1B3090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0FCF95-9676-4B1B-8328-6839B7084C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5395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8F7B49-C975-49DB-BA13-D4B707F3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89E358-06FA-4A76-B196-AAE7717628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E18814-E905-4707-817C-26871417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DEEDC8-B026-4D05-8DCD-23D80173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1BE6CF4-616E-4FE1-8408-D45BACE843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370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5D6C640-3938-4ABC-9D6A-BD4D8EF2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124D52-FFCA-4638-8FF2-4A09B4B523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754CC08-69B1-4895-AA7A-C7A7574B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CD415B3-1822-4797-9FD4-0D9C3A3A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1B8CC6-C47E-4581-9E4F-844AEED2E5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45579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0C74FE-6B5C-45D7-B806-AB9766E7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942F75F-623B-4428-93AB-6579B03233D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0967E9-D743-4269-8C1F-D5E68307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2C2576-4236-440E-A01C-761A3989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68BCF95-5335-4EE6-9DB0-75A6E49911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8363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F7F5EB-054B-4D9A-9C67-ECBF8EF5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D45C85-43F6-4C74-B77E-EF84ADBCFA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681A2E-CC6D-43B2-951C-F01A5F63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6A48C-4E0D-42E1-8D96-5D79A623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45686F-56FB-4A93-897A-44AA1186C9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4508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92F744-7490-4888-92DF-7709B6E4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BA83548-42FA-429C-9C6B-82A58E3BED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1767C9-BEE6-494D-9CA8-542AEAC0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88185D2-9CF6-42ED-A04A-8EDC5215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7C552-35D0-4D4B-9E87-1E13E00E00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38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DEAA48-4754-4D2D-ADB1-44833D1B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D0486D-1E14-4A44-803B-F837038168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7D3857-66B4-4345-98BF-C5F45DA8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A6F480-189F-479B-8C8D-AB2FBBFE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5EB891-0961-412A-AA23-B6EA1F01F6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7704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6257E-0341-4C5F-8B60-E5B8E922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E9E26C-497C-403D-B707-7662ECE8B2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06D374-DBAF-42A9-A320-9A6FEEC9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D8F7A5-FE31-42AF-AE47-63B7AD3E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D009E27-DB1B-4028-9803-71BBD484CC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472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F74380-015E-4392-8767-654B0F5A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2F65DB-589A-485D-8925-BC4DA45C630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225E01-DB71-4CD1-922B-E461944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8F2BAF-2DE7-4AEC-B321-F5F7E8F6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82DE95-CA1B-4303-80E1-ED04C5A060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77343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040155-7442-4ED0-BD87-7D8E611E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51AFFE-4823-4E06-9836-C3E7D34B6F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CD5615-6C20-4F89-8DFA-12A4A9E5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47DF80-081F-49DD-9953-75190C0A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16B093-C056-4BFE-9167-FE2C35CC32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6039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61903-6F96-4FCD-A380-96CF4E45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7E1679-69B2-4AC9-93A4-28ACB034EB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F264AE-1C4A-47C0-9738-CA9C74C1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EF56ED-2E39-4B55-841C-987371CB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204669A-3ECD-4DDC-B365-0ADB67AB46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310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484179-F3B8-4286-A15B-C609F9C9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3E92D9-A17F-4F8E-AC09-928076B358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69A443-B0A3-4776-A896-D0C9CA7E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23D002-D363-4EB6-8185-21C41371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543FC46-5FFA-4D60-ACAF-1FB2242A5D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3876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FA5047-A476-4948-B543-9BDA6931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66DFCB-18AF-4060-BF67-D4A88ED669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CE4536-3AEB-408A-8D02-C3F514C5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8127BC-B8FA-4DE6-97C6-5D003088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1C94975-5FA3-46F6-B9B2-E3536D4995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893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7FCBC29-556C-4391-85AB-D48DBFA7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CF2977-FFBC-481A-B14A-BD63831B6F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F6DD915-91CF-4B55-90C4-4165D3A0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817F43E-CDA9-46A1-BE5B-B5FA99D9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B9ABF7-6C6C-4903-9094-314098EDB3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6768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90FF3D-A17C-4CDD-BFD6-F64D6F12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D87CC9-A89A-4699-B54B-DABFA07F8A4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6C0460-E7E6-4EC1-A8F2-60BC8E6E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648D64-D2A4-43F2-9F8C-9C1CF88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890856-20C2-4CCC-B7A1-51C06656A6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0659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2E8A69-A76E-4D55-9E65-820DA500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066117-859D-449A-A8D3-419F3ECBFF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8B32C-7E2D-49F9-A172-FD17AA78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B00E3-CDBD-4189-8B5D-6423BDA3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BC2E65-3C10-42B1-BBCE-E196E44E61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2010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254157-6B57-43CD-9FCB-57EDF747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B89DAC-D3F3-41E8-B1C0-94D5C2DF0A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B60416-34B0-4278-A6F4-97F503EB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5BF24D-956E-4140-B4C0-27488E60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72B67C-29F0-4ABF-BCC0-0E11CD3270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3346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991413-D451-4A0C-81B0-35ADA14A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29B26C-F604-4D8E-A345-A4B8FC3C082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17B04B-834E-48F4-849E-60BADD1D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135D3F-3F08-4079-946F-74F9BB4E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6D635FB-6149-49B2-8C6A-D200C1289F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8904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6FCDFF-8B9D-42E9-A44E-C042AC0C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CB9BE5-1C67-4485-8CDD-72B1716249F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B82871-D92A-4481-8888-D7E40E02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7416F6-ECCD-4BF2-8054-0F3E48AF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F002D27-F324-4DC8-83CC-50DD4C8819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9073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4425BE-839A-4C16-99A6-E0B1D0A1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7516A9-98CF-4CDF-B88F-AC23A953B4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E7A41F-CDB9-44DB-9038-5598B2FE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6E3852-38CF-4C8A-A576-6AC245A2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EECD69-9AC5-45E8-86B1-503866B4E0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2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182070-366E-4A6A-B019-6030C577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FBE920-F365-4D77-859E-55E36E8A01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DF2FCA-688A-4243-AD9A-B5338C74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0AB35D-8582-4E59-B0FA-7B95C6C9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F80AE1-964E-43EB-9D34-AE73FB9A29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5424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BBCC69-491B-4DA5-9A54-6D6DB723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4652AF-7344-4C41-AB1D-501110CA25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E56B64-5144-458F-94AA-D56785B2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C105C9-9BCE-4A12-9603-4D845F37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6F954E-5DE8-4E46-9A9F-83C1E59835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3478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2DFC3B-893E-47BC-AB20-A3BB5210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413043-BB36-4B26-9977-59128CC401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25D5BD-D1F9-42C1-8FA5-661A94FA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FDD24D-BDF8-4998-81A7-C5E920AA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FA76AE-4AFE-4080-BA4E-E5B293F113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3553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73DFB3-B959-4A72-BA2B-20DCECAE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41A50E-7CCA-4DF9-A11D-02512C38D4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29E03-F80D-4307-98A9-64208A8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0696B7-ED00-4E25-93FB-73A3E1C9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DF0080D-14E9-458D-B661-2EADB42611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424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104153D9-2F8B-4F75-9901-26C7EF407A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61" r:id="rId1"/>
    <p:sldLayoutId id="2147488762" r:id="rId2"/>
    <p:sldLayoutId id="2147488763" r:id="rId3"/>
    <p:sldLayoutId id="2147488764" r:id="rId4"/>
    <p:sldLayoutId id="2147488765" r:id="rId5"/>
    <p:sldLayoutId id="2147488766" r:id="rId6"/>
    <p:sldLayoutId id="2147488767" r:id="rId7"/>
    <p:sldLayoutId id="2147488768" r:id="rId8"/>
    <p:sldLayoutId id="2147488769" r:id="rId9"/>
    <p:sldLayoutId id="2147488770" r:id="rId10"/>
    <p:sldLayoutId id="2147488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A1AAEAEA-264B-4430-A2CE-5C3F116235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72" r:id="rId1"/>
    <p:sldLayoutId id="2147488773" r:id="rId2"/>
    <p:sldLayoutId id="2147488774" r:id="rId3"/>
    <p:sldLayoutId id="2147488775" r:id="rId4"/>
    <p:sldLayoutId id="2147488776" r:id="rId5"/>
    <p:sldLayoutId id="2147488777" r:id="rId6"/>
    <p:sldLayoutId id="2147488778" r:id="rId7"/>
    <p:sldLayoutId id="2147488779" r:id="rId8"/>
    <p:sldLayoutId id="2147488780" r:id="rId9"/>
    <p:sldLayoutId id="2147488781" r:id="rId10"/>
    <p:sldLayoutId id="2147488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AFA7B881-4AB9-4A72-B979-28A04DA0D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83" r:id="rId1"/>
    <p:sldLayoutId id="2147488784" r:id="rId2"/>
    <p:sldLayoutId id="2147488785" r:id="rId3"/>
    <p:sldLayoutId id="2147488786" r:id="rId4"/>
    <p:sldLayoutId id="2147488787" r:id="rId5"/>
    <p:sldLayoutId id="2147488788" r:id="rId6"/>
    <p:sldLayoutId id="2147488789" r:id="rId7"/>
    <p:sldLayoutId id="2147488790" r:id="rId8"/>
    <p:sldLayoutId id="2147488791" r:id="rId9"/>
    <p:sldLayoutId id="2147488792" r:id="rId10"/>
    <p:sldLayoutId id="2147488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5EEA72AD-B7AB-4B39-B0CF-6D07478BC7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  <p:sldLayoutId id="2147488796" r:id="rId3"/>
    <p:sldLayoutId id="2147488797" r:id="rId4"/>
    <p:sldLayoutId id="2147488798" r:id="rId5"/>
    <p:sldLayoutId id="2147488799" r:id="rId6"/>
    <p:sldLayoutId id="2147488800" r:id="rId7"/>
    <p:sldLayoutId id="2147488801" r:id="rId8"/>
    <p:sldLayoutId id="2147488802" r:id="rId9"/>
    <p:sldLayoutId id="2147488803" r:id="rId10"/>
    <p:sldLayoutId id="2147488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8D5B066A-A967-436A-8224-C11BA4D883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B99B329B-AE32-4ABD-9D65-D8790D98CF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16" r:id="rId1"/>
    <p:sldLayoutId id="2147488817" r:id="rId2"/>
    <p:sldLayoutId id="2147488818" r:id="rId3"/>
    <p:sldLayoutId id="2147488819" r:id="rId4"/>
    <p:sldLayoutId id="2147488820" r:id="rId5"/>
    <p:sldLayoutId id="2147488821" r:id="rId6"/>
    <p:sldLayoutId id="2147488822" r:id="rId7"/>
    <p:sldLayoutId id="2147488823" r:id="rId8"/>
    <p:sldLayoutId id="2147488824" r:id="rId9"/>
    <p:sldLayoutId id="2147488825" r:id="rId10"/>
    <p:sldLayoutId id="2147488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BC26A32A-63E2-4F8D-9BCC-4220F96CCA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27" r:id="rId1"/>
    <p:sldLayoutId id="2147488828" r:id="rId2"/>
    <p:sldLayoutId id="2147488829" r:id="rId3"/>
    <p:sldLayoutId id="2147488830" r:id="rId4"/>
    <p:sldLayoutId id="2147488831" r:id="rId5"/>
    <p:sldLayoutId id="2147488832" r:id="rId6"/>
    <p:sldLayoutId id="2147488833" r:id="rId7"/>
    <p:sldLayoutId id="2147488834" r:id="rId8"/>
    <p:sldLayoutId id="2147488835" r:id="rId9"/>
    <p:sldLayoutId id="2147488836" r:id="rId10"/>
    <p:sldLayoutId id="2147488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B3364380-E894-432C-AB69-2C003D7E79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38" r:id="rId1"/>
    <p:sldLayoutId id="2147488839" r:id="rId2"/>
    <p:sldLayoutId id="2147488840" r:id="rId3"/>
    <p:sldLayoutId id="2147488841" r:id="rId4"/>
    <p:sldLayoutId id="2147488842" r:id="rId5"/>
    <p:sldLayoutId id="2147488843" r:id="rId6"/>
    <p:sldLayoutId id="2147488844" r:id="rId7"/>
    <p:sldLayoutId id="2147488845" r:id="rId8"/>
    <p:sldLayoutId id="2147488846" r:id="rId9"/>
    <p:sldLayoutId id="2147488847" r:id="rId10"/>
    <p:sldLayoutId id="2147488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D206F2C8-AF5E-436F-B268-748B4EF4EF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49" r:id="rId1"/>
    <p:sldLayoutId id="2147488850" r:id="rId2"/>
    <p:sldLayoutId id="2147488851" r:id="rId3"/>
    <p:sldLayoutId id="2147488852" r:id="rId4"/>
    <p:sldLayoutId id="2147488853" r:id="rId5"/>
    <p:sldLayoutId id="2147488854" r:id="rId6"/>
    <p:sldLayoutId id="2147488855" r:id="rId7"/>
    <p:sldLayoutId id="2147488856" r:id="rId8"/>
    <p:sldLayoutId id="2147488857" r:id="rId9"/>
    <p:sldLayoutId id="2147488858" r:id="rId10"/>
    <p:sldLayoutId id="2147488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図 17">
            <a:extLst>
              <a:ext uri="{FF2B5EF4-FFF2-40B4-BE49-F238E27FC236}">
                <a16:creationId xmlns:a16="http://schemas.microsoft.com/office/drawing/2014/main" id="{EF4445A0-B2B3-456D-8046-EE54A43B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29054" r="47211" b="5870"/>
          <a:stretch>
            <a:fillRect/>
          </a:stretch>
        </p:blipFill>
        <p:spPr bwMode="auto">
          <a:xfrm>
            <a:off x="688975" y="2160588"/>
            <a:ext cx="492918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C69812-4040-498F-B15D-C0F590E70ECF}"/>
              </a:ext>
            </a:extLst>
          </p:cNvPr>
          <p:cNvSpPr txBox="1"/>
          <p:nvPr/>
        </p:nvSpPr>
        <p:spPr>
          <a:xfrm>
            <a:off x="1631950" y="1336675"/>
            <a:ext cx="4960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手取り収入</a:t>
            </a:r>
            <a:r>
              <a:rPr lang="en-US" altLang="ja-JP" sz="2800" dirty="0">
                <a:latin typeface="+mn-ea"/>
                <a:ea typeface="+mn-ea"/>
              </a:rPr>
              <a:t>15</a:t>
            </a:r>
            <a:r>
              <a:rPr lang="ja-JP" altLang="en-US" sz="2800" dirty="0">
                <a:latin typeface="+mn-ea"/>
                <a:ea typeface="+mn-ea"/>
              </a:rPr>
              <a:t>万円の家計簿例</a:t>
            </a:r>
          </a:p>
        </p:txBody>
      </p:sp>
      <p:sp>
        <p:nvSpPr>
          <p:cNvPr id="113668" name="テキスト ボックス 15">
            <a:extLst>
              <a:ext uri="{FF2B5EF4-FFF2-40B4-BE49-F238E27FC236}">
                <a16:creationId xmlns:a16="http://schemas.microsoft.com/office/drawing/2014/main" id="{CEEBAB35-E62D-4E71-8EAE-AF86E17FD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356393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手取り収入</a:t>
            </a:r>
            <a:r>
              <a:rPr lang="en-US" altLang="ja-JP" sz="2400"/>
              <a:t>15</a:t>
            </a:r>
            <a:r>
              <a:rPr lang="ja-JP" altLang="en-US" sz="2400"/>
              <a:t>万円の場合の</a:t>
            </a:r>
            <a:endParaRPr lang="en-US" altLang="ja-JP" sz="2400"/>
          </a:p>
          <a:p>
            <a:pPr eaLnBrk="1" hangingPunct="1"/>
            <a:r>
              <a:rPr lang="ja-JP" altLang="en-US" sz="2400"/>
              <a:t>支出の内訳です。</a:t>
            </a:r>
            <a:endParaRPr lang="en-US" altLang="ja-JP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426784-96CA-420A-A78E-BFDE92DB3511}"/>
              </a:ext>
            </a:extLst>
          </p:cNvPr>
          <p:cNvSpPr txBox="1"/>
          <p:nvPr/>
        </p:nvSpPr>
        <p:spPr>
          <a:xfrm>
            <a:off x="4178300" y="264477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FAECC2-3999-4A86-9619-46473ED9BA78}"/>
              </a:ext>
            </a:extLst>
          </p:cNvPr>
          <p:cNvSpPr txBox="1"/>
          <p:nvPr/>
        </p:nvSpPr>
        <p:spPr>
          <a:xfrm>
            <a:off x="4176713" y="2933700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25,000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20EDBF-2807-443B-AE08-3614B21EACBA}"/>
              </a:ext>
            </a:extLst>
          </p:cNvPr>
          <p:cNvSpPr txBox="1"/>
          <p:nvPr/>
        </p:nvSpPr>
        <p:spPr>
          <a:xfrm>
            <a:off x="4178300" y="324008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12,000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4CBFCB-FFE7-4582-8514-93C86949FE67}"/>
              </a:ext>
            </a:extLst>
          </p:cNvPr>
          <p:cNvSpPr txBox="1"/>
          <p:nvPr/>
        </p:nvSpPr>
        <p:spPr>
          <a:xfrm>
            <a:off x="4176713" y="3538538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8,000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6B6C12-7A1F-4A12-B73D-8A4B22105E61}"/>
              </a:ext>
            </a:extLst>
          </p:cNvPr>
          <p:cNvSpPr txBox="1"/>
          <p:nvPr/>
        </p:nvSpPr>
        <p:spPr>
          <a:xfrm>
            <a:off x="4178300" y="382587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C526E5-A66A-41F3-B426-80C15B7B593F}"/>
              </a:ext>
            </a:extLst>
          </p:cNvPr>
          <p:cNvSpPr txBox="1"/>
          <p:nvPr/>
        </p:nvSpPr>
        <p:spPr>
          <a:xfrm>
            <a:off x="4176713" y="410527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B78125-9391-4D80-A2C4-2C6DED25383A}"/>
              </a:ext>
            </a:extLst>
          </p:cNvPr>
          <p:cNvSpPr txBox="1"/>
          <p:nvPr/>
        </p:nvSpPr>
        <p:spPr>
          <a:xfrm>
            <a:off x="4178300" y="4410075"/>
            <a:ext cx="1257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AB78C6-7FD0-406B-8561-145E836AADD1}"/>
              </a:ext>
            </a:extLst>
          </p:cNvPr>
          <p:cNvSpPr txBox="1"/>
          <p:nvPr/>
        </p:nvSpPr>
        <p:spPr>
          <a:xfrm>
            <a:off x="4176713" y="4722813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10,000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62BE11-DD05-4201-B033-29158F836FA3}"/>
              </a:ext>
            </a:extLst>
          </p:cNvPr>
          <p:cNvSpPr txBox="1"/>
          <p:nvPr/>
        </p:nvSpPr>
        <p:spPr>
          <a:xfrm>
            <a:off x="4178300" y="5019675"/>
            <a:ext cx="1257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15E5B2-F9D9-413D-BEDF-5E6114383BD8}"/>
              </a:ext>
            </a:extLst>
          </p:cNvPr>
          <p:cNvSpPr txBox="1"/>
          <p:nvPr/>
        </p:nvSpPr>
        <p:spPr>
          <a:xfrm>
            <a:off x="4176713" y="5341938"/>
            <a:ext cx="125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latin typeface="+mn-ea"/>
                <a:ea typeface="+mn-ea"/>
              </a:rPr>
              <a:t>15,000 </a:t>
            </a:r>
            <a:r>
              <a:rPr lang="ja-JP" altLang="en-US" sz="1200" dirty="0">
                <a:latin typeface="+mn-ea"/>
                <a:ea typeface="+mn-ea"/>
              </a:rPr>
              <a:t>円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833DCA-BC62-4B1B-804F-3A3914FDD514}"/>
              </a:ext>
            </a:extLst>
          </p:cNvPr>
          <p:cNvSpPr txBox="1"/>
          <p:nvPr/>
        </p:nvSpPr>
        <p:spPr>
          <a:xfrm>
            <a:off x="3417888" y="6391275"/>
            <a:ext cx="17764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latin typeface="+mn-ea"/>
                <a:ea typeface="+mn-ea"/>
              </a:rPr>
              <a:t>150,000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13680" name="テキスト ボックス 24">
            <a:extLst>
              <a:ext uri="{FF2B5EF4-FFF2-40B4-BE49-F238E27FC236}">
                <a16:creationId xmlns:a16="http://schemas.microsoft.com/office/drawing/2014/main" id="{AEF3CA9A-22B1-4B88-AC44-3AAE47CCC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D</a:t>
            </a:r>
          </a:p>
        </p:txBody>
      </p:sp>
      <p:pic>
        <p:nvPicPr>
          <p:cNvPr id="113681" name="図 24" descr="画面の領域">
            <a:extLst>
              <a:ext uri="{FF2B5EF4-FFF2-40B4-BE49-F238E27FC236}">
                <a16:creationId xmlns:a16="http://schemas.microsoft.com/office/drawing/2014/main" id="{74131276-F3BC-4C9A-9C6B-F2741500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349500"/>
            <a:ext cx="12779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5D5B94F-C2FF-4A79-B236-B0C74B48DAD6}"/>
</file>

<file path=customXml/itemProps2.xml><?xml version="1.0" encoding="utf-8"?>
<ds:datastoreItem xmlns:ds="http://schemas.openxmlformats.org/officeDocument/2006/customXml" ds:itemID="{8502EE34-4FE8-43B9-A2AD-F876C0E11557}"/>
</file>

<file path=customXml/itemProps3.xml><?xml version="1.0" encoding="utf-8"?>
<ds:datastoreItem xmlns:ds="http://schemas.openxmlformats.org/officeDocument/2006/customXml" ds:itemID="{C6E12EEA-EC58-4536-A901-76FC746E3DAE}"/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45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94</cp:revision>
  <cp:lastPrinted>2016-03-12T10:43:24Z</cp:lastPrinted>
  <dcterms:created xsi:type="dcterms:W3CDTF">2015-11-26T08:00:25Z</dcterms:created>
  <dcterms:modified xsi:type="dcterms:W3CDTF">2024-06-19T06:17:59Z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