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258" r:id="rId6"/>
    <p:sldMasterId id="2147484270" r:id="rId7"/>
    <p:sldMasterId id="2147484282" r:id="rId8"/>
    <p:sldMasterId id="2147484294" r:id="rId9"/>
  </p:sldMasterIdLst>
  <p:notesMasterIdLst>
    <p:notesMasterId r:id="rId11"/>
  </p:notesMasterIdLst>
  <p:handoutMasterIdLst>
    <p:handoutMasterId r:id="rId12"/>
  </p:handoutMasterIdLst>
  <p:sldIdLst>
    <p:sldId id="270" r:id="rId10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D68AF2D-9793-413A-8DE9-D02148A2D2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3D12FBA-669B-4FEF-BCEC-90B811DB66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E9F402D-17DC-472B-AC7A-C90BD9C6637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15779-F303-45A6-B0CA-559F03312D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1C14BA-26CA-4753-9330-2C330255F3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37C300-68EC-49C6-8D45-4090570FCDD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AA53175-72EF-4718-83D9-58A5DAA56D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E0DF54-D990-4B8B-873B-1D5D882869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3C7E756-109F-4E17-B2CD-B8AF4971B26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F6B13E5E-84EE-45AE-8F8A-BFCD49B247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C7397571-3E59-4CB1-AA53-05CCB0B33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F41624-ECE3-4574-86FD-B201D40F66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6486DA-FF8E-47C3-B75A-78E983B8E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E3EB786-EC7F-4A0D-8683-C531673025C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24A75D-3AD5-42DC-8B78-170BF423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834E2A4-E71C-49FB-8D07-D0053E71E0E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A8B2D0-1201-4AC6-BA64-84FA7FE9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5ED51A-142F-45EF-982B-0F556A2F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B8B5D77-E144-41AA-84F8-DC0C41DBD9A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317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D03107-7A02-43B8-809F-88A28192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5C779AF-07D0-4A5F-B00F-AFA4108F145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D850E1-301E-4851-BF4E-EAFC8385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5076B9-A338-4BAE-83A9-DB268274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29D226-B472-44AD-AF1C-D0650C039FF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064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2EDAA6-36A3-4D75-9DC0-CBC35485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60101B-3350-4C10-8CB1-51756CA7BEF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1A3526-15D8-4EB3-800F-BAA57681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7B8736-2EC7-48A7-8141-33B8EC20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5DE5F7-1F19-4442-B2C4-F6A997B7991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696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5D0911-8A10-4598-904E-35D0E33C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172D711-4D37-49C4-8879-632F9FD8810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5613A5-EFED-4367-9278-9261D9F1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3F67C4-12A7-461E-8C65-785EDA05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D52C32-BAB5-4955-B26D-63790BE26D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251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2778EB-060B-44F5-844B-26B57056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84527C-1405-498E-9492-2A5CD711CE1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CBA7CF-2C6B-4953-B07A-2E484ADE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9A158C-E23A-4A01-8BA8-32E7EAC2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301987-23BA-4CFB-8BC9-521F634D79B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4337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EA46CD-6ADC-43DE-87D4-F6880CAB7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09485E-E82E-4496-A2FA-A3032E1C926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BC21EE-453D-4FAC-A97A-0F9A08A7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5DD3FE-9153-4A72-A855-2E860724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DFB9E6-EE15-47CA-93C1-82E60347EBA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1723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0DFAE4-CE42-4F52-9958-57C523BF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5D40A40-4C83-4CB7-AB6E-77DBA84338C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B96B19-012D-4783-BD99-07D87660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2A62F7-2350-437F-95AE-787D863D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0EB7F0-5E06-418C-B80C-3DB64BDB22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8337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FE37978-FC4B-4EFE-A9E9-23C4C6F0C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4CA594F-13E6-4916-B20D-B5851DFFAD7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DC6F528-DFFA-469C-A990-B8CA2C31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F7549BD-0A7E-41EA-8E67-6DF594B5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0432B4C-3D15-40B8-8878-63124163405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6956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D0D09B-1DE3-4543-BC18-15D72CC2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CCA1388-6F36-40F1-A285-5AC07687728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FE4B7E9-5D51-4844-B1DA-E349D161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6299A8-38BF-404C-8A05-0684C475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13612D-A357-4C14-9FF3-DAE39525BA8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7192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4C2B33A-89EA-4FA0-A606-634CE1E37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DE5A964-C65C-489E-91E5-AD8FFF82670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47F1CB1-84C2-465B-8F6A-829B2454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236F65-7B96-441C-BB1D-82E69A6F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01CC0C-B4F1-4800-B54F-9BFE342C337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5957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71EABA-A99E-49C9-9E25-313C1D17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2D29466-94D9-4508-A8F7-9F50BE82A7C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B78CE5-26C2-4E76-8AA9-25F42627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797FAA-5FD2-4442-849E-D69ABC68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73852E-04EF-447A-B4E8-112CB548668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448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9F093B-0A90-4756-A43D-9028A3C2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8A0B38-6D31-4EDC-8AC1-D7DD3D01B77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A1B4E7-748F-4D23-A84E-BB7268AF2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64160D-71F0-4255-B36A-66CC526F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688767-0A0F-4758-9DF9-C34D3087C15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7890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8BF90E-5AFC-47CF-A45A-01E8B72C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3078FF4-C5A3-4B6D-895F-36A9EFFF840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39F9BA-007A-467E-B985-9D57A26F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3A11AE-78E0-426C-85CE-1FB339B8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809870-97ED-4558-B23A-BE96AFF5846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626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78A471-3F62-4209-AEC9-AED306906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2BC923-0209-414A-B32C-AD015B2C12A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B31E68-B8A2-4E42-BBC4-54606A08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49535-9139-4C74-A0DE-91D511C0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03EFBB-1903-49FE-B900-8E39D511722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8107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FCD2D-C707-4D4B-A775-68B9B61C9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A576DF0-27DB-4B73-87F0-6ED56533DFA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D3ED4F-D583-4DDD-8253-181C7B49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A2772B-540F-4A94-A314-BBCC96B1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E50340-D544-44E2-8773-D73F6C1EC9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8211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C3E5CB-74F7-4CEF-85B9-A995D178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EA8E5F9-A770-4805-BE06-8FBA5CF6DA3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55E1A-459A-4117-AA0F-692EEE0C9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7CDCF8-EB7F-40DD-960B-144BD02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3E86C1-AEFA-444B-919B-1B423C65B3B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7926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6262E9-A6AF-41BC-82AF-5D9B00B2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F74F4EA-3675-4966-89F2-B6E3C8CA0B0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5333A5-678F-44EC-8808-C1912CBB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FAF91B-1FA4-450F-BD24-C19819DB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EF8A288-3FC5-46A8-BF57-6714CE1509B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7623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60EAC5-041E-404C-A5E2-786FEF366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EA23451-0E95-4578-8549-1363C3FFCAD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6EF8C8-FF90-4F2B-A96F-41AF8AD5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E2A19F-9C9C-484C-B398-B9AF90B1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7E8964-6E3B-4AC2-A558-4C6959D5B93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6863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18ADD8-9711-4646-9696-B7DDEFFB3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8314D63-960B-47FE-AF89-FDD7F723F58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19C3B4-0CFD-4FE6-BDBC-AB451731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7FD9FD-A195-4FA5-B6EA-BA58E549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029436B-5588-4E6C-BF22-840494160AD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6503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E95882A-6BA1-4702-A2B3-99837995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A22F5E3-E4C1-4215-9F14-1F4760785F9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A7985C9-54CF-4ED3-8B9F-BCB16B1B5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6A9093D-F325-4850-85BE-7CFD7AB7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70F9F26-7A5C-4B04-97F1-3F19694C05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2939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BEB2FE-30F8-4735-8832-9557F5C8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AFFF20-D8AD-4090-97A7-C2A55D68281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1A8F8DE-2E23-4F69-B8D2-63B9136E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7B8E1E1-F3A7-40FF-805A-D19C2729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F369D2-59F8-4D05-9A85-C11640C846E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0934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40E112F-86DD-47D2-B789-57F590CF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55E4313-4F63-4C76-A484-6A4C4562A05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AB0E5C7-B434-449E-8DEB-FAFCB260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154743-D173-4E8D-98E1-71E94F6D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437503-E329-4885-9C4F-098BC318272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16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D86CB0-279E-4D09-9D67-E449A587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5C55C91-A540-46E3-BEF1-CEB629D2374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36CF44-CFD0-4EFC-B067-939BCEEC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B64191-CF71-4273-AD80-19CBF106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AEF9E67-E890-4B84-82BA-EBDB7DC9080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6503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A1717B-7231-4FEB-A8BA-BCE778CE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17FDCE1-6E3C-4729-8848-A91C45F7C03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62CF65-F67F-4BF4-8F36-D6ABDB8A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3D1A20-DB3D-49AB-B47C-44229A29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9AFF11-44ED-4681-AE15-1439A3D2632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8168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B53714-6D94-40C5-A641-3DFDD53F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0FE4038-1F8B-47EF-9644-C63F26547D2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6847EB-DC94-4CA1-BB6A-87D75BC30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BC1A0A-FA83-4924-A21F-10E4C50A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B030A4-04BB-421B-903F-477D6D13005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1110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792673-C0B1-43BC-ACCE-19DA1877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C23073B-C07E-4AC0-84B3-58859CB777F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CF0209-19D3-485E-9CBC-C295E54F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2E412F-6D42-44D3-9FEF-DC09CCE5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8998BC-9A45-4B5C-9B21-BBBA0A8FEA5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68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BF8192-87DE-4DE0-A2E8-72335D17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A4AADA7-D42F-489F-8913-256A3A10718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9FA8A0-B9A7-4EAE-9403-5E607E38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ED6C10-3F67-4748-B97D-4ED0BED5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844057-83AB-46EF-BAC3-207C233E9AE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7154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2D2E94-20E7-438B-B0DF-7FF4134E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5EF1C66-A324-4993-97C7-C2E1E26DAF2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86E0B5-313D-4839-9629-9AA6EAEF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1D2D3D-E03F-462F-B5D3-8921A2CA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839348-81FF-4943-9FEC-04AB0C56AFA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3944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334006-7645-4783-8569-251CDCA0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87124F-332A-4633-9E88-E6F41B75A33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E3FA69-9D96-42CA-80E2-29B4E05E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D8B58B-A8CE-4ED7-A9EF-3C7BC3FC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C7C4DC-7C42-41A6-859A-6D183DF5EB7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6004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3DA00F-25E8-4028-8C17-048A4C53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C93F53F-6379-41CC-AB81-9F3B7DA070D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39358-91A4-4980-97D6-BECD23F6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7080E3-46C2-4E20-9FA0-482FB5F8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5E4331-3528-49FB-BF87-AD8204FFDD1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7390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2C821E-B474-488D-AD91-FD06C782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3320DAA-940A-426D-A965-5611B7ECABD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8F0FFB-A635-4C8D-90B8-B63DCB1E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FC0D8B-05F9-4BBE-BEEB-49A3C084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50F973-F740-4EEC-9D52-A6B3D968109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5253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5674318-7298-4AFD-88F9-F112E223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43915A-6238-4D13-8D0C-502CCC34A6D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E2277D6-299D-4D2A-9D86-6FF8E874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FBFDECD-5429-4567-B6A2-FDA9B1A1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417C2F-62CF-47E7-AEAF-30CA1EE2C50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2043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C9EEF8-994D-4FEB-A83F-17491E8B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9430AC5-D7B0-474A-B0D1-F8BF092D86D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8488AE-474D-4553-B272-39C594C7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778412-C0AF-4C60-9C4D-009809B5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4EB4E9-3950-4366-B216-A5358AED7DD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836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E6A12FA-2D0C-47E4-A5D8-F048EA2F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72BABD6-1AF7-4A9C-B75D-370907903FE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A8CEDB63-A63A-4BB9-AF96-2BEAB679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EE07607-4F28-457E-A984-ABC999C7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4C5144-8A79-419F-B566-D114BD1711D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6337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8D196C0-807D-40F6-812A-E7575CB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3303B2F-FEB6-407E-B14D-6D3F2D49482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988A00F-6609-43B4-AFDA-28614B0B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D65543-C0E7-4DEB-B8F4-635756E6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2333C9-EB4D-41BA-9B47-0B9468C833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3480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18CEF0-8BAB-4AD6-B3F7-A1AA0578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CD676F-EECC-48DE-9A13-623BD63608E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03D009-23D4-4EDF-A107-5DA2990F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128E62-B804-4459-86DE-047BD51B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D2B8EE1-EC0C-467D-BAA6-6F71A1C5134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9372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8698FB-1342-4026-811C-030AA77C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7C74078-3414-4CCA-9F6E-F45A4DADEA0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857431-D425-4965-AA69-48BF7D67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FB0134-03FE-42A7-9F92-CA23CE3B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AECB93-B02D-4213-9DC4-1D5B1253867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6090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E0D250-1098-4F92-A759-419D3F11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040F370-8B0A-4F95-B62C-B091B129E03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1174FF-2840-44BC-8EED-0E5312EC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5D1E46-E693-48AD-98CB-1DF5AFC9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3818CC-DF09-4FA8-9330-80E1C92261E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1032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9492CF-9D40-40E5-9306-90B2A2E6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9B852C2-2617-4370-8971-80906B91890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060EE8-5430-40BA-AEE6-70960714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CC0C65-D565-48C8-96C6-BA57A24E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9B2264-4F28-40F4-A6C0-563CF2B70ED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0251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18F662-9D0E-4CBE-9AFB-5F0A03B2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0CEB1C3-4C77-4545-B6A3-BC3CEB3FE57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2BCDA2-794B-4B9D-9082-1CE13587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84C340-6FB8-4702-858A-5AF2D1EE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17C53F-9D5B-455C-B551-EFE93E89BC9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3260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0F836B-9CA7-4571-A239-4F522539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0A9CD3A-1F69-47AE-AD1C-9E31CE2DF23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D6F8AD-34D0-4151-ADB0-BB74C468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FE8005-2B65-47B0-AA9A-1034034EA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82B417-6A90-4C93-92E4-29C1383345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7325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F5437A-9C46-4D8C-A1B3-EF5BFBF9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90531EB-B6DB-43CB-809C-3B62A866BC0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C4A9BB-6548-4470-BC59-BEF009D4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27CE8B-EE62-4B1C-BBCB-919A3CF8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1B9005-520E-47D6-9B46-7F6A519EA46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3875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63C6E5-F2D1-4CE7-83D0-FB5CE676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DD4BA1-0A64-4CD4-8926-40231E96842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B32D1E-AB8C-418F-BF40-6F04EFFC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D07111-EB1C-4466-87BD-51CCC67F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5413B1-619B-4E7A-82F3-5B48DD55DA9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5585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D92BEA6-9F64-43AE-9CB2-D20963E3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6F42007-1688-4FCD-B020-EDE018BCF3C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6DA7181-277A-4CF8-B0CD-0C82E643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D4C7C98-CEBB-4F1F-BF9E-5DF4C92E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028FA4-83B4-4A54-AB6F-9D4B0337A39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324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0CD2B5FC-97D8-43FE-9C03-7B5355E0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9833A96-C192-4AD0-A8F6-2094517354C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1583496A-80CF-478A-93C4-AFE8D26E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406F98FE-94A7-4960-9780-6D8EF806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C8FA8C-7DF7-4D65-9B67-6EB16E5A881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80156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E275D4C-3B11-480F-94E5-397B6247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EA0913-6EAB-4CEA-8B14-13CE8681586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52DD7-EDA3-4685-A502-8BAF05C4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1E48329-23BF-49A2-9357-60AD1375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F03A9D-A6B3-40A7-92BD-85165EDC4BA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7016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0E0B696-81E2-42E0-B472-76720F48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33058F-8649-49B6-B910-9FB37E89463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51810D4-7A14-46DA-A75A-7CF36A21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820040-37AF-49C2-AC94-BA062AE7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6F545D-4B0C-44DF-8F5A-37879155FBE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7433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BF6B3A-E069-4085-A4E5-0B414147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31BC29-A652-404F-9557-0268DAB046A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A43F9C-ED92-4864-BA0A-0BB60B41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93C5F4-E8F7-436B-A068-ABF9B771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F74043-B275-42AC-B408-1591C9A98D4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2404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014357-09F3-4FFD-BE0C-12A73192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B40153-C276-49EF-B6AC-5D54163D483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7B59A4-73C4-46DD-A1BC-010C7EDC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3AAAC9-B1F4-4B1E-92A6-B594632F9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508207-EAF2-4CBC-9EA8-2C405212234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17215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8399EC-9133-4842-86ED-A1DF0B57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B8172F8-1B72-442F-8A42-06D487668EA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BF181A-28CE-4A0F-B3FB-7B6791F9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FC1B5F-E97A-4D1A-9AB5-078D710F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90DDC75-E8B7-414F-995D-F9A1799DBBB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3996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98D9E5-DC99-4FFF-831F-578A2992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40E933-21EA-48FF-A64E-E799D7BE036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C33CEB-79CD-4DED-9684-FFAB1B77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1F0535-0495-4360-B261-2D7BF5CB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59891F-D771-4081-8929-D00F97EB0E9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6541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3C7926-F36D-45DD-8114-2E3B2D14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183FD8B-A5B3-4517-901F-AC8BE36B895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D8C02C-5B0E-4843-9E5B-ECABE188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FAB3E6-6515-43D2-A259-D4BF8AC2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BDC23D8-270D-45C5-A816-70D1098E8A2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49312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0B9104-447F-49CE-81F0-872F268F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717A985-97F0-41EE-861E-135AD1B704F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94BE1E-7191-494C-AD3F-90FC0DF3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A217D5-4312-42A7-BB50-DEF2C64B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845C08E-6140-430C-AC20-336597101C8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97224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36BEB9-1BF3-48A7-8240-5917CAFC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03C311-700B-41A9-BD65-768564ED03B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643DED-B295-4934-947A-06C2AE0B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F90400-13C4-4E23-9D7D-0B34C5F9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EEDBEA4-1274-4729-9582-57C813A006B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48708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44C10F-E791-4BFD-B5CB-92965674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CCD21D4-7186-4374-90ED-A2155443D9B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457886-F4CA-4536-BB47-100F9FB16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EC6635-3C47-4B40-BB5E-27D8659F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D8F4B4-BA43-4F60-AD1A-0F92FCD024F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088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7468CEE6-544E-4801-9675-F4A8138C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CD1F65E-1360-46E3-9FE2-0DC9489F263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3CE1F0E2-5480-4618-BD80-21964229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72A5B218-C3DB-4787-977C-8A4DE06A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D6E4655-86DF-4AE0-9A7E-7279DEE017F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25959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07DB943-A0F0-4187-8B7C-F08AFC11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F296CC5-62F8-489E-8387-634F06F7A8B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9A38E71-2FAA-40B8-A978-8E9F1A1A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42F1C0-6CD5-4BF6-B3EE-33BE8BE9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2E33498-CCB8-4A3A-BB81-D3F002F66F2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9837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424C9EE-1BE6-4393-A9C7-C060EF9A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EF326E0-5FCF-4030-9EC0-2F6094DAF72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507FC61-FEE9-43A6-B29A-EEA00426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4F44D35-6631-4EC5-B1A0-DFFBB758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4391D88-8FC2-47CD-8821-9C212E24B47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51931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FD3CC50-4FA0-405B-93EA-31328BF9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88E3D3C-97F4-443C-AEAD-A4D4951FB0A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10E9972-A02F-42DF-8310-36FB4618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5B109E-EA89-44BB-BAA9-EC09F292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7E363FE-5442-4A72-A1DC-7F40A4F8EDE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6031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F75AFF-02F3-4D3E-9970-19852DBB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04D30DF-3104-41BD-9E85-C882D61E114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918582-44BD-43C2-B2A5-5502BCBD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790909-1E97-4290-AECF-714194D8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9FA56EE-0C2E-4C50-829D-F0826DD6B61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596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B5169C-2067-4EAE-9B34-D1DFFACA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B65F8F-7FD4-4399-B883-2B59E1134B5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8431CA-E7B0-41B9-BAD0-66AF4DD8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ACA224-141C-4D6B-A660-DE01929A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FE565B7-091E-4E56-958A-19E53EA1200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11962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B81337-338C-4D9A-BBFD-E63952B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E3D93B8-BF8C-4E4A-9EF0-20F6BE04E5C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2CE057-971D-46E0-9288-D8FDFA91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5E7B0E-8710-4839-AA75-C16CF33A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0ED48C8-6283-4A4E-A6F4-2BF6501C8B6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4273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289B4C-4AA8-4488-81B6-60F1B804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5AA856E-4F00-47F2-816E-E66D52ED176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13EA22-6F49-4305-9B1B-A7C91AF95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6D8C5F-2734-4AD0-8FF8-12050EBC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AEA645D-55D5-45D8-99DF-83FA4E9C09E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650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34FCAE-68E2-4B01-BFED-6CEA4FA0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AC6911-D452-4272-9BBA-FC7848A07A0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817029-EF4B-4D28-8EFF-A1D3BE66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2FB86C-18A3-4410-923F-EDD3D027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0C3FCF1-C928-4CB2-88CC-50556418F4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3016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D2D262-E953-4498-B46B-AA2B57DD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2462FDA-81E6-4054-B7AB-DCBAECCED63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9460C4-9365-4DFA-BAEE-89B66495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20225A-7BA3-416B-BE15-7E8CE5AF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1B9FA5-068F-41F3-ABBA-94283F64948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5293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A40DD1-DC0F-4681-A6B4-52878CA41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924C2D1-B66C-47AE-9170-842B107DE24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7A0B6A-B091-43D4-BE42-968C0FA0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73C314-6D13-4F12-B586-38D7B1E9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97B1D67-A149-4A57-98F8-0F262458627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689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9ABFC95A-F36F-47BB-823B-080F020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FE662C-A8A1-45EE-A937-3E3B7A37F49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7AD8B3A0-39CB-4E3C-B6C0-68132EA6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A4E4BA9A-3DE4-4D1F-8D45-78CA2B0D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5289B4-EA51-45AB-9A58-52379B506C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5039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201BEA-65C6-461F-9E93-324D9778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2E2713-C9F4-4BCE-9732-AE9EA2C9CDB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4291CB-768E-49AA-A5B5-E016823D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7878AB-4A5A-4981-8609-ACB7A27E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821C5E8-FA56-4C8E-86B9-96A5138099F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7886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F86474-1D4B-49C5-8F2C-0093A9E6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E85A607-934A-4F84-92A0-C8D11AB4A2F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18241B0-C22D-4815-8E3A-E32971C9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2F36158-B0DC-47F0-AAD5-C03A062F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C190DB8-303D-4E46-B201-F3491F5EFEB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05588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25601E8-C25D-4B97-B7E8-BA725432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D63A1C-67CB-462A-85E7-4D57EFD8262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ACC4927-59EB-49E8-B787-1BBDBAEA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8F2293-4F3F-454C-90DF-51872A71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18EB742-0FE2-4E84-AD4A-0F321C711E1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17534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B7AC77-AB44-4FBB-BAAE-ED4733AAA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96D0D7E-F18D-42AD-8AC7-88128BEAE2E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C77E59B-228E-4163-81FB-6811B492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BCAC0F-EACD-43A5-9BD8-7B71A715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0189DB3-7254-423E-A870-23540E0F6E0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9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571892-BD58-4F74-9443-B96D6F6E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A890DDC-26C4-41D3-A2F0-57D5CE5E553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2D2D31-FB18-40B0-8259-D265D3C0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CFD0D4-2746-4165-A540-8F9E5CA3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524664D-80A1-4C14-807B-726DA5173BA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09633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AA6175-F929-40EE-BC36-BBEB555F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35957EA-72E4-40BE-9F75-BDEBD0912E0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DC3E33-DD16-49F1-88FA-E45E9886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C963D7A-F4AD-4B5F-B693-377086C4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D587583-D4A8-41EF-94CC-4EFD8A6A831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4410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17D6F6-4F32-433A-8530-5E6DA32A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E6C4F4B-9B39-40D8-9BB8-AD910196F17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D81CAD-E5B8-4333-AEE9-38129384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7B9449-0797-4C7D-9B66-05AE5FAA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D06FDBA-174B-452C-BA7D-E380391DBDF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1907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D6015E-DDDB-4FB7-8FBD-C4AF5F67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7742B53-4639-4029-95CD-235A261EAF6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148116-9497-4B54-B01C-30A02FE9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E37512-A73E-4684-8E71-4EB39266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EE2BCDF-56F1-43FF-93DB-8F3328B7C56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36832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171DF4-F0CC-4FD3-A6B3-093C5DF8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EBECE6C-8A19-4A27-9CEF-85FD5120B06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871247-C0E2-4CC4-8A6A-0087E19F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FED8E0-E90F-4D9A-BD63-623C66A3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8C556E7-FD57-4B50-95F4-307EA9D726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51104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FC1833-DF45-4882-BAB6-46866AD9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6C402A7-278F-4289-A56E-AA6A34B3EDC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19DB3E-33A4-49A7-B6D6-56737679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6300DC-CDF1-4652-AE33-DBA91203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2FB29D8-DC72-4348-9985-A4EA83EA722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417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539D198-E283-4AB5-A307-22BFD1D5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77547B-C72E-4F7D-876C-93985A74822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6FE77C6-93E7-465C-83A6-C56B7885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9EB66A2C-4730-4391-84B6-DBAF62C4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E781B7-AC24-4EB6-923C-831BA3ED622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77072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623454-806A-430B-93B4-45EB2308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6EC9BE1-ACB6-4679-B007-A55AC12C916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E2A57C-D9B9-4772-8D0D-CFF4D888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A6B1FA-2756-440B-97E9-38D23F65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D1936CD-BFAE-4441-83D8-2108F44E65E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24916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28479B-201E-494E-8085-58B23B1F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98B126D-78F0-4148-9B69-670FA0DAE7F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B961FB-3A4A-448C-9E65-7A55D5F3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67FD01-3974-41DB-9564-352B55D5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DA9A814-5FB7-45D9-9C99-EE12FBC790C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25799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2D7543F-2F6D-4276-8315-92C49DEE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C0AA7F3-1704-4387-B973-5B5A9103144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10B0788-A87A-4F10-83C2-08F9BB3A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D75E517-224A-4E75-B3E9-42CAF7E8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8806816-E7D0-4CFC-927F-F1C226C0C62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70385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C0029E7-730D-4791-8F56-5D3CD34A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5527CAD-01E6-476B-B66E-3D629E52B5D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F71F174-9729-4C30-99DE-4383B759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887F587-5EE2-4786-BC02-E4519B2F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AE3936B-0257-489D-92FA-F322F29FEE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33583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CFA32E-D815-42B7-BC7F-085C1FD2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CB2C51D-0817-4DC6-9E8E-5D193293A2D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D8EBFB0-47D6-4FB0-AFCF-0B5425B1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578F92-6899-4E65-9504-F6A0E010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3E58ED-50E9-44E0-9631-F0121247DD3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89838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48944E-D309-4943-9AD1-C620FE36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AD37FF9-9B21-4EA7-8FE5-686DE0D44E0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7499F9-BA7B-4F33-B2F8-C713308E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4461C7-77A7-4767-A7BB-BF237F67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9DC6DD1-7376-4B1F-94AD-247A313F2BF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69077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E31FC4-6036-4AA1-B8D3-D971DA62A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8CF5D2C-3CEA-45C9-8F9A-86B1649D1C1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8FF8B9-D01C-4C2E-8B3D-D96E77D5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B8601E-929F-41DE-998E-0CE33EF3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9AE5779-9C74-4BB9-BD88-FBADF3CF562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83412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832CC6-C084-47E4-AC3F-AB9C7C3F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D641D1E-53BF-4CF1-BED6-5721F198E23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980387-6D2B-4443-9800-E0A2A11A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607DDA-F403-4808-941F-23C186E7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F94EBA5-4B11-436A-925C-4D70F89AB1F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44824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B925A7-D017-49DF-91A8-CD7EAE1A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D17C665-6075-44FC-A734-624D6CDA2E2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0CB55A-5068-46B2-8621-9D10C8903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E552B0-A0F8-435C-979A-0915CB78F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65D1613-2A24-4340-940B-777B1064EF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51137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DD7A9C-C10F-488F-9652-8834463D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D47473-CAC8-45D5-92C1-33435AA2788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EF26E2-0EA1-4CC5-9E44-7D013178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FF04D8-F2CD-431A-BDBA-503458D4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FDD353-2394-4EC4-A326-618ADAF9438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388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BA973C3-F584-494A-813C-16FC9AB56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CA96745-E5CF-4925-A741-EB3800A0FCE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F80FB50-9DE1-4E52-B4F6-DB402F95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433AFFD0-C6D8-412B-B714-CAF80BBB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388D01-EAF7-4144-8170-1160603699C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64345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4923E8-0401-4621-A78B-B85745E5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AFA5B7-E7CA-4F50-B319-59F6CBEBC70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89A27F-E39F-4305-8F9A-A85CF011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84012C-45D0-4699-96F7-B1CB44B6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F460396-3FD9-4976-B985-7F420A2AF2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22069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427E06-E860-49F7-B2F0-9E3BD5B4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BE304C-D51B-45C9-ADF0-078D5A63240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5B3C70-BB3C-4054-BDA9-CF363CAF5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2F5FC1-F676-4513-9835-3B822A84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1B50068-1A1C-4A1D-A986-024005F144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85858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00CBB8-2193-4696-95A4-0C112797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0E01D67-4223-4989-B0DA-99CFD92D591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160262-18E6-4403-9392-8B9E7A7F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11473F-A079-4A97-8743-1C255E4B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A30CBEF-CCC2-47E1-94C5-BF21E1437DB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19880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99D1680-0FB0-4524-9918-24D779D9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1639B0D-1487-454D-B95A-7D5D3B52CDD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9BDEF72-0585-4971-9652-E88D87C0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EC177C3-8281-42D2-BD3F-F8586D57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3E7BD2-E0D8-4450-8B6E-2A450C22FE8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70174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1EDEE0E-2B2A-41CD-9EA4-254E69D9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EE37F31-FDB6-43A4-A86B-DAFADB42DCA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6ABAE59-5DF4-4EC8-B3A1-2A46386E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563598-D9F8-43F4-9846-E1D87769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8BDCC6B-E072-4218-8723-7467569E94C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13256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2869B-FB0D-4B11-8F9F-6F81933F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3AA91F5-5675-4969-ADB8-35E69EE55CA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D001D85-8AAE-42A1-8F50-B1D094E3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ACBE6-1291-47A6-AB08-2ACA453F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7826CA-3FC4-42E8-A8E6-3E0E5E6529D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59317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8FCCF3-3D63-488D-B3CA-5E0AEA84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BD1C415-2474-4C92-85F1-358ED943635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31AB29-90B8-46A7-858C-B8DC8FFF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A834FB-8EE3-4978-A40A-12CCEE15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C7A2E26-71D1-4D4E-AE21-A379AEB3D15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62483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C81430-610C-4FBF-A0A8-FF0D32E7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2CBE9EB-B11F-4F57-B5CD-85FC9612320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FDD34D-4E55-407B-9C1E-11D90A5E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9BA53C-8C04-4672-BED6-ADE2E000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E0E7DB7-D50C-4E36-8DE4-EF6ABEC9065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67221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AFCFB1-3789-4ED8-BD70-6DDB74B0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FD2EDF8-8F7D-45E6-8AAF-1A1ABE050CE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130F4C-4D3F-44BB-AB8C-FDA43E2B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E3D0C0-AD41-4B4E-8A51-363233D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F790405-9509-4D69-A136-62CE0A4EDF6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69837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588954-3A26-49AC-98A3-0692E449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5D86254-DF9C-4B93-A0BB-45FAE31FBDA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17EC05-3352-447B-8D79-FBE6D030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17AD13-A322-4860-A6C4-FC252F50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CAB18BA-415E-4EAF-B57A-2EF262468D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272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>
            <a:extLst>
              <a:ext uri="{FF2B5EF4-FFF2-40B4-BE49-F238E27FC236}">
                <a16:creationId xmlns:a16="http://schemas.microsoft.com/office/drawing/2014/main" id="{FA2029B3-5ABA-46BD-AC8A-F23F57262D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61" r:id="rId1"/>
    <p:sldLayoutId id="2147488762" r:id="rId2"/>
    <p:sldLayoutId id="2147488763" r:id="rId3"/>
    <p:sldLayoutId id="2147488764" r:id="rId4"/>
    <p:sldLayoutId id="2147488765" r:id="rId5"/>
    <p:sldLayoutId id="2147488766" r:id="rId6"/>
    <p:sldLayoutId id="2147488767" r:id="rId7"/>
    <p:sldLayoutId id="2147488768" r:id="rId8"/>
    <p:sldLayoutId id="2147488769" r:id="rId9"/>
    <p:sldLayoutId id="2147488770" r:id="rId10"/>
    <p:sldLayoutId id="2147488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9BFD0B80-3018-4DB0-8110-3CCF3DA733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72" r:id="rId1"/>
    <p:sldLayoutId id="2147488773" r:id="rId2"/>
    <p:sldLayoutId id="2147488774" r:id="rId3"/>
    <p:sldLayoutId id="2147488775" r:id="rId4"/>
    <p:sldLayoutId id="2147488776" r:id="rId5"/>
    <p:sldLayoutId id="2147488777" r:id="rId6"/>
    <p:sldLayoutId id="2147488778" r:id="rId7"/>
    <p:sldLayoutId id="2147488779" r:id="rId8"/>
    <p:sldLayoutId id="2147488780" r:id="rId9"/>
    <p:sldLayoutId id="2147488781" r:id="rId10"/>
    <p:sldLayoutId id="21474887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B3EC4D4E-1189-4761-A498-3E9DB0BB1E6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83" r:id="rId1"/>
    <p:sldLayoutId id="2147488784" r:id="rId2"/>
    <p:sldLayoutId id="2147488785" r:id="rId3"/>
    <p:sldLayoutId id="2147488786" r:id="rId4"/>
    <p:sldLayoutId id="2147488787" r:id="rId5"/>
    <p:sldLayoutId id="2147488788" r:id="rId6"/>
    <p:sldLayoutId id="2147488789" r:id="rId7"/>
    <p:sldLayoutId id="2147488790" r:id="rId8"/>
    <p:sldLayoutId id="2147488791" r:id="rId9"/>
    <p:sldLayoutId id="2147488792" r:id="rId10"/>
    <p:sldLayoutId id="214748879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1DD3F53F-6396-4FA2-B7B2-3AFF683382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94" r:id="rId1"/>
    <p:sldLayoutId id="2147488795" r:id="rId2"/>
    <p:sldLayoutId id="2147488796" r:id="rId3"/>
    <p:sldLayoutId id="2147488797" r:id="rId4"/>
    <p:sldLayoutId id="2147488798" r:id="rId5"/>
    <p:sldLayoutId id="2147488799" r:id="rId6"/>
    <p:sldLayoutId id="2147488800" r:id="rId7"/>
    <p:sldLayoutId id="2147488801" r:id="rId8"/>
    <p:sldLayoutId id="2147488802" r:id="rId9"/>
    <p:sldLayoutId id="2147488803" r:id="rId10"/>
    <p:sldLayoutId id="214748880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E6A047EB-4759-402B-878F-DBF7441945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05" r:id="rId1"/>
    <p:sldLayoutId id="2147488806" r:id="rId2"/>
    <p:sldLayoutId id="2147488807" r:id="rId3"/>
    <p:sldLayoutId id="2147488808" r:id="rId4"/>
    <p:sldLayoutId id="2147488809" r:id="rId5"/>
    <p:sldLayoutId id="2147488810" r:id="rId6"/>
    <p:sldLayoutId id="2147488811" r:id="rId7"/>
    <p:sldLayoutId id="2147488812" r:id="rId8"/>
    <p:sldLayoutId id="2147488813" r:id="rId9"/>
    <p:sldLayoutId id="2147488814" r:id="rId10"/>
    <p:sldLayoutId id="2147488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E7A085E3-30C3-489D-94F2-1BBF2663CF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16" r:id="rId1"/>
    <p:sldLayoutId id="2147488817" r:id="rId2"/>
    <p:sldLayoutId id="2147488818" r:id="rId3"/>
    <p:sldLayoutId id="2147488819" r:id="rId4"/>
    <p:sldLayoutId id="2147488820" r:id="rId5"/>
    <p:sldLayoutId id="2147488821" r:id="rId6"/>
    <p:sldLayoutId id="2147488822" r:id="rId7"/>
    <p:sldLayoutId id="2147488823" r:id="rId8"/>
    <p:sldLayoutId id="2147488824" r:id="rId9"/>
    <p:sldLayoutId id="2147488825" r:id="rId10"/>
    <p:sldLayoutId id="214748882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B41DB0AB-E948-4CEE-870D-CC7D2834F81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27" r:id="rId1"/>
    <p:sldLayoutId id="2147488828" r:id="rId2"/>
    <p:sldLayoutId id="2147488829" r:id="rId3"/>
    <p:sldLayoutId id="2147488830" r:id="rId4"/>
    <p:sldLayoutId id="2147488831" r:id="rId5"/>
    <p:sldLayoutId id="2147488832" r:id="rId6"/>
    <p:sldLayoutId id="2147488833" r:id="rId7"/>
    <p:sldLayoutId id="2147488834" r:id="rId8"/>
    <p:sldLayoutId id="2147488835" r:id="rId9"/>
    <p:sldLayoutId id="2147488836" r:id="rId10"/>
    <p:sldLayoutId id="21474888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495D730B-3946-410F-83D0-48523C489E8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38" r:id="rId1"/>
    <p:sldLayoutId id="2147488839" r:id="rId2"/>
    <p:sldLayoutId id="2147488840" r:id="rId3"/>
    <p:sldLayoutId id="2147488841" r:id="rId4"/>
    <p:sldLayoutId id="2147488842" r:id="rId5"/>
    <p:sldLayoutId id="2147488843" r:id="rId6"/>
    <p:sldLayoutId id="2147488844" r:id="rId7"/>
    <p:sldLayoutId id="2147488845" r:id="rId8"/>
    <p:sldLayoutId id="2147488846" r:id="rId9"/>
    <p:sldLayoutId id="2147488847" r:id="rId10"/>
    <p:sldLayoutId id="214748884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6">
            <a:extLst>
              <a:ext uri="{FF2B5EF4-FFF2-40B4-BE49-F238E27FC236}">
                <a16:creationId xmlns:a16="http://schemas.microsoft.com/office/drawing/2014/main" id="{F66408F5-81C0-4992-B5E6-06F7B1BABB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49" r:id="rId1"/>
    <p:sldLayoutId id="2147488850" r:id="rId2"/>
    <p:sldLayoutId id="2147488851" r:id="rId3"/>
    <p:sldLayoutId id="2147488852" r:id="rId4"/>
    <p:sldLayoutId id="2147488853" r:id="rId5"/>
    <p:sldLayoutId id="2147488854" r:id="rId6"/>
    <p:sldLayoutId id="2147488855" r:id="rId7"/>
    <p:sldLayoutId id="2147488856" r:id="rId8"/>
    <p:sldLayoutId id="2147488857" r:id="rId9"/>
    <p:sldLayoutId id="2147488858" r:id="rId10"/>
    <p:sldLayoutId id="21474888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図 17">
            <a:extLst>
              <a:ext uri="{FF2B5EF4-FFF2-40B4-BE49-F238E27FC236}">
                <a16:creationId xmlns:a16="http://schemas.microsoft.com/office/drawing/2014/main" id="{8FC03985-F960-47D3-9495-055E57F50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29054" r="47211" b="5870"/>
          <a:stretch>
            <a:fillRect/>
          </a:stretch>
        </p:blipFill>
        <p:spPr bwMode="auto">
          <a:xfrm>
            <a:off x="688975" y="2160588"/>
            <a:ext cx="4929188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0DE66A-2467-4D47-9088-1AB6E2060DF2}"/>
              </a:ext>
            </a:extLst>
          </p:cNvPr>
          <p:cNvSpPr txBox="1"/>
          <p:nvPr/>
        </p:nvSpPr>
        <p:spPr>
          <a:xfrm>
            <a:off x="1631950" y="1336675"/>
            <a:ext cx="49609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n-ea"/>
                <a:ea typeface="+mn-ea"/>
              </a:rPr>
              <a:t>手取り収入</a:t>
            </a:r>
            <a:r>
              <a:rPr lang="en-US" altLang="ja-JP" sz="2800" dirty="0">
                <a:latin typeface="+mn-ea"/>
                <a:ea typeface="+mn-ea"/>
              </a:rPr>
              <a:t>13</a:t>
            </a:r>
            <a:r>
              <a:rPr lang="ja-JP" altLang="en-US" sz="2800" dirty="0">
                <a:latin typeface="+mn-ea"/>
                <a:ea typeface="+mn-ea"/>
              </a:rPr>
              <a:t>万円の家計簿例</a:t>
            </a:r>
          </a:p>
        </p:txBody>
      </p:sp>
      <p:sp>
        <p:nvSpPr>
          <p:cNvPr id="113668" name="テキスト ボックス 15">
            <a:extLst>
              <a:ext uri="{FF2B5EF4-FFF2-40B4-BE49-F238E27FC236}">
                <a16:creationId xmlns:a16="http://schemas.microsoft.com/office/drawing/2014/main" id="{2C3F6977-F087-4046-A14D-852BDA027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3563938"/>
            <a:ext cx="378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/>
              <a:t>手取り収入</a:t>
            </a:r>
            <a:r>
              <a:rPr lang="en-US" altLang="ja-JP" sz="2400"/>
              <a:t>13</a:t>
            </a:r>
            <a:r>
              <a:rPr lang="ja-JP" altLang="en-US" sz="2400"/>
              <a:t>万円の場合の</a:t>
            </a:r>
            <a:endParaRPr lang="en-US" altLang="ja-JP" sz="2400"/>
          </a:p>
          <a:p>
            <a:pPr eaLnBrk="1" hangingPunct="1"/>
            <a:r>
              <a:rPr lang="ja-JP" altLang="en-US" sz="2400"/>
              <a:t>支出の内訳です。</a:t>
            </a:r>
            <a:endParaRPr lang="en-US" altLang="ja-JP" sz="24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9EB0D0-83CE-4B50-8084-577767ED194B}"/>
              </a:ext>
            </a:extLst>
          </p:cNvPr>
          <p:cNvSpPr txBox="1"/>
          <p:nvPr/>
        </p:nvSpPr>
        <p:spPr>
          <a:xfrm>
            <a:off x="4141788" y="2665413"/>
            <a:ext cx="1257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40,000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3418A3-698A-4AE7-8267-3CD581FF7FF9}"/>
              </a:ext>
            </a:extLst>
          </p:cNvPr>
          <p:cNvSpPr txBox="1"/>
          <p:nvPr/>
        </p:nvSpPr>
        <p:spPr>
          <a:xfrm>
            <a:off x="4140200" y="2965450"/>
            <a:ext cx="1257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25,000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9782F1-49BF-413A-9F0A-C8B539D8C921}"/>
              </a:ext>
            </a:extLst>
          </p:cNvPr>
          <p:cNvSpPr txBox="1"/>
          <p:nvPr/>
        </p:nvSpPr>
        <p:spPr>
          <a:xfrm>
            <a:off x="4141788" y="3259138"/>
            <a:ext cx="1257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12,000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9C20FC3-4D91-46C7-B026-3A39C1C556BB}"/>
              </a:ext>
            </a:extLst>
          </p:cNvPr>
          <p:cNvSpPr txBox="1"/>
          <p:nvPr/>
        </p:nvSpPr>
        <p:spPr>
          <a:xfrm>
            <a:off x="4140200" y="3570288"/>
            <a:ext cx="12573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8,000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5DDECB-A878-49C7-8059-D839758E4827}"/>
              </a:ext>
            </a:extLst>
          </p:cNvPr>
          <p:cNvSpPr txBox="1"/>
          <p:nvPr/>
        </p:nvSpPr>
        <p:spPr>
          <a:xfrm>
            <a:off x="4141788" y="3852863"/>
            <a:ext cx="1257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5,000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906861-6C3B-43FA-ABB4-A3F63FF77954}"/>
              </a:ext>
            </a:extLst>
          </p:cNvPr>
          <p:cNvSpPr txBox="1"/>
          <p:nvPr/>
        </p:nvSpPr>
        <p:spPr>
          <a:xfrm>
            <a:off x="4140200" y="4165600"/>
            <a:ext cx="1257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5,000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1E8A740-A39C-4512-9557-2E36283D7DDE}"/>
              </a:ext>
            </a:extLst>
          </p:cNvPr>
          <p:cNvSpPr txBox="1"/>
          <p:nvPr/>
        </p:nvSpPr>
        <p:spPr>
          <a:xfrm>
            <a:off x="4141788" y="4446588"/>
            <a:ext cx="1257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10,000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E9D0176-2A13-4F8C-A14F-BB8CCA6DD075}"/>
              </a:ext>
            </a:extLst>
          </p:cNvPr>
          <p:cNvSpPr txBox="1"/>
          <p:nvPr/>
        </p:nvSpPr>
        <p:spPr>
          <a:xfrm>
            <a:off x="4140200" y="4746625"/>
            <a:ext cx="1257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10,000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19A6E9-BA92-427B-85A1-401A2C3AA49C}"/>
              </a:ext>
            </a:extLst>
          </p:cNvPr>
          <p:cNvSpPr txBox="1"/>
          <p:nvPr/>
        </p:nvSpPr>
        <p:spPr>
          <a:xfrm>
            <a:off x="4141788" y="5043488"/>
            <a:ext cx="12573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5,000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1C6E49-597C-4ED4-BD28-9F985D176B96}"/>
              </a:ext>
            </a:extLst>
          </p:cNvPr>
          <p:cNvSpPr txBox="1"/>
          <p:nvPr/>
        </p:nvSpPr>
        <p:spPr>
          <a:xfrm>
            <a:off x="4140200" y="5341938"/>
            <a:ext cx="1257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10,000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BDEFAB-C16D-4547-B069-A20AC0988B3F}"/>
              </a:ext>
            </a:extLst>
          </p:cNvPr>
          <p:cNvSpPr txBox="1"/>
          <p:nvPr/>
        </p:nvSpPr>
        <p:spPr>
          <a:xfrm>
            <a:off x="3422650" y="6397625"/>
            <a:ext cx="17764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latin typeface="+mn-ea"/>
                <a:ea typeface="+mn-ea"/>
              </a:rPr>
              <a:t>130,000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113680" name="テキスト ボックス 24">
            <a:extLst>
              <a:ext uri="{FF2B5EF4-FFF2-40B4-BE49-F238E27FC236}">
                <a16:creationId xmlns:a16="http://schemas.microsoft.com/office/drawing/2014/main" id="{31C0824F-67B2-4CD4-B3A5-28AEB0FCB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6681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8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C</a:t>
            </a:r>
          </a:p>
        </p:txBody>
      </p:sp>
      <p:pic>
        <p:nvPicPr>
          <p:cNvPr id="113681" name="図 24" descr="画面の領域">
            <a:extLst>
              <a:ext uri="{FF2B5EF4-FFF2-40B4-BE49-F238E27FC236}">
                <a16:creationId xmlns:a16="http://schemas.microsoft.com/office/drawing/2014/main" id="{D205CB7E-1ADF-4080-B317-06B18EB8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2349500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1章_生活設計と家計管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3534C3FC-A84D-4CC3-AC32-D57E81D24996}"/>
</file>

<file path=customXml/itemProps2.xml><?xml version="1.0" encoding="utf-8"?>
<ds:datastoreItem xmlns:ds="http://schemas.openxmlformats.org/officeDocument/2006/customXml" ds:itemID="{BB94056C-ADBF-4EA9-9BE5-9E1847C26E55}"/>
</file>

<file path=customXml/itemProps3.xml><?xml version="1.0" encoding="utf-8"?>
<ds:datastoreItem xmlns:ds="http://schemas.openxmlformats.org/officeDocument/2006/customXml" ds:itemID="{A2C2365C-9B73-4719-9DD8-AD6E1AD3B7BD}"/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45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第1章_生活設計と家計管理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93</cp:revision>
  <cp:lastPrinted>2016-03-12T10:43:24Z</cp:lastPrinted>
  <dcterms:created xsi:type="dcterms:W3CDTF">2015-11-26T08:00:25Z</dcterms:created>
  <dcterms:modified xsi:type="dcterms:W3CDTF">2024-06-19T06:17:37Z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