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8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4258" r:id="rId6"/>
    <p:sldMasterId id="2147484270" r:id="rId7"/>
    <p:sldMasterId id="2147484282" r:id="rId8"/>
    <p:sldMasterId id="2147484294" r:id="rId9"/>
  </p:sldMasterIdLst>
  <p:notesMasterIdLst>
    <p:notesMasterId r:id="rId11"/>
  </p:notesMasterIdLst>
  <p:handoutMasterIdLst>
    <p:handoutMasterId r:id="rId12"/>
  </p:handoutMasterIdLst>
  <p:sldIdLst>
    <p:sldId id="269" r:id="rId10"/>
  </p:sldIdLst>
  <p:sldSz cx="10691813" cy="7559675"/>
  <p:notesSz cx="6807200" cy="9939338"/>
  <p:defaultTextStyle>
    <a:defPPr>
      <a:defRPr lang="ja-JP"/>
    </a:defPPr>
    <a:lvl1pPr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96888" indent="-39688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95363" indent="-80963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492250" indent="-120650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990725" indent="-161925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2">
          <p15:clr>
            <a:srgbClr val="A4A3A4"/>
          </p15:clr>
        </p15:guide>
        <p15:guide id="2" orient="horz" pos="4195">
          <p15:clr>
            <a:srgbClr val="A4A3A4"/>
          </p15:clr>
        </p15:guide>
        <p15:guide id="3" pos="3368">
          <p15:clr>
            <a:srgbClr val="A4A3A4"/>
          </p15:clr>
        </p15:guide>
        <p15:guide id="4" pos="374">
          <p15:clr>
            <a:srgbClr val="A4A3A4"/>
          </p15:clr>
        </p15:guide>
        <p15:guide id="5" pos="55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4614" autoAdjust="0"/>
  </p:normalViewPr>
  <p:slideViewPr>
    <p:cSldViewPr snapToGrid="0">
      <p:cViewPr varScale="1">
        <p:scale>
          <a:sx n="66" d="100"/>
          <a:sy n="66" d="100"/>
        </p:scale>
        <p:origin x="882" y="60"/>
      </p:cViewPr>
      <p:guideLst>
        <p:guide orient="horz" pos="1292"/>
        <p:guide orient="horz" pos="4195"/>
        <p:guide pos="3368"/>
        <p:guide pos="374"/>
        <p:guide pos="55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446"/>
    </p:cViewPr>
  </p:sorterViewPr>
  <p:notesViewPr>
    <p:cSldViewPr snapToGrid="0">
      <p:cViewPr varScale="1">
        <p:scale>
          <a:sx n="79" d="100"/>
          <a:sy n="79" d="100"/>
        </p:scale>
        <p:origin x="331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195B2CBE-F104-40C4-A478-C5D7A3F906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06E60E0-CF45-4022-90E1-C003D5372D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96E6FA5-02DC-4453-BD09-A1B6748D437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B729AE8-6E01-409B-AB77-192011E9AA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BA602FD-6AA8-4A26-AFB5-764EF19806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260AF0-56B9-468C-B91A-12245962F0D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888AFF40-6786-4AD5-B034-6F8520056F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2389EEE-7700-49B9-9AA2-06A9C304AF8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F2599CA-6093-4DF6-81D4-68AAE5F614F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99F137FF-E72F-451C-8EE2-7F02F94215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6125"/>
            <a:ext cx="52673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D3972C57-671F-4904-8AC8-0DE252D1A2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BA7D208-269B-4C1E-BB5E-E564CBA737B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BB2C257-1E84-4704-BC83-9A4342F28A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114FBCE-BEE3-45A5-9C7C-6739DC756483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1886" y="2348401"/>
            <a:ext cx="9088041" cy="162043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DA6BCA5-CF28-4EA9-9E3A-0209D83DC7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D8A590D-C60C-4FB8-B0DD-982C592208A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30FC6AB-46BD-444D-8941-4D2CA5DE3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63D0B0-DEE5-429B-BF05-1EE64CE8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C94A557-7E19-4FA7-9EF4-9000332FD92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83575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4988" y="1763713"/>
            <a:ext cx="9621837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093407-F878-490C-90AA-EFEA22895E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94598AD-BBB4-4341-8EC5-EF244AE61CF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D6E7C20-D0E2-4707-BACC-08841F324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6A7AC8-E786-460D-A909-166628FF4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659F47E-D92C-4608-AC76-81D07A18A86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7336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51564" y="302739"/>
            <a:ext cx="2405658" cy="645022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4591" y="302739"/>
            <a:ext cx="7038777" cy="64502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97448F-88C2-4CA6-B49C-44F64792EE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8683DAA-FFBB-4974-8D8A-B46FBD66D8A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772E9C-5E28-4946-B587-5593EFEEF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54E674-EBF3-48BB-ADF2-3A7A10F18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3E712FB-37F2-4C62-B757-911421C9979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0111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F60F-2949-42D6-8426-789342533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6C63482-5789-49D1-9FCA-75951D9DC29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D2ED27-7CCA-4C45-A572-3AF53F7C9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3BAB78-807B-4399-9B09-FEA6F2468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A235ED2-7822-4D60-A947-AC83E1F3748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11834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DD9F97-7EF9-4709-985E-BEADEB338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200F25C-0860-4380-92CF-2CF7BF7274F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3C592AE-E964-4746-83B6-BE4FC693F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543F85-1E38-4908-9B5B-FD2C4C84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4950983-B026-45FC-ABF0-31B08099BF0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6205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6F3E25-9731-468B-B47A-2BC8C15DDF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BC160E2-CFE1-4ADA-B755-C0F6FD0673A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AE8D27-5D6C-4673-9D47-AFCC91D4C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3531224-5D0C-42DA-A56B-A28E367D6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FD122D3-79F2-476C-81CB-797EE7642D7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03282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743DE3A-79EF-4E4B-A434-942C7FE436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8E72566-5752-450D-AA16-53BD08AEB45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5CCEB81-55AE-4C4F-9C5B-ABD9CC1E5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C19E6D0-E51E-48F3-93D8-4B0E5CD52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65B6125-C041-4B0B-B02F-0E695D7A518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30646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5836C17-3099-44D8-8AFB-9B087FEA93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5697648-67A0-4B2F-AD69-61E05A48983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95AD233-6609-4212-8384-F8213F5B8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81FF41C-85B0-444A-AD3B-91687E07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7D8AD86-2CA7-42E3-BCCD-CB4760662F2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20348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DADACE8-9646-4123-9110-66149EF6F4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DA88AF0-BEDF-42D9-8E82-8CEADEC6E97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FF6A415-7EAD-4881-A4C4-E065A4A71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8573322-D403-41CC-88C9-A8AD46094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BAD3F46-63D0-4FA0-A551-68D7C8E8E27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1777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1AC86AF-6589-4536-AEF2-083807C23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75949E2-8C47-4523-9AAB-6C063B96460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B9F2669-C7A7-4DC0-A596-50DD74BA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31BE0AE-A499-4878-AD84-DE16AFEC2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57D9249-BD70-4716-8432-3D300721C01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49416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457EDD3-7FE1-4E28-9B6D-9C2DF633AD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0058D3A-2F75-40D2-AEE4-7FE3E89DAB9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E06013B-72DC-4D46-9BEA-3A790B48F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C138F00-6D0F-4DE0-A55D-A5977CCF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8E31BE6-2313-4FC9-91DB-85530CAB98B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99128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4988" y="1763713"/>
            <a:ext cx="9621837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42C6B9-D6F7-4AED-87EE-9F7A563B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5176351-2334-40FF-AF06-29E255EBA24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445087-F2D5-404D-84CA-737F4C339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ABD9DF-B13F-4609-944F-89F200B32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F84537A-C93C-4A63-B386-A6F71012ED4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11437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F1FBC2-260F-4FEF-B83E-0385D2781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8E98799-8283-488F-BA5A-78A03810BBC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C7E713D-67BD-4F66-A4FE-4850F4073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D5A62FC-35EE-4568-933D-8007D805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FAC8AFE-4718-4299-AD0B-4FA5987D325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46352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3EECC4-EB3D-4870-A364-2B1EE3D1B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36DDA78-97D5-4862-82B6-FB01AECE1C4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3BE7B7-C03F-4EEC-A5DD-D67D7A1EC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0968DB8-B9FF-4F41-AC08-77AA00638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9A68B2F-EC62-4228-ABD0-70875F1AD34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62643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E43546F-7496-43D2-B52E-8387B3E3E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19EB622-91BD-47DB-B3BE-34CF9E2EC52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783120-9A8A-4611-AFD6-12BD5ECC4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85FDB2-7287-4B89-A525-65E8C6533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1CB196C-C810-40DB-9D09-7E885188130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18286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A7DD376-B3B1-401C-A996-B89032F04B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341DDFD-4589-4184-B54A-86EE7941CD5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53365E-0B1B-45A2-B50D-EB54FCD92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2C6E22-F5B2-4010-8A55-D77BCE63E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473282D-34DA-49C4-BB64-92FDC4F5BED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0487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935CBE-DB13-455A-B973-07FFE1851D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FBD01B1-93B0-4858-8540-7B8322C5371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FFD0AE-7A9F-4754-A419-7B6939B19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8AB2A4-7EDB-42D0-BF92-1FB096A7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94A99DA-0174-443F-9BF6-0E6A1066086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8540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8B3878-F16C-4845-8F4C-9AB5D8711D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E36B85D-5EF2-41B1-8F54-D9781E2A33C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7019BA-DA95-40D0-A475-4B03403DE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AEE434-1C17-4BB5-AEAB-8CB54F131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80F5F26-4132-4899-AAA1-2FAECFF813F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756409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5FC36B8-F535-4618-85FA-E27894093A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8BEA987-C164-4B69-9C1A-48B1F059AE7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1C713B2-661D-4F2F-A858-A620A749E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B8D63D0-16C7-4C46-B8A2-C3ADC09F1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8F69807-BAB4-4DC8-AA59-0A98E55FE64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46099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613F3A4-0481-4E51-8697-C2C58D3D9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F624F2E-697C-40D8-AB74-09CF1AE1A00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A50FDD3-5681-4539-9DCC-4119CD61F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0AEA77E-BEAD-42DB-A889-C428137E9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BECDC54-5397-44E0-9C19-EDFC42017D3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804300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BBAB6AE-7806-4B7B-98F5-617D07DBE6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1C3B393-46D3-4206-9DDE-962EABFD0A6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01EAF95-A60D-4431-A90D-38989C980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C8F6A84-BD93-480D-B3A9-25748E830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50DF2D8-7056-456E-B16D-5BB08F33053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695331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26B3AAB-58BD-4C04-A197-F711A77DC0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CE23F16-5A00-4605-BE32-FC99C989211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7399D3F-0EA4-4F5C-BE1C-78875E1E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6DFAEF-0879-40A1-ACC8-F4A9306C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BA5F3D7-2DCC-4A79-A895-0C8CA0AE5A3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4680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580" y="4857793"/>
            <a:ext cx="9088041" cy="150143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36BB99C-0BE0-4A08-9669-64C1032155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0948133-CF42-443A-937F-AE227FCD82D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25CFA4-0E79-48BB-8246-92504E127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F5DD66-CD75-4625-8410-AC643FE0B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ECB254E-6EF8-43F8-8B3C-9EE11F053FD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871300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114F728-7D7E-4E5F-A8E7-0AD35252F8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6497072-57B0-4743-8CFC-4347AE905C3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27B575F-E726-483D-819D-E78E00A6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38FAC11-8DA6-4322-8993-B10896BA8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E128D2F-9AB2-4793-9F1A-82F48FE6541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56141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28C3FFD-E118-4C5C-A1AB-B04EFCAC2B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F1ED614-383C-453A-BA49-424C52867D4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EBA8CC6-1F3D-44F6-BA22-CC1E13D78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A4FC3B7-37C6-4AD2-AC05-C1ABC9767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5ABC6C2-E825-4439-A47D-82127AADC8A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51671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F28229-E263-4253-8F72-7A49C96C62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8EC21E6-17EF-4DF8-9D38-1199FE4AA3B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E563C5-432B-41EB-991C-F574867A6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EEFD7A-2631-400E-9AA2-312C02877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3C4A05F-23C3-4197-9C3B-208CEF32031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11631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77B7C48-16D6-4DD5-A84C-103834F1B3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405F4D2-D92E-47ED-9D3A-6B7CB284CE0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A817EF-BC5B-4DB5-B316-0A930BB0F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D9BC3A-70BB-4A14-9BD6-9A7478AFF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A1DFF2F-1DB0-42A8-A5C1-A0C8EF915A1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2106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07E5BFA-9F55-48C5-8BDD-0CD83FD670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5848FB2-299C-4718-B1A5-348021E687D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3F7B4F6-2960-4431-9D0B-AA935849D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A72184-F5D1-4D8C-AA49-9C43F9FB0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B4CE79E-D8B2-44D0-9751-1F85039E7D0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68987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2FC7D9-0940-43DD-9AEA-4E3DE449C4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7BD306A-18B3-4883-B99A-B7C16622163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D9BB48-C273-4E1C-9D62-EA6F69B21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4E446B-4BBD-4D6C-87C7-BC0790464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AB0D31D-2F2A-44F2-817D-09D3FBB8C7C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53248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31FF0E-2257-45BB-B163-7B40A32FFD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9908A12-399B-428E-9096-410BAF3315D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62E739-D5E9-4D9A-BDDB-B94963269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50645B6-AC8A-446C-9A0A-0A518BC28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A639D64-4724-484C-8D6C-B71B99D30B3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254934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02203F-6080-4605-A145-F42BE1D245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A162EF4-9FEE-497A-BB39-5B4ED74F2CF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CA99388-1572-4FD1-B878-C5F9C57CE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CE9F512-1D16-4585-8FAC-3BB945D6A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F8E3F2E-74DA-42CA-A36B-E832EDF1D9C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93565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2FD153B-58FD-4EB7-873C-8091084DE3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155683B-DEF9-4362-AEE5-B384530A996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2E419B5-F2D0-4B8D-8972-7160A2D58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C58E9F9-F5C4-4436-A254-B0B2981F3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9E803D1-17B7-41DE-811E-36CD231E574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30013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61C46C1-4F70-419C-BB52-222B5F181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9A23A06-9882-44B4-8ECE-0F51B49D811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1FA424-C3F0-404B-A5BE-E9BE7BC21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E08EF16-0617-46D8-87CB-18DFC1BA7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191E2D2-DBB7-4840-B9BA-AB95EFE8DBD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5027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4591" y="1763926"/>
            <a:ext cx="4722217" cy="49890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35005" y="1763926"/>
            <a:ext cx="4722217" cy="49890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933E0CEA-DD00-4A45-BA64-5E88E24300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58EDDF1-0A1E-4863-9944-14BFBA2AC09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11E97152-B750-4112-AD06-BCF14A87A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131FE105-8507-4897-A180-CC27A8B47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44AAE61-ED52-45FC-B09C-F88B47FA3FD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645971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E5B5287-3208-429D-A888-5E775A8005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56B3875-D2F6-482B-A3F4-FA10564CDF1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A93AEBF-C5AC-458B-BB9A-F5564A8C9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CC7E8F4-2076-4708-B245-57F2C464E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32C5301-2820-4309-BBF8-841546B0D76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076064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21C8947-6BE7-4790-BA8C-FFEA277ECD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6F1734D-6985-4A2D-ABBE-1F1A5CF9620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E045CEE-B3FD-4E5A-929E-6AFF9C22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4965043-034B-4EE3-A5FE-C95D50CFF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DCE4C77-E03E-497F-807D-79EC49FA853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401108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4C3A824-5E9A-4E27-A20F-D31816B7A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13AEE92-CA52-4EA9-BCE3-D8453AB8C80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5BAC742-0BE8-4CFD-95ED-E41364B61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45D247-D1FC-426D-835A-EF1FB30AE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DF04C68-381A-48ED-8654-34F1CCE2929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088337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52C619-9B06-4BB3-A536-870772226A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ED7123A-4B7B-43B8-BD48-B76B556EF61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4D68C3-84D0-4AAB-8C33-391144529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B6FFBC-D07B-4ACA-92C5-C83DC5FB0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B1DEEBD-79CA-4CE4-B480-440EF7EEE94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507122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8C1946-5910-411E-946E-F6A3ECD7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D1DC0E8-B957-4EAC-ABFB-BA949A93734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332716-CAE1-4027-8AAB-2FB29CC2C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1B4D3E-E83F-4DA2-81C7-A8C7541B7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5598C54-7AAA-410A-A374-149C9A8E360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858263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77FF28-9533-4FB3-A527-4B82169E10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49C240E-DA12-4C70-A80D-581598178E0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C9DB2A-08C1-4267-BAF4-6BFD6D8ED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F32CEBC-3503-4D1C-A4BC-FC511161B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9299D82-87E2-4E1D-BCDE-314EBCC8FC4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913286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566443B-3382-4704-9880-135DDD1C27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27BAE5D-EF5B-4BFA-9DB0-3C6B6D97E8D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18BA49-0B37-4DAF-A3C0-10BB4796B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210B13-4550-483C-9B87-C2D25348E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4A66D3D-C55A-48A8-A1EB-B3155C58C26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72051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FD5B2FB-DBE6-4B37-B082-566DFE014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E54AA4E-7E43-43EE-830E-81EB4760CAC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4F25F00-8EF6-4186-9F80-A4284FE5F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7AD72E-D50E-4F7E-888E-0EFDBBA48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FC0CB9E-F364-4903-9BCC-9BA574F6FC0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164408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1AF2C69-F32B-43BD-B1E9-1342166B96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9C13EF5-2E9E-44B3-8978-85878B162DE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5D9B641-0D93-4973-88FC-670250D7C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7363AEE-F534-41BC-8727-56BBC7B3B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77AC83C-39BD-4EB8-A7CA-C01D1BE34F0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94883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6AC0817-F76C-4118-BEC3-0A4AF493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2A3E69E-3E0C-40F7-85DC-A3F1E48BD45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E30B378-48DE-43C9-B2BA-05F15D92E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3BDF104-D03F-46C8-9921-3114ABF4D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79DBC2A-D56D-4A73-A593-9B1577CA3EC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03755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0F24DCEE-E0FC-44D5-9DD5-3A2835982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E835FEF-C3A3-427B-9941-846A2C8AB70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2EACC5F0-E7F8-40CA-98A8-72763F947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AE62B138-54F9-4E4E-B080-3BBD6097F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857CB70-FD70-46F8-A9BB-4CCDAFFB387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337830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95F5D2F-F6A1-47C0-BB18-735F22FED7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CCD2372-07C4-45EE-916D-59DA3A8D6DA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3501BFA-8235-43DA-8681-FE714046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D2997F5-4D23-4B9F-AE25-1B9362B7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8CF3275-9AB8-4D8B-A9D4-EDD03397076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27765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D9324EA-12E7-4F43-A40D-AEBBE4DCB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B8EA90F-90AE-49AA-9F0D-FC0C3022843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D7E3B23-9450-48B3-8524-77AD3C9B2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9B8EC7-8992-4312-9A62-284F774E6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E68D0B0-B1D1-4893-A4B1-CE8C9666B96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4452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09BF531-0E06-401B-8033-162D232798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BC0F3E3-54C6-4E42-A47C-0A718806165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D65C5F-9A09-4723-97F7-37653327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D30DD71-438D-408C-B156-7529B6F9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502DC3E-7961-4544-9332-1FB03168286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247229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DACAF24-AC72-4270-AB61-D82B574A9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887C678-B840-43B8-87B4-E0228D446AB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985BDB4-F22F-4BDB-BDDE-33E9EB131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AC5E522-AA73-46E8-92D3-62AE9F704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01D344A-51E4-4403-9265-BBC93D83399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308106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AEE53D-4BE2-4374-A4A0-98299A708C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EC916BD-5A91-407C-A548-63D0959DB7D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0DE29A4-202F-45EA-86E9-9741A3EF7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354F95-BDEA-415F-A6FC-228A64CE8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D6FC15F-E2E0-479B-9C46-1EF4F781990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980487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73E8A3-7BD5-4203-A810-99ECB15110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8102C10-0CC7-4A88-8CA0-56E44C4EB28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3B0475-A758-4F82-930B-B6CEF12E4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1DA097-4416-4CEF-B904-E1A62C24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24C0D7A-27DB-425D-87E0-030B5C11CED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249343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10C470-404B-4D10-9ECE-07627BFEA3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6B5C3AF-B97D-46EA-B4D7-926E9F5B2ED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C418D9B-F449-4703-B1D8-C797181C7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D011A8-378E-4E17-98B8-96836278B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1593905-8428-4DE3-92C3-9DEAAF7CF11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105523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34FF4A3-3802-412E-8C74-880975C5D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5C06C51-E78E-43D2-9987-ED9F887637C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68E95B-1733-4909-AAEA-A918A01F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64970A-14E8-4B28-A764-3F3B9B7EB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4E978F9-DFF0-44BD-80E7-F04E7FA6130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857361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402C09-4364-4ABB-941E-A6156978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73BC2BB-A3DA-4547-B767-6591D0FD4D0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47CA9B2-94B2-4749-B9B6-92F7DA274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8DDCA4-6A10-497C-9983-AE7F1AABA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CA8F5F3-6094-47AB-9118-6B15E73C806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299507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276FD0-A851-4DF0-9537-54810469C3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76CAC55-DDAF-4F0C-89B0-E775634DE18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BC3B4E7-FD85-499C-A7D7-C94BEDAB9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4039C2A-4081-49FD-878F-5F532BDF5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5770238-5712-4324-AE99-D37A9F8B34E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4748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ECB41945-1BDE-425D-B2F1-31B30BDA8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AA237E3-981F-4ED0-AFFF-D54A0723535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AC0363B8-3E9A-4440-AEE0-F58170D6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7DD424C3-1B0D-4B29-9A5D-B4E3C1E5F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94C2349-F801-4E01-A678-28E118D679A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392617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5CB6F5B-E94D-48F1-BC6E-836FEDDDCF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28F5BB0-C379-404C-8A32-E5325643826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B37A656-D465-45D2-A057-873E60B18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BF8CD73-5FD3-417E-B1AA-E2C095B7F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A333D0C-FF83-40E7-91DA-0934CFA805E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497515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D699B97-77BD-4F78-B802-273A885F9F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3A96BF0-C1F4-4E14-8654-BDCC235845A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93C2362-C5D5-48E3-AAC4-4BE0DD790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129250C-F904-456F-9E8A-32F0FF89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A8CB6E8-6268-49CB-A94E-E8C264103B5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678772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0B5E1E1-2E2A-472F-9E94-EC885A9D66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C212670-67E9-4A99-A245-AFAC209E523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0CEAEDF-B2FC-4A7D-9F1A-585043ADE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48A3BB1-FA70-49D1-8A53-C9B637D79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2BE8ED6-E138-4DD4-B4E2-AE8BEC1E55F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311678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BD4E4E4-2D08-46FF-8107-0F049999D5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3559E37-C97D-4F2B-818A-778248BD07F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AD5EF27-C018-405C-945F-880620FD6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B20B12B-2066-4E8E-B85A-A22B11331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3F717A3-5E29-49E7-9873-5614E377B23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36281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C8B416C-9F33-45D5-B8F6-2B713D769F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18B8883-2F60-4CC3-BCA3-94B8B4403A6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90AEED8-4FDB-42A1-8C64-FCE0072C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EBFD652-736B-469A-8EDC-B4912213F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2D9D1E3-4E4E-4F14-A66D-484D279EAD3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555021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30B4EC0-9D3E-4E6E-BF18-37EF1EA556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556E05A-AC52-48BD-B248-3A2534C2B9A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A4E549-4FC5-4B15-8794-ECBB4CA0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E32205-D0B5-4F22-A318-FF769E784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55F4351-634D-4B46-86AB-AE6C0185C48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681371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32A3A9-8F8D-4A78-A49A-CEAF50A82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8027E0F-924F-4BF1-BF8D-C537B01F538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C540B0-13FC-4A5C-B5A7-3798B1CC8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D0FE6D-33B6-42DD-9D39-CF1AEF499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41187DA-E8D2-4B50-935B-C3BEFC614D5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33551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7CCDB89-789C-4BE4-8DB9-93F247688C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D76F8A0-102E-410D-AEB6-C1ED62B1EA6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3310A4-4401-4E1D-8812-6DD365273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135A20-36E7-4017-BBA9-1AC63720D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267DBEC-4E8B-4066-B5FC-7CAFA78F926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711302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03D7F6-A8B8-46A7-B929-142DCDDD3E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B44064F-7446-4185-9C46-A9C88001925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38FF5D-5DF9-457C-84C0-3AE26CB42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05F855-799F-4431-B3A8-7A8CD8270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D6B5F22-6BB4-4778-A145-278C202B74D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202864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8F3E6D-A93B-4867-846A-FA0E8E0528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ED5C5A0-3039-4C45-8FB5-9913219EBFC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02128A-C159-424F-AEF7-59C4E1238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600A04F-8135-47B2-901E-CC1ADCE8E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1EFA56D-A0D6-47CB-86C7-70644C0E379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6308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785572A9-26F4-4F4C-A62C-9D42CC8F97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86F8BCB-F5E4-4B59-9DCA-95C554D486E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C8EAD331-0DC7-406E-BF28-13C8FDC69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46A233FD-BE0B-48F8-AD30-924A7498D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0626FE6-CCC7-4341-9D04-EC53C6ACAF8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974026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33ABABD-39C4-4D61-BE09-EA3394AB13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45A1883-7627-48D2-B3DB-058CA557507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6C60CF7-CF92-4241-BA93-D32F31429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93506EF-5155-4AFD-92D8-F6F3CB287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AD2FC27-1AE2-4543-AB95-F3CA57FECB1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565075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0F3C89D-466D-462B-9C65-9C6573C4BA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F96D63A-AD75-4EB9-859E-E2AE4F238D0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0F52524-EDFC-4A96-A4C7-27FFCC15B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4B00896-925F-4E86-A044-6F55C27CD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A1654E2-75E8-4BC8-8735-A310CF3FC39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416926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8E62F53-803C-46C6-B3BD-CE5F2E44B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6B9C77E-54CB-4027-8965-932794982DE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EAE4486-3E3C-477B-A51A-27178E630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0B6C53-507C-4343-95B8-0DD3BA539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3B68443-4E40-4454-8B6E-1BA8E94A90D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015538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14A1BBF-C54F-4F31-B6EB-9F76A8B2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07EE7DD-F72E-4905-9E7E-761C5290D39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B0BD387-039C-4165-BFC4-BF87058C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4A47B8-40EF-411A-905A-F5D2317B9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52583F8-2E56-4F72-9260-2D1FD243D2C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137202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26E2A37-5A2E-407B-A741-B8E3F8AEC9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B0D6816-E173-4D66-8CAF-F33E98614E4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259406D-3F25-457C-AF34-7C9E4B59A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712F743-CA8F-44DC-AAD9-AFBC080C0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72D7542-95DD-45EF-A698-E84D30F4D0C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313888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FDD7CC9-2F7C-40C6-B6DA-AC397AD7D6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08BE9A1-780B-448E-BCD9-E57D806FDB0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BEE719C-6FA3-42E6-94F7-CE8BD5D3D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DF17203-D750-4ECD-9BD8-9D637066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0182742-7765-467D-908A-99017137923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91324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51A0991-9356-4443-9743-BB1818683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7D8FD1F-948F-4EE3-BE49-6A70FC4D8A0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A03366-E4C5-4734-84FF-E1ACFCC10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2BA4B0D-43EA-49E5-A69B-869E29474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F0CA927-4C36-43D9-9572-1725BD14C55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707327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ED3F8F-545A-492C-B731-5108B63197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51A38EB-28D6-4E43-AC52-8D9045BB86B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A4C196-2AA9-492B-8B8B-72AF6B89B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DA6E4A-6D19-4E0F-BC9D-81B89E038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4605553-92BF-4812-ACFE-7C140688FF6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379253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7EC955-A89F-46B8-9FE6-4FE8D311D7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9036ACE-6750-4FB0-9F07-9DB1ADA7132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723527C-70CA-4ED1-9518-3A3D37C34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FD072D-23BC-435E-B9C4-03538DC8C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C882220-AF3E-43F0-A0B6-508493A64DD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080331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128430-817C-4E1B-91BC-2CEAF162D5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DBEC867-67F3-4699-9A1A-63F2E254961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4364CB-DE07-4308-B5DA-83761ABA2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BDBD94A-9C90-4D36-B5CF-A6066A8A5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5E988FE-23AC-4CA8-A1A4-1E84204D7B5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82374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203" y="300989"/>
            <a:ext cx="5977020" cy="645197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591" y="1581934"/>
            <a:ext cx="3517533" cy="51710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A28DA0F5-BC15-45E2-A259-1E4415E08B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9105BB8-DF55-4763-A5EA-D947BFB9FBF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547548B2-B610-4F03-8F9B-50868330F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1D78E8DC-5424-452A-8301-B04D22935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0E086BA-DFF8-47CD-8CC6-C2E685C0D13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902583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1BE31DF-C2D7-46BC-A731-196A0B21CC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385CE4B-A264-4738-B645-58D60A4733A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EE9B7A-6C3E-4AC3-8C46-4EB38FA85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9BD033-09F0-418B-ABDD-30C0FBED0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B762188-C6E9-47E4-870C-C904F1CC78D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534651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E484431-FE38-4556-AD61-A759924E6D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229D2EC-413B-4E49-A5C8-FC266529C37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EC51A62-801B-444F-A808-7B72D9B76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B17D729-F15A-4AF1-8F4D-8BE714B8B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60F8A7B-F203-4FF6-8460-429A878CA6C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556205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2C2C67-66FE-40AF-B8F0-0D16C46CAA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3BCD7BC-46D0-4EE6-A936-FA196B0B1A0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1AE23F3-6CEC-49BD-AD06-1FCC57E62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CDA14F8-57C0-4F8A-8D28-8F3E6E3FE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9B4B043-0C84-4AB3-AA36-A32E9FE2BF0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296818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FDBF861-90E0-41BD-820F-D66FD97F9D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FF624C5-539F-4F3D-96FC-2CCF1418287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7BB0D76-8EF7-49F5-89B8-ADDBE658E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04E90F8-D0C4-4927-AF8E-E0D4EDD6C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A62C533-A056-4F9A-9676-1AF4A9A0F3C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771352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F6961A5-2E59-4F1F-A101-04AEAC62D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97C6314-5F20-4532-ADE2-149386A3FB3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985A451-9CD0-43BB-AB8A-C21429592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1F209E-8C38-4BA4-9D04-B7FB87442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BADB2A4-9B31-4584-9283-EA9CE633680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415088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349B2B7-83B1-4A5F-B2DD-0895F5BDA8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9C4FFDD-41B6-4261-88E7-0A463AEF65C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F0D792D-BAEC-4C68-A89C-CA347F18D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12717-A02B-4444-8AB9-0374ED403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318BA97-80FE-4F97-A76E-85FFE229745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506087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8BED303-868A-41E5-A1ED-5B67B12854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7BC697E-7FB7-4C63-AE88-299049B5284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1BD345E-2D8F-4C00-B73D-7EA0383BD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F713334-BAEC-4F99-B089-E2C950EB5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E9D8393-AEFA-45FC-8144-39563330ECF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843078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960142B-8D8C-4FBC-AEF2-D19DCBC6E2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F967184-C05C-403B-973A-0C94BF781B7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E514E1F-FB3D-4616-BE95-5263696C4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D1AA5C-91F4-4B8F-AAD3-80F1C6C6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B900465-7240-4052-9AC8-9527F73E509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35222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D59088E-E8B8-48DB-925C-C2946AA8D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E3864A9-B9A9-4059-8412-DF776D4375F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5265E74-F1A5-4227-A3BE-AB98E032F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0DBA4D-A81E-4B33-8A7D-0D1E2FB3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E442985-DDB8-48E6-85D5-49AC6639D7A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64237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90CE9B-A92D-45B3-BF43-6B2E97D33F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C85D762-9E42-44F4-B492-21E418A8D09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61DFBA-1A7D-4515-99DB-F1FC98EDA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CC6FDB-2C2A-43BF-BC41-092B6795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9786D20-E2BA-4C6A-9709-5AE617125C4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23326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622F50E0-09CD-4519-B191-E93FDA5777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400C7DB-C1BC-4049-8C30-5F6EBFF38A2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389DE6F7-FDA1-4E18-8956-529BA9B79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38BC995F-997D-49CD-B043-64FDA7219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E1292FD-0740-4672-A649-63817138FF3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78716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66B1AB-D730-4985-84F6-3E23FE511E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A9FBBC8-31C5-469F-8C8E-2785A304D3E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A229CB-E76E-4BB8-B163-5C5D3431D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716C5C-246E-4386-AF40-8B95AE862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1AD9EBE-F2FD-4AA7-B3DF-FE2E1E8842F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17358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974B555-05BA-4246-B9D7-8A1AB293BA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5A28E3B-4774-4EC1-9800-5417831BF37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90BEDF-4682-47F1-843C-1E66429C4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B7B37F-C7E7-40E1-86C0-548F4630E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BC4C6F7-A806-4887-B5EA-B7CA97D0DAA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410238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A84657C-42DE-45A7-B085-2710EE14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84653AA-7F3E-45BD-BA89-B9F11C5319A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3B59C48-4E98-409C-AC76-B4B3FB4B2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9CD3258-3FAF-466C-B6D8-1661D2180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1F121B0-5895-46BD-9794-8AACD424E83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795392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B14E02A-9DA9-4944-AD8C-249F6FC4E8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90CEB31-384F-42BC-AAAB-C726C4DBDB6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D75719D-8B0B-414B-A18D-1DCCBD9E3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23EC45F-B12B-4929-9293-DBE6B5A88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2388C4D-F957-4EE0-9308-4D262440D18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763053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23B9410-E667-4A03-AAC1-63DACDF857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DF683E0-BFEF-4C9D-81A2-BC652409BC6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5559FC2-620C-4706-A486-FF3982B6D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1B7F2B3-3C3D-4DA6-BB58-379FA5EE4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8109BDB-C109-4501-8130-93B2B2B7DF9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2014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A1879FD-53F2-467E-9CE3-0CF607C102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7A20382-3F6A-4F3D-AB6D-166E9789399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B1FDED7-F2C8-4A6E-A831-F880BADC6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5C34A8-52C0-45AF-976C-27ED7CD4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FC68304-6810-495F-9051-EF79190E459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932257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07AB951-F58A-4021-BFEA-19204C4BD7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0A1F976-3C70-4D0E-8FC6-E0B1D135E00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C8CC1F9-F60D-441D-B872-2E267D84E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15049D9-757A-4343-8746-B1FF7E770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519F1A1-9532-45AF-9640-583F8A361A5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840392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8EB3783-9A5D-4D8D-A820-94B9920DAA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8548F5C-49D8-439D-963F-B61A7A9003D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DC6D915-95FA-4D96-823B-5086D7F00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D3D2E75-00B7-4981-807C-108216A3A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B1954E9-9B16-4C5D-AA33-257A03A1E80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803049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6EC306-0439-4BFD-8B14-EFA470F3AA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CAC3253-9400-4553-9AF5-457759D3304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8BB6E2-AABD-4E22-BAEE-AC96D37A3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B823DF-F7AD-4A4B-A5F0-635BC4D71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267FF2A-BADF-48B7-899F-04617A9DC99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234887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CB01C2-BD15-4EF2-9506-C2B1F0674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B9694E7-5F76-4A16-BD48-E303B29FA1B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8A2600-24F3-4D34-A207-F2C6F8C4F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ADFE579-2E83-4135-8ABE-23CF91F1A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5E2945A-CB16-4BDF-BD13-4976DF4F485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57015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1">
            <a:extLst>
              <a:ext uri="{FF2B5EF4-FFF2-40B4-BE49-F238E27FC236}">
                <a16:creationId xmlns:a16="http://schemas.microsoft.com/office/drawing/2014/main" id="{740D7075-93F5-4BCA-8212-1733847E350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63" r:id="rId1"/>
    <p:sldLayoutId id="2147488564" r:id="rId2"/>
    <p:sldLayoutId id="2147488565" r:id="rId3"/>
    <p:sldLayoutId id="2147488566" r:id="rId4"/>
    <p:sldLayoutId id="2147488567" r:id="rId5"/>
    <p:sldLayoutId id="2147488568" r:id="rId6"/>
    <p:sldLayoutId id="2147488569" r:id="rId7"/>
    <p:sldLayoutId id="2147488570" r:id="rId8"/>
    <p:sldLayoutId id="2147488571" r:id="rId9"/>
    <p:sldLayoutId id="2147488572" r:id="rId10"/>
    <p:sldLayoutId id="21474885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図 6">
            <a:extLst>
              <a:ext uri="{FF2B5EF4-FFF2-40B4-BE49-F238E27FC236}">
                <a16:creationId xmlns:a16="http://schemas.microsoft.com/office/drawing/2014/main" id="{793BB220-2E4D-4532-8EEB-00A3DEA877C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74" r:id="rId1"/>
    <p:sldLayoutId id="2147488575" r:id="rId2"/>
    <p:sldLayoutId id="2147488576" r:id="rId3"/>
    <p:sldLayoutId id="2147488577" r:id="rId4"/>
    <p:sldLayoutId id="2147488578" r:id="rId5"/>
    <p:sldLayoutId id="2147488579" r:id="rId6"/>
    <p:sldLayoutId id="2147488580" r:id="rId7"/>
    <p:sldLayoutId id="2147488581" r:id="rId8"/>
    <p:sldLayoutId id="2147488582" r:id="rId9"/>
    <p:sldLayoutId id="2147488583" r:id="rId10"/>
    <p:sldLayoutId id="214748858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図 6">
            <a:extLst>
              <a:ext uri="{FF2B5EF4-FFF2-40B4-BE49-F238E27FC236}">
                <a16:creationId xmlns:a16="http://schemas.microsoft.com/office/drawing/2014/main" id="{47B1E1E7-0752-4C0D-B0F2-9A68C8001F3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85" r:id="rId1"/>
    <p:sldLayoutId id="2147488586" r:id="rId2"/>
    <p:sldLayoutId id="2147488587" r:id="rId3"/>
    <p:sldLayoutId id="2147488588" r:id="rId4"/>
    <p:sldLayoutId id="2147488589" r:id="rId5"/>
    <p:sldLayoutId id="2147488590" r:id="rId6"/>
    <p:sldLayoutId id="2147488591" r:id="rId7"/>
    <p:sldLayoutId id="2147488592" r:id="rId8"/>
    <p:sldLayoutId id="2147488593" r:id="rId9"/>
    <p:sldLayoutId id="2147488594" r:id="rId10"/>
    <p:sldLayoutId id="21474885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図 6">
            <a:extLst>
              <a:ext uri="{FF2B5EF4-FFF2-40B4-BE49-F238E27FC236}">
                <a16:creationId xmlns:a16="http://schemas.microsoft.com/office/drawing/2014/main" id="{99D05573-EFC7-45B3-9BBF-E85BE8FFE1F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96" r:id="rId1"/>
    <p:sldLayoutId id="2147488597" r:id="rId2"/>
    <p:sldLayoutId id="2147488598" r:id="rId3"/>
    <p:sldLayoutId id="2147488599" r:id="rId4"/>
    <p:sldLayoutId id="2147488600" r:id="rId5"/>
    <p:sldLayoutId id="2147488601" r:id="rId6"/>
    <p:sldLayoutId id="2147488602" r:id="rId7"/>
    <p:sldLayoutId id="2147488603" r:id="rId8"/>
    <p:sldLayoutId id="2147488604" r:id="rId9"/>
    <p:sldLayoutId id="2147488605" r:id="rId10"/>
    <p:sldLayoutId id="214748860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図 6">
            <a:extLst>
              <a:ext uri="{FF2B5EF4-FFF2-40B4-BE49-F238E27FC236}">
                <a16:creationId xmlns:a16="http://schemas.microsoft.com/office/drawing/2014/main" id="{6055C72B-E549-49CF-8AFE-94490FFFE37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07" r:id="rId1"/>
    <p:sldLayoutId id="2147488608" r:id="rId2"/>
    <p:sldLayoutId id="2147488609" r:id="rId3"/>
    <p:sldLayoutId id="2147488610" r:id="rId4"/>
    <p:sldLayoutId id="2147488611" r:id="rId5"/>
    <p:sldLayoutId id="2147488612" r:id="rId6"/>
    <p:sldLayoutId id="2147488613" r:id="rId7"/>
    <p:sldLayoutId id="2147488614" r:id="rId8"/>
    <p:sldLayoutId id="2147488615" r:id="rId9"/>
    <p:sldLayoutId id="2147488616" r:id="rId10"/>
    <p:sldLayoutId id="214748861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図 6">
            <a:extLst>
              <a:ext uri="{FF2B5EF4-FFF2-40B4-BE49-F238E27FC236}">
                <a16:creationId xmlns:a16="http://schemas.microsoft.com/office/drawing/2014/main" id="{8C200768-4C28-48A1-9EA9-99CAAA89816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18" r:id="rId1"/>
    <p:sldLayoutId id="2147488619" r:id="rId2"/>
    <p:sldLayoutId id="2147488620" r:id="rId3"/>
    <p:sldLayoutId id="2147488621" r:id="rId4"/>
    <p:sldLayoutId id="2147488622" r:id="rId5"/>
    <p:sldLayoutId id="2147488623" r:id="rId6"/>
    <p:sldLayoutId id="2147488624" r:id="rId7"/>
    <p:sldLayoutId id="2147488625" r:id="rId8"/>
    <p:sldLayoutId id="2147488626" r:id="rId9"/>
    <p:sldLayoutId id="2147488627" r:id="rId10"/>
    <p:sldLayoutId id="214748862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図 6">
            <a:extLst>
              <a:ext uri="{FF2B5EF4-FFF2-40B4-BE49-F238E27FC236}">
                <a16:creationId xmlns:a16="http://schemas.microsoft.com/office/drawing/2014/main" id="{E29E73CC-49D1-4BF0-8BAF-1D36944D58B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29" r:id="rId1"/>
    <p:sldLayoutId id="2147488630" r:id="rId2"/>
    <p:sldLayoutId id="2147488631" r:id="rId3"/>
    <p:sldLayoutId id="2147488632" r:id="rId4"/>
    <p:sldLayoutId id="2147488633" r:id="rId5"/>
    <p:sldLayoutId id="2147488634" r:id="rId6"/>
    <p:sldLayoutId id="2147488635" r:id="rId7"/>
    <p:sldLayoutId id="2147488636" r:id="rId8"/>
    <p:sldLayoutId id="2147488637" r:id="rId9"/>
    <p:sldLayoutId id="2147488638" r:id="rId10"/>
    <p:sldLayoutId id="214748863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図 6">
            <a:extLst>
              <a:ext uri="{FF2B5EF4-FFF2-40B4-BE49-F238E27FC236}">
                <a16:creationId xmlns:a16="http://schemas.microsoft.com/office/drawing/2014/main" id="{70D70AF9-EAF5-453E-AF2C-301045F0251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40" r:id="rId1"/>
    <p:sldLayoutId id="2147488641" r:id="rId2"/>
    <p:sldLayoutId id="2147488642" r:id="rId3"/>
    <p:sldLayoutId id="2147488643" r:id="rId4"/>
    <p:sldLayoutId id="2147488644" r:id="rId5"/>
    <p:sldLayoutId id="2147488645" r:id="rId6"/>
    <p:sldLayoutId id="2147488646" r:id="rId7"/>
    <p:sldLayoutId id="2147488647" r:id="rId8"/>
    <p:sldLayoutId id="2147488648" r:id="rId9"/>
    <p:sldLayoutId id="2147488649" r:id="rId10"/>
    <p:sldLayoutId id="214748865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図 6">
            <a:extLst>
              <a:ext uri="{FF2B5EF4-FFF2-40B4-BE49-F238E27FC236}">
                <a16:creationId xmlns:a16="http://schemas.microsoft.com/office/drawing/2014/main" id="{E454B595-EAEE-483C-88CD-7BB55BDFBA5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51" r:id="rId1"/>
    <p:sldLayoutId id="2147488652" r:id="rId2"/>
    <p:sldLayoutId id="2147488653" r:id="rId3"/>
    <p:sldLayoutId id="2147488654" r:id="rId4"/>
    <p:sldLayoutId id="2147488655" r:id="rId5"/>
    <p:sldLayoutId id="2147488656" r:id="rId6"/>
    <p:sldLayoutId id="2147488657" r:id="rId7"/>
    <p:sldLayoutId id="2147488658" r:id="rId8"/>
    <p:sldLayoutId id="2147488659" r:id="rId9"/>
    <p:sldLayoutId id="2147488660" r:id="rId10"/>
    <p:sldLayoutId id="214748866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テキスト ボックス 11">
            <a:extLst>
              <a:ext uri="{FF2B5EF4-FFF2-40B4-BE49-F238E27FC236}">
                <a16:creationId xmlns:a16="http://schemas.microsoft.com/office/drawing/2014/main" id="{F76E8F7F-4F09-4B7F-8EC1-AA2BEF1B4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1336675"/>
            <a:ext cx="49609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800"/>
              <a:t>家計簿のイメージ例②</a:t>
            </a:r>
          </a:p>
        </p:txBody>
      </p:sp>
      <p:sp>
        <p:nvSpPr>
          <p:cNvPr id="113667" name="テキスト ボックス 15">
            <a:extLst>
              <a:ext uri="{FF2B5EF4-FFF2-40B4-BE49-F238E27FC236}">
                <a16:creationId xmlns:a16="http://schemas.microsoft.com/office/drawing/2014/main" id="{D5D51464-35CE-4317-83DC-19E367A7C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25" y="6048375"/>
            <a:ext cx="82724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/>
              <a:t>スマートフォンの家計簿アプリには、</a:t>
            </a:r>
            <a:br>
              <a:rPr lang="en-US" altLang="ja-JP" sz="2400"/>
            </a:br>
            <a:r>
              <a:rPr lang="ja-JP" altLang="en-US" sz="2400"/>
              <a:t>金額や内容を入力すれば、自動的に収支額が算出されたり、</a:t>
            </a:r>
            <a:endParaRPr lang="en-US" altLang="ja-JP" sz="2400"/>
          </a:p>
          <a:p>
            <a:pPr eaLnBrk="1" hangingPunct="1"/>
            <a:r>
              <a:rPr lang="ja-JP" altLang="en-US" sz="2400"/>
              <a:t>グラフで表示されたりといった便利な機能があります。</a:t>
            </a:r>
            <a:endParaRPr lang="en-US" altLang="ja-JP" sz="2400"/>
          </a:p>
        </p:txBody>
      </p:sp>
      <p:pic>
        <p:nvPicPr>
          <p:cNvPr id="113668" name="図 1">
            <a:extLst>
              <a:ext uri="{FF2B5EF4-FFF2-40B4-BE49-F238E27FC236}">
                <a16:creationId xmlns:a16="http://schemas.microsoft.com/office/drawing/2014/main" id="{25881ED5-909D-42F9-81F9-FB88EE31B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0" t="29042" r="11610" b="21420"/>
          <a:stretch>
            <a:fillRect/>
          </a:stretch>
        </p:blipFill>
        <p:spPr bwMode="auto">
          <a:xfrm>
            <a:off x="1422400" y="2198688"/>
            <a:ext cx="78486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9" name="テキスト ボックス 7">
            <a:extLst>
              <a:ext uri="{FF2B5EF4-FFF2-40B4-BE49-F238E27FC236}">
                <a16:creationId xmlns:a16="http://schemas.microsoft.com/office/drawing/2014/main" id="{D217C71E-BD62-4BD2-96DB-7ECAEFF2F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1166813"/>
            <a:ext cx="1152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資</a:t>
            </a:r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8</a:t>
            </a:r>
            <a:b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</a:br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B</a:t>
            </a:r>
          </a:p>
        </p:txBody>
      </p:sp>
      <p:pic>
        <p:nvPicPr>
          <p:cNvPr id="113670" name="図 8" descr="画面の領域">
            <a:extLst>
              <a:ext uri="{FF2B5EF4-FFF2-40B4-BE49-F238E27FC236}">
                <a16:creationId xmlns:a16="http://schemas.microsoft.com/office/drawing/2014/main" id="{0375584F-5ED8-492C-AEDC-C032610A3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5969000"/>
            <a:ext cx="127793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第1章_生活設計と家計管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2章_買い物と支払い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第5章_多重債務と消費者被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資料集_特別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第5章_多重債務と消費者被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資料集_特別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A3F96E03010CB43A87E62425EE861C2" ma:contentTypeVersion="14" ma:contentTypeDescription="新しいドキュメントを作成します。" ma:contentTypeScope="" ma:versionID="a1b9892835793e5cd2f19a5561b0f3e2">
  <xsd:schema xmlns:xsd="http://www.w3.org/2001/XMLSchema" xmlns:xs="http://www.w3.org/2001/XMLSchema" xmlns:p="http://schemas.microsoft.com/office/2006/metadata/properties" xmlns:ns2="9a6454e5-418b-4844-a74d-e55630c4d592" xmlns:ns3="67e06d9b-ce42-4fa8-b284-302ef28cc775" targetNamespace="http://schemas.microsoft.com/office/2006/metadata/properties" ma:root="true" ma:fieldsID="cd7305b9d632c5acfc1d484554d7e205" ns2:_="" ns3:_="">
    <xsd:import namespace="9a6454e5-418b-4844-a74d-e55630c4d592"/>
    <xsd:import namespace="67e06d9b-ce42-4fa8-b284-302ef28cc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454e5-418b-4844-a74d-e55630c4d5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114ab214-fa64-4fae-99b8-b7f9cb5589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06d9b-ce42-4fa8-b284-302ef28cc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339e06a-42e6-4b23-ba36-aeb9d287abc0}" ma:internalName="TaxCatchAll" ma:showField="CatchAllData" ma:web="67e06d9b-ce42-4fa8-b284-302ef28cc7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6454e5-418b-4844-a74d-e55630c4d592">
      <Terms xmlns="http://schemas.microsoft.com/office/infopath/2007/PartnerControls"/>
    </lcf76f155ced4ddcb4097134ff3c332f>
    <TaxCatchAll xmlns="67e06d9b-ce42-4fa8-b284-302ef28cc775" xsi:nil="true"/>
  </documentManagement>
</p:properties>
</file>

<file path=customXml/itemProps1.xml><?xml version="1.0" encoding="utf-8"?>
<ds:datastoreItem xmlns:ds="http://schemas.openxmlformats.org/officeDocument/2006/customXml" ds:itemID="{D7549CEC-EB51-4E83-9F67-6594192C84A4}"/>
</file>

<file path=customXml/itemProps2.xml><?xml version="1.0" encoding="utf-8"?>
<ds:datastoreItem xmlns:ds="http://schemas.openxmlformats.org/officeDocument/2006/customXml" ds:itemID="{291D999D-B927-4F4A-ABB8-434A262B02B1}"/>
</file>

<file path=customXml/itemProps3.xml><?xml version="1.0" encoding="utf-8"?>
<ds:datastoreItem xmlns:ds="http://schemas.openxmlformats.org/officeDocument/2006/customXml" ds:itemID="{8ABEE769-606F-41CB-B864-366514D7AD40}"/>
</file>

<file path=docProps/app.xml><?xml version="1.0" encoding="utf-8"?>
<Properties xmlns="http://schemas.openxmlformats.org/officeDocument/2006/extended-properties" xmlns:vt="http://schemas.openxmlformats.org/officeDocument/2006/docPropsVTypes">
  <TotalTime>2049</TotalTime>
  <Words>43</Words>
  <Application>Microsoft Office PowerPoint</Application>
  <PresentationFormat>ユーザー設定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9</vt:i4>
      </vt:variant>
      <vt:variant>
        <vt:lpstr>スライド タイトル</vt:lpstr>
      </vt:variant>
      <vt:variant>
        <vt:i4>1</vt:i4>
      </vt:variant>
    </vt:vector>
  </HeadingPairs>
  <TitlesOfParts>
    <vt:vector size="14" baseType="lpstr">
      <vt:lpstr>ＭＳ Ｐゴシック</vt:lpstr>
      <vt:lpstr>Arial</vt:lpstr>
      <vt:lpstr>Calibri</vt:lpstr>
      <vt:lpstr>Calibri Light</vt:lpstr>
      <vt:lpstr>第1章_生活設計と家計管理</vt:lpstr>
      <vt:lpstr>第2章_買い物と支払い</vt:lpstr>
      <vt:lpstr>第3章_お金を借りる</vt:lpstr>
      <vt:lpstr>第5章_多重債務と消費者被害</vt:lpstr>
      <vt:lpstr>資料集_特別編</vt:lpstr>
      <vt:lpstr>1_第3章_お金を借りる</vt:lpstr>
      <vt:lpstr>2_第3章_お金を借りる</vt:lpstr>
      <vt:lpstr>1_第5章_多重債務と消費者被害</vt:lpstr>
      <vt:lpstr>1_資料集_特別編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QB0003</dc:creator>
  <cp:lastModifiedBy>田中 優希</cp:lastModifiedBy>
  <cp:revision>92</cp:revision>
  <cp:lastPrinted>2016-03-12T10:43:24Z</cp:lastPrinted>
  <dcterms:created xsi:type="dcterms:W3CDTF">2015-11-26T08:00:25Z</dcterms:created>
  <dcterms:modified xsi:type="dcterms:W3CDTF">2024-06-19T06:17:14Z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0x010100FA3F96E03010CB43A87E62425EE861C2</vt:lpwstr>
  </property>
  <property fmtid="{D5CDD505-2E9C-101B-9397-08002B2CF9AE}" pid="3" name="MediaServiceImageTags">
    <vt:lpwstr/>
  </property>
</Properties>
</file>