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8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4258" r:id="rId6"/>
    <p:sldMasterId id="2147484270" r:id="rId7"/>
    <p:sldMasterId id="2147484282" r:id="rId8"/>
    <p:sldMasterId id="2147484294" r:id="rId9"/>
  </p:sldMasterIdLst>
  <p:notesMasterIdLst>
    <p:notesMasterId r:id="rId11"/>
  </p:notesMasterIdLst>
  <p:handoutMasterIdLst>
    <p:handoutMasterId r:id="rId12"/>
  </p:handoutMasterIdLst>
  <p:sldIdLst>
    <p:sldId id="268" r:id="rId10"/>
  </p:sldIdLst>
  <p:sldSz cx="10691813" cy="7559675"/>
  <p:notesSz cx="6807200" cy="9939338"/>
  <p:defaultTextStyle>
    <a:defPPr>
      <a:defRPr lang="ja-JP"/>
    </a:defPPr>
    <a:lvl1pPr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96888" indent="-39688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95363" indent="-80963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492250" indent="-120650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990725" indent="-161925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2">
          <p15:clr>
            <a:srgbClr val="A4A3A4"/>
          </p15:clr>
        </p15:guide>
        <p15:guide id="2" orient="horz" pos="4195">
          <p15:clr>
            <a:srgbClr val="A4A3A4"/>
          </p15:clr>
        </p15:guide>
        <p15:guide id="3" pos="3368">
          <p15:clr>
            <a:srgbClr val="A4A3A4"/>
          </p15:clr>
        </p15:guide>
        <p15:guide id="4" pos="374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14" autoAdjust="0"/>
  </p:normalViewPr>
  <p:slideViewPr>
    <p:cSldViewPr snapToGrid="0">
      <p:cViewPr varScale="1">
        <p:scale>
          <a:sx n="66" d="100"/>
          <a:sy n="66" d="100"/>
        </p:scale>
        <p:origin x="882" y="60"/>
      </p:cViewPr>
      <p:guideLst>
        <p:guide orient="horz" pos="1292"/>
        <p:guide orient="horz" pos="4195"/>
        <p:guide pos="3368"/>
        <p:guide pos="374"/>
        <p:guide pos="55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446"/>
    </p:cViewPr>
  </p:sorterViewPr>
  <p:notesViewPr>
    <p:cSldViewPr snapToGrid="0">
      <p:cViewPr varScale="1">
        <p:scale>
          <a:sx n="79" d="100"/>
          <a:sy n="79" d="100"/>
        </p:scale>
        <p:origin x="33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FDB672C-2282-4B32-9DA0-E4E08418B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9E8E0D6-6EE0-43A6-8E29-309BF1EEF7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3693D21-BD53-455F-8DB7-A3CAC3D50FF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19CA7E2-CEF7-44F7-AA3A-4BB801EDB9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64EA1BA-C374-4A3A-819D-C458AD23E4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DD886A-D620-4991-B821-08E1F25E59F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058F34E-D903-4416-B99F-AE1CE9D25C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14F42A8-1031-4F40-8C82-8ECC340462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2576E55-8A08-4834-B179-ECEFF0E8D7A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CAD8311D-72D5-41C3-86EA-71216ABDCF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2888F708-EABB-465F-8FAA-1649AB5CF5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9E56757-C6F9-4CD4-9E89-660B039BD7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BC425CE-13ED-42F5-A8ED-87FD3669D3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2BA9B6B-93F4-4BF1-BC8B-D5B598ED68CF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886" y="2348401"/>
            <a:ext cx="9088041" cy="162043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1BB5ED-7A8F-4B8F-A43A-9746311C24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8621645-8AAE-4995-8A46-EB52CE964B7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FEC12D-E00E-4BFB-A3A1-67B8F338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B610A2-1387-4B98-9AB4-C1803E1D0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5B9D876-CD8B-4248-B522-A7C431C1654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5557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D065E9-460C-49F1-BEEA-DBB275240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13D5D62-B577-4C53-85AB-CFBF2255E13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8B43A6-8307-466B-AD07-462284885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DEFD22-D41E-44AD-AC4B-4CA3E31A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EE62AEA-BB89-4EDF-86DD-0AB7C6AB5B1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74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51564" y="302739"/>
            <a:ext cx="2405658" cy="645022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591" y="302739"/>
            <a:ext cx="7038777" cy="64502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7D6DB2-E7B9-4155-9898-286969BBB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7B9BB1A-14D4-4556-A5EE-8D67CFF1ECC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C0410D-EBA8-4700-887B-DCB369A1F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AE414F-5CB1-4322-A5A8-E590973E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F5FB2C7-F661-40A3-916E-47064B4A371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8488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64A274-FB05-4C52-B1AC-FA806E8F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BEBE028-C0FC-4452-83E1-70000C44F25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F4911E-0907-4ED6-80BD-3A67A8CD9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BE1CE0-B3D3-4754-96AB-F58E521B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25CF6FE-383A-4DCD-B253-8EAB6FEC5C0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1834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13CA36-B924-4D13-BDE4-1F9C8D07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691BF3D-E831-4E12-BC8E-BD6B5F5A51E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1AEA37-3245-46FE-B2E6-B9C724AA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710F18-4477-4FCF-9E60-27D709DA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AEB6D47-6AC9-4E52-BB4B-8F3D335E078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236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E87E3A-2C6C-4AA5-964A-67B31E5CEB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8EC03CD-1B62-42AB-8782-13EF3560DD7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48A5F0-B72F-4D0B-9E77-713510690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9B9015-E567-4994-BD2A-6A6DA75C7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7AD91E3-96D1-49C5-8E3D-4964C453142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9142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0DF7723-E233-4D84-95C2-3AED2FE1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1C6EFA0-3999-4201-9A42-5DF962E5A3E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A64A02B-E9B9-4EF9-B4C3-A1CEC5E92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7FF175-AD1E-49B6-86A2-920E4033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E429669-98C6-4ED5-AA0A-E80F27AF244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8114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8C96FD2-91F0-4329-8AD6-14752ACEA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35855DF-3F8B-4D5C-B441-046A298CCA1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FE9A872-EE86-4811-9293-37A7B73C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211DD02-E3F3-4795-9B2F-248C2D27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C580313-83E4-43BA-B5AD-0AACE7AB86D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8116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462F7C5-21B6-4B50-B247-B11351FB4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C091A0F-96EE-439C-A496-2199E32E619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B768C5A-99FD-4FAC-B090-3144D48D8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FE89F6A-40C2-4C12-9C63-5910A51AF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42CB7CF-BC9A-4833-B292-FEC69306E00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9058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8B97BF5-B003-4B30-A86C-9F9647CD42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98F0287-46C8-4A0B-B2CD-4789F308764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8CDBD8E-75A2-45F1-958D-9159F1B6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423F4B-015A-4278-8909-9D472B50C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B9CD58F-A9F1-46B8-BDE8-C2481F77D90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5478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B28CD66-228B-43ED-9D9A-D6B1690C5D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F08A8E1-8332-4BA1-A5CE-8C920624EC7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10A4D5E-E9E7-4B12-82C2-164616C99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E74A31-5F13-4AA7-9775-CD42AD264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A9A3ADC-E399-4103-9C9E-9B6C74496FD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2503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66C0E4-A865-4D48-A0B4-7AC6D382D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64FD86C-35CE-4652-9CE1-EC8AF6CF6CF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8B115F-0F8D-4B11-B435-E7F3D5C56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EF2B48-85AD-4C7C-941D-8DC05B76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F780CA3-E89D-4529-9E44-930B942BE6B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62592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135E01C-0668-4CD0-A8D8-B7373AC61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F3BAE2C-8C14-4BE4-ADF0-D927356AABF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FED6AAA-EDF2-4AEE-8B43-C2F6C7047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9B850CF-78C4-417C-A6C6-FBFA49DC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A54EB9C-D83D-4556-9FEA-746CACEB846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18964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D30E62-F092-44AA-B8C8-CDEDDBDB9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CB0A5CD-904E-450F-BEBA-925D49F0B02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2AEF9A-EF8D-4D8B-8ADC-7A5F9422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943DAE-86BD-401F-A11B-4E98070F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D6147C-D0D6-41C5-AC5B-F81F9871975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1785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6D9DC7-384B-43DE-8B2C-1D0AFF3500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37E033D-FA1B-4210-A332-D26C10A6485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184B7F-6339-47E1-9E23-E28A0B33C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FC0C8D-D2C6-467A-98B0-D3C75B46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A9FE4D2-55F4-4DD1-9D2F-4E9FD12A161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2869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14D9CA-3590-4DF6-9B87-9665A4B68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1381AD9-A297-4702-A5EC-34CB908A4A0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F275DC-D53C-4C45-BE82-3AD45657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43B52B-1456-401F-88B0-0718A8ED2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34C077B-466A-4084-8C4C-753799EDD28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78889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03B5C8-D3AC-4E18-A50A-AFCF5810B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15C1BEA-9E73-49F8-92ED-43FDE4C9A79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39EC45-6085-4BE3-BB7E-4E8F02FC5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0216D1-C547-4B77-8640-E455AD37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E111FE0-5758-42A1-BB05-95D41B78985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67698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2A180D-DD0D-4C11-A7A6-238AF9F5E8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6A0DD9-B7DC-47B5-8654-53CFFFF0945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AF994D-635E-4219-A680-03A75E07E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3196F1-0001-4292-A457-AD5C1D8D5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40F2C30-BA72-4DD2-9457-74A66702BB1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94344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7ECC38-5070-4257-8E82-B9E80E008B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2043648-15E4-4453-A03C-9542E4E155D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D690348-E311-4673-A429-927874A6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1D17C2-4793-4D6B-87FB-F7891261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8992706-E9C9-4C82-B00C-7AFACC99EDD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605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87227BA-3BA8-4410-B6BB-2A451A70AD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89436B7-C281-4571-A117-338D5824BCB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DA242D4-A3D3-41D2-B6E7-58F9514C9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5FBAACB-496A-4018-ABA8-46643A12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78A6A2-4D05-4D40-AB4E-2FA206BC2D0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8921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18A937C-546F-4563-AC69-97BF9EE7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1A1BB26-877E-4A04-928B-D01B9418E36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32612D-92AF-4114-8E62-5ACB5527A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9EA0878-DB8E-4A1F-9984-A8702B415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591CCE1-009E-46DE-8B51-DA9F94F9919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43099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FFE322A-9416-4D27-B03C-8B64B2773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E5565B4-75FB-4312-91F8-A713DAA9DEE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3543A1B-6980-4755-8DA9-1A987D99F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3091DD-1F93-4324-81CF-83009AAA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2239C67-1A2A-4274-A493-B5F1FAC9FF2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0095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580" y="4857793"/>
            <a:ext cx="9088041" cy="150143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B80087-8B67-4C41-9D06-ECCDE196F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85EBD3D-6AE7-4F18-B8F0-0B2C58DD1FD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445C1F-97F0-44F5-BA2F-5E35A48FE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56D7A7-BE14-4B41-A7D7-738B4B50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A570011-EF69-4C91-824F-B07E355A1AA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98998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1228E0-FDBF-4D55-BDE7-395C77BAB0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0A5BA87-629B-4CED-9826-4B53E075A23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C91F0DB-8A80-4FD7-B41D-F02A6551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85CE13B-661C-4B5C-90FD-63408560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3BF17A8-4363-4592-B375-BACB6F612A5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3894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686FD3D-DB09-44FB-83BD-DD3C1CFBC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BECBD0E-CF0F-4EAB-84C7-F092C2733E3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0F4298F-5881-4431-8DA4-1A0FD8BCE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0C3308-9F02-4321-8CC9-F868E25BD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EAC4F79-80AB-471D-8F7A-AABE65B5556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93420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3D7675-E5A5-4873-A9D5-EDE4D9743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8ACD200-B9C7-4E2C-ACA5-957D02ECBA9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BB2AA4-56C5-4AEE-896C-5CCDF841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A8A1DC-B674-4653-9F7F-95D04F75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63B31FF-3CC5-4A6B-AB8A-42B4CC26929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90175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42F769-8F8D-4303-9139-A38808BB06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25B1E1B-58B8-49B1-82B9-61FD501262D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680D23-BB77-4A5D-9662-EEF5F94EC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7D1A4E-37B1-4A29-959C-DC6A90DF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3E69423-3520-4F12-9F71-B19B102908D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6646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693EAC-AFDE-4EB6-8796-5E703E781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718E762-D7D2-4606-A5C3-39FFC0217C0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196637-3FEA-46CE-BA2E-6B39522AF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FEE5FC-E3BE-43C3-A9F3-D7F549E0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B2EE0E9-B08B-4FAB-BAFB-C1E0FF5EE12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70311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96E4BE-6679-40D8-AFFC-B9A91DF4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B7B1487-12A6-49F5-82D5-A713AC03C3A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FB8A45-CE08-4E4B-8EF4-7DC8985A7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4E73AA-8505-4B8E-B545-1BAEBBF7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D80B367-72B0-4A52-9716-A72CA3D2586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31672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9231ED-04DF-4594-86B9-C51615D30C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37DB2A1-55DA-436C-BE1C-053F89BB780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FE4CFA-E636-47E9-B3C4-025E808D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5D8BE3-FDB3-4C1A-B9A3-FB157A1D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E9D99C9-DD73-469D-A64F-7BC07861CB6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66651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1C4C6D5-71A9-4624-9EFD-FD42B74661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C6F86A2-2E88-46D1-A9BA-CB038B394F3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0E5D84E-FF79-47F3-B321-ED48F399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DCDB64A-8DF2-4646-8714-07702A74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B021F7E-F597-46A6-94C7-3CA0992A6EB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676760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E0C0F7F-0585-4A4D-AA10-BCBF1F234B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8EDC18-FDAE-40F9-AAD4-B2E42F8942F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5E21794-8860-46CB-9E8B-1DD51F543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F269F88-1741-4F97-BA48-48D1B259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C2986FC-295E-4DDD-A8EE-CB565C26346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73863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016C0CE-7F2E-4DF3-A1D0-CF825C157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B103B94-12FF-4B49-90D0-B246C94529F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F1D9C4-9CAB-4CE0-AE9F-877F86EB8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1CACCF9-F549-4E6B-95C6-C972FA375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343DCF6-CBC6-49B2-878A-D5D95442F7B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501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4591" y="1763926"/>
            <a:ext cx="4722217" cy="49890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35005" y="1763926"/>
            <a:ext cx="4722217" cy="49890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CF3D9601-CEB2-476A-A7B7-0C7DDE847C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8E1BB00-7B5E-4C33-A7A1-4BF8A986B95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F9C71E44-12E2-4040-B896-E6577798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95B42484-B4CE-4C4A-99AA-039FE3D6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E7331A3-8798-4099-8A78-D849A530987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6522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1196FFA-DBFD-4D1B-B0DF-0217C7C1F7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3DB66CF-DE94-405A-A303-60899C69691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0A6F11A-EE10-449F-A613-470D67813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2E2803-47F5-4F72-AB64-757CE0CCB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610E360-9708-4990-B07C-C052C7C6FC0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19518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6DE42C9-C817-4180-AB91-FAE0E5A05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1ED52A8-B6D2-478C-B73C-AF3EAC390E2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9C955D7-C708-431B-B953-0CA0791E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4432827-4751-4898-A803-9C590303A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3361173-34A4-409E-B328-93D80306F62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26195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FDA607D-0DF5-4DA9-B67B-F39E788E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A68EED7-F535-4F0D-941C-DA13DE36948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59DD0B-9981-4C9B-BF07-034F2806A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8CFEE99-106C-40EA-B1D7-63D48753A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560B33C-E016-487F-B1DC-9CBCDDE97AD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31906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73D61A-55C8-4438-8E6A-ABD0B38DB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7989155-79BC-4D8F-9FFA-DF95A2791DB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29BDA5-8175-43DE-9A73-E335A22BF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A08ABB-7459-4710-85B4-1F2929E8C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C90B638-C0F6-4880-AC0F-C283515516F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7610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47D116-0F7A-4C0C-8EEB-869432B07A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2FD81F9-8DF2-44D6-9645-54109652518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509D1B-9380-4F6C-B1B4-642A2C4B9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3F8CD8-DC4C-4FB8-8D70-5FB5A11C4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B60D6FC-316B-4C0F-AEE7-63E4191978C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18456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054185-5FCB-468F-A7E5-7025FAC3D7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E71AAD5-70BD-44AD-B26B-E9A03FD5018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46938A-17DC-4115-A4EB-32714D46E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282E49-1337-4E05-9577-128411C22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40A3694-5034-490F-B1C7-2F8E973B149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73846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F67772-822C-47BC-B45E-C8999FC5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2D432D5-020E-43CF-9C57-1D082C9C571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2A3881-1DD0-40C5-B37E-30ED8C7D5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7CFCA4-18C7-48DF-9D94-171557692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25DADAD-0FD4-42D6-A070-398B89B7775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358399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04DA34-E7E0-4B2B-9DB7-25A66EDA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40A6B19-77E2-4985-BCCE-846DC6CA1E8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B3AD8C-147F-4A8F-9B95-83A78D3C6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B22367-4BF7-40FC-AD5B-A8172867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95C5925-711B-4C4A-ABBB-CF5AC4882F8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259924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E77406A-9BB2-4369-B7BB-89D42E8588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8B05A47-41D4-4BE7-8885-95AA3188BC6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9D326DC-5502-47A4-9764-33E18528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97CC0BA-A4A9-471B-8BE6-240DD21F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00F4B95-70BF-4B5F-BE19-ED8AC73C263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88988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ACD727E-A5CA-44D7-B4B4-5387D48B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E535131-5E4D-4039-AAAC-BFB058D54D2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2D5FA92-E3B6-404E-8F70-57106C3A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5A90FAB-A497-4105-ACB0-46748EB9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3F90487-AF84-47BB-BB3C-98F406158E6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8907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A264716A-E3E8-4271-8AE4-0C26D587D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8C4AADD-954E-49A2-A072-F82CBBFE33B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950A7CA1-8606-42B4-9011-7F3F9061D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F316114D-5DB4-4D1C-A7F0-BCBE95916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015FF22-3966-48B6-B782-76FA8D5ABC5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06331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82982E0-028D-4381-AA5F-8769DB97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4A617A4-0E4C-4E45-A445-BC2BB4B1B5A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6ED9FB0-8838-496B-BA72-63356C4A7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37161B-1815-440E-8708-D5084AA5C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E636B80-6A6B-4F1C-96B1-6C87E9601EB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37436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B83EA6F-E538-4E4B-B433-93BD51F7A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A9EA6D3-9BF8-4CEF-A784-ED41E85EAEA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8001AD5-03AD-4AEE-A60A-B83FE826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1852ED-9DD4-4548-BC21-F3F95291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4D09C61-7017-4CC9-BC2B-06CEEB37062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35977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216F04-D620-48BB-9C34-C6D264B040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D07FBBC-78D8-4B60-8DDD-159607E2F8D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314227F-F349-49DA-9A78-C14E44311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482647-7169-4AA5-872A-320B3D73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2DFDC84-5087-444D-96BB-7F8FCD1D239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921509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A364D18-EA76-4B6E-AE34-70505F6CC3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FA3F99A-79D1-4E89-AAFF-49F64DE2029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F1D5BCE-C000-4CD0-9BA1-A0EF7BD2A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8E0853-6C53-4185-BFE5-4E1CCD16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3F7B8A8-AD1C-4889-AA08-4BEA77D7511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31059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EC53FD-D3DA-4A19-9DE8-03A2F6109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1C56FC0-6A86-452B-981E-D3B304AF9A8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D0067B-208A-45CD-B467-37142441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3F215B-B641-43FB-90B4-48885F3A6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00117B0-B59D-4722-B632-B0DBF6E863F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26016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218357-B31C-4941-B566-12E6657C82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965DAA1-F16F-4ABE-A7A5-6B462863F36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802645-E298-48F4-92AE-96A55E5B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EFB177-C179-4029-8D2B-C9A14F280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A924FFB-7010-4E71-B285-FD388F82D94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68904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89BCBD-A3BE-46AA-B299-7967E1F906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FF3646-6656-4663-91BD-06A530A2F9C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6287FB-4821-4F42-876F-9D4AF92F1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0B0236-7C0E-4FFA-9003-0695D7D60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288B639-E76F-4694-9994-21E6A19C529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8947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C79492-D027-49E8-9D17-C403467C54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CDCC683-BA46-4E33-A6E9-DF9F32921F8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4E2688-9C2A-4E1B-8512-CA99CBB1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C5E83E-B2B7-4187-9EBE-3542632F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90D7057-C650-418D-875C-346656A7EA4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27324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237EDA-FB06-4BEF-8F3C-10C252D3F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9E70B24-78EA-4EAB-8CB1-EF81518E8BE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28D715-BE2A-4479-910D-78ACC213A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D76EFB-5730-4E6A-B48E-B45DBE29F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16DEF6B-5983-4211-B44E-AC080234E7C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14306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68D0547-5D08-478C-BDA7-668DA080F7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CCABBD2-BE08-4F7E-B0E2-4ABA36DBDB0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6798AAE-8A52-42D8-9353-629AD1452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C7234D2-622E-4685-9E8D-C339D8EEA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51217FD-1973-401C-BB55-A77425BBA2F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596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67AD2A59-7226-4788-A7BD-447C72DF77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17C4A21-D8FC-43FD-BC12-31FD979BFA8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8845BDF3-3090-47F8-89DD-2EBCBE7A9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28441B16-0716-4D2E-A6EC-D4CFDA33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CBC4436-AB8E-4BF6-858A-B9134BB55EF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16555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A884D3A-CE79-4ED3-A8C7-1671E89801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5823BB8-E706-45E8-B082-8B610EEAB73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8EBD0B3-EE45-4354-853C-D10042FE8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98D4FFF-5E26-47AE-9CA8-E9C8040E8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7284440-C009-4793-B945-692694CAC08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46762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0812E0B-6068-4257-8EA3-D1271D70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B20CABE-718B-4394-A348-0A3A28A4EC0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C97948-5B72-466A-B0DB-152418DE9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E3BB108-BD02-40BF-A118-AF50545E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1C5F74F-7C8F-4E2D-98DF-1CC377788CB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69680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2126C71-A7D1-4B37-B192-69CB1D6E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CA9EC12-3B60-4EE8-85AA-80DB40EB0F7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3CE7818-C0F2-4FD3-B8BB-930D6DAC4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F307AD5-B93D-4E76-BA97-D03B0465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84C54E4-6470-4211-916D-CD75C3ED35C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243678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017CC2C-F3B7-40CD-9057-C88F0D26CE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3848AB0-BA3E-41C9-A3FF-F62D0444D3B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B223B57-6987-4660-9B06-91C476ACE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D890329-1751-471F-8808-85E4EE4C5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A2139F9-3498-4775-BA30-CFAB3B43D79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45468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5AC35F1-7169-4B94-8E94-AB9D979C4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114D51A-B699-41D4-8663-43EDE59E00F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CFDB4B8-953D-4262-ADBA-4BAD1453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7DAFBD0-4EFC-46D2-B0C0-3541C243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6CE48D3-28EE-4B92-8BD6-C3EA5F93D70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248734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4BEB67-E9A5-4927-B001-400B19708E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2D2E4E5-F1A0-49E0-83ED-0072682E7F8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9DC350-52ED-4F17-ABA1-9DC0A02D7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AC25FF-B957-46AA-990D-D2490218F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04B48FE-FBD7-403B-83D7-B438C920A4D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1175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6B5B9E-141E-4EBF-9619-1FCD8373EB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66EE3B5-1625-45A5-ACA0-54698BED718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723721-9DBD-4373-8D96-870BC0F4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D3EAAD-3264-450B-8ACE-B3C65854E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4E40E6D-4176-4C43-8A6A-1CE38FAB6F3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32787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8E3D45-0C96-47BD-BD5F-D676CD04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FEFA270-F367-43D2-8C54-93F90B96D97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884809-9DE7-4D33-AF0D-D6C523554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BF7446-067F-4B8A-9310-5DF111D5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0EB8449-FF1B-4F2D-A6C7-C71719220E7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25592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D0E119-F644-461C-8863-125AE4AC3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C5BF9B9-FCCF-4255-8D33-F381A3F6506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671DC3-40F4-4181-B576-D9ACFCE1F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A4ABA1-A022-4B67-9303-67CEF51C7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B1B2F70-3231-4B99-9D26-D61C5FCDA94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19115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9242CB-DE3D-4C3D-B57D-0908CC1EC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81B0B37-FF84-49CA-B1C4-F28538F6BDF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E6428D-55AF-45BB-8AFA-A00F84EA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65A889-B7D2-40F5-9A6C-9183936AB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7EEDCC0-CEEF-4329-95B3-1B939E2A493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481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97DDE528-0711-4AFB-B28A-0DA1EA10AC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2A18D0D-87E6-451C-A7A3-54DEBA99916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FE21FCA7-6809-4526-91CD-33BB9B5E6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3F0EF3F2-17ED-447D-A503-A0215C9E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0E542BC-0C2F-48CC-9772-2961FE4D3D8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92768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52AB7C-C377-4E90-9334-85E88C5709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55826B0-EE93-4807-B0DB-C4303B6D69C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B506A1B-4DFA-4675-A341-2484263DA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412A113-6C42-484E-960C-C8FFC893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DA9084F-D24C-4FA0-9ABF-DCD52F108CB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127506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F86955D-F799-4EA8-B849-199E2A601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B1F35E1-6EB7-4BD3-985D-A016E1039DA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6A105C4-5C32-4445-9A20-C72A4BE51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6C8A519-9661-48AC-B007-8E8D9E4A8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BCD682F-7F99-418A-83BE-E85719451B9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6081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045F9C6-1F39-4994-8A4D-1A3F605C2F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7FB0EAD-2465-4352-A969-2ED4C1D4BB7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F336637-521C-4C02-BA3D-9C068AFE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4B327D-90ED-45F9-9C76-D3D66DC3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751C329-E785-45C4-8E1C-086C8BC1184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64737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7ECED2-1E92-4467-A6D1-D86E8DCA54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6C59EAE-D36B-4BB0-8423-A843DA30478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D22F9C3-8172-43A8-8DCD-5376919B7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F5FABA-F848-4F5A-B75B-69F954490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54E1592-643E-4D4F-A6AD-4E9634FF6A5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69179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EDB2C81-3570-47FF-A4F5-E0B4095436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6A99EAE-3729-4844-8EEF-E6E4380EC93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6F0B657-96AD-4847-A5AA-45E3EA61E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3636F5-71C6-49EF-A028-F81298483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CBA4185-81CF-4879-8B2F-B149681A4AD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20573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D851020-3762-4DDC-8797-8D47529F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65CCCE0-691C-431A-92ED-7580EA75F9C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C156608-9484-47C5-9C98-BA2969590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28EFFA-D42D-416A-B3ED-D8F02DA7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06BED8E-29DD-451E-87B5-28E9F302B5C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68280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A8E1CC-75E4-4EA2-BC72-D762FD1AFE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2DBEA3E-4A77-403B-8036-575976DAB42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5F69B4-E013-4FFE-A6F7-EE34E1293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212C30-641F-4ECD-8539-A9E54F8E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008283E-C620-44A8-B5F4-687CD1C7414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20489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BFAB1D-BEBF-48B1-9ACD-963C0351F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37EB443-1E2A-430E-B518-5A3105736B1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47CD1D-6A70-42BF-AB6E-AE27690A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8D07A6-1BD9-4251-A87A-DE8BB5979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D25D8D8-D4C7-4992-8A63-0D9DDDF9543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749684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A52133-E561-4828-A354-02B01D366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C6E9D39-3892-4661-8EBE-F8C5EAAD590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B328A7-D741-450A-A7BC-32B5FC6FC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BC1C08-404F-49F7-8570-9C1B6478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EAAC5BA-CE9C-45AF-AF5C-D45A22749E3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052110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115EB5-59FD-4175-9E62-D6A3515D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0895365-0592-4AE3-AFB9-8394ADE037E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D822B2-C3C6-43F3-927E-3026D42C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0AD8B3-EEE7-498B-919D-A50BA7C7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37072FF-1F9E-434F-8C33-0FD1188B308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590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203" y="300989"/>
            <a:ext cx="5977020" cy="645197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591" y="1581934"/>
            <a:ext cx="3517533" cy="51710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DC655F4F-2879-4019-B030-FC673EFD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9BD45BE-3210-4D4D-B76C-0F7F34285DC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07D84B51-40F2-47B3-B965-40B0FB082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B3C76777-79AE-4087-9D53-F5517450E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BB6BAB9-AA1B-4EBA-A644-11A3B012A55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72745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965C37-4C05-4196-A326-F22E988F3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A0EF997-5F3D-4165-A0CB-3E94139EB05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AFDA8B-2378-48DC-A8AC-9B0B9270C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A73D3B4-3922-4E12-A0A8-E587290C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D68C410-CB53-4A53-BEB8-8264CAB6A81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00493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8560680-95AB-4CD7-95F4-C5F61B270D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29513F6-A403-446E-A051-1F72709FEC7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962AB1E-8F00-485D-9928-518701987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4D813B4-DC5D-4015-B942-2C70AE10E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B35B369-8812-4269-A223-2D7E445F807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52284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2CD86FC-D44B-43B2-B78F-FF65DC5882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5DA47C1-47E4-45DF-9911-C7F8B9FA0A9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FD858BF-9BA5-4E12-A5F6-3AAB6AE9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803BE03-3E75-4FF1-AC83-7882F0739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AA407F5-66B8-4F1C-92F7-E89509E591B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670716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FF8F33B-656D-445D-AE23-1B8E83561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8E1717B-8EFE-4C68-B122-77BA5CB7F75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47385EA-4684-4D48-A1F6-6933083F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F7DBCF7-9C3D-4B9A-845F-29DA2CE16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8A33A76-0818-4D7C-B678-88D02ABE77D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62506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F6DA6C9-7975-4F2C-BE75-2749024F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57AC780-EA92-4358-94C9-9E6C29D2227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322EC0F-659B-484A-B501-89388CB0D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EFCC50-55C1-41BD-AECC-8B994F45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17D1D60-A797-4A7B-982C-DECB26B6302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31999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56B6AF0-92DB-4231-8106-B7E464F74D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813F640-47DD-43FE-BCC2-E8D8DFA428A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9FF0808-5901-4022-888A-6E4DC4BDE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ECF489-2432-4793-AB8D-B46966591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F7F09D5-4CDD-4C82-BA79-8A1915D2253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24246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83D224A-BC23-46EA-811F-5A98C28F36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08140D5-67DD-405E-9BB2-01259CF96DB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77C934-5A6D-4DE7-B812-E3DF4E040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CBB728-0F42-44DF-922D-4F6F9A7F9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E49D5C3-8A39-4A98-B9F7-6587EFBDD33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822433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E4B2D-87D6-4FC2-B74A-2C0C3250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A75BFD0-72B6-4546-AE33-1E3481CFF7F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077E5E-893D-42B4-881F-51977B429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A84E73-DE26-4892-8D4D-9842690E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5B40EC9-D37F-4FC2-A1EC-B7EECB8B959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36021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CBC85D-6D9D-4AB4-83C0-915448400A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20EC1D6-8C0A-4030-9636-FF3A7CE6568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B9995F-0F5F-49E9-83BA-5BEF4129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04CFEB-C905-4435-A1D2-3B4DEC303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83653FB-A658-49BB-B610-14C6DA578D4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99859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4C6B7C-66E0-4A06-9841-FE5F5A5A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DF18471-52B3-4085-A7B4-DEDF37DC146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7557D1-0C5D-4799-9FBE-632CEA687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F1198B-F325-4D47-B780-61B140518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37AC579-F0C4-4E2E-99E4-0B9D75587CB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111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D75D1647-3A8F-46EB-B5D1-8BB195C9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C8265FD-103B-469D-B3AC-D5821B1607B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18107C0C-1704-42AE-A132-E6C464BB6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120AA241-39EA-4E97-AF8F-A02F243F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ACE0EF1-DEB5-4A9F-A1A9-51088423FBF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70691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989CA4-0C6C-4CE3-B404-C0AEF5893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E8D369D-DF17-4797-B9E7-B5BD08C7383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DE7380-3826-42DA-90E4-EC15FD526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CFDC2E-EC40-48B7-B4EA-1F1E9FDED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9144C9E-6F2A-4AD5-A0A6-2AEDB8601B6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308675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4977EE-A9C9-4350-8829-B221C665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C849C58-AE6A-40E9-AAFB-BA9E647D5B6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9C730C-3F4D-4846-8C6F-E15827D3E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44ED8F-C679-42DA-8230-D78C712B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190FAA7-28F6-479F-AC1B-244BDAB2192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2316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4E3ECF-968E-482E-96D4-1EEC55EC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995A23B-AB3E-4AD9-8C28-C53B934402A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5FBFB7-C747-4B02-B9AE-E61ADF056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FA20F4-DE02-4940-BE77-6366BAE5B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656BB1C-732F-45FA-ABF6-FD7902CAF6E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18869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8A57D71-B0FC-4843-90E1-EB2082E8B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55AF342-E5CD-4715-BCB0-CCC265C39F4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79BB227-CEFA-427F-8F36-C00005D87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F1F8460-C039-496B-B251-299B2AFFE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52906F0-CB25-4B98-ACC0-DB4F020CC9B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93967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E73AF0B-BB05-4808-9847-A7F04CC5BE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DEC2653-7D8D-4B2B-9395-C6477A88C25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C7BA21B-CB38-4925-9A3F-ED99CB927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FF7D991-7F66-4B1E-8C17-4D2ECE2ED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42ACFE9-18A3-4617-BFF7-A7BDD045BED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1209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0EDB882-4C11-41BC-914B-1FF5191C67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71499D1-33B0-4BA9-840F-29EA26ED4CA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D45A7F3-A7BD-4A8B-B093-39EB10E73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1FF9CE-EE6C-4DF6-AFB1-437BD903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EE854D-DD54-4615-AC3B-C7858FF918A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81786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0E49E3-AA78-4D06-AA44-6641C1219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1474F33-46A2-4E3D-B476-7948DF74AC3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A197B9-ABB8-423F-801C-E03A92CA5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56F5DBB-5B67-4648-88AE-89C12EEA1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BD42D51-175E-4F99-A850-865E796E08F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53589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8E84DF4-0B15-4F59-9631-8865B36D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7106D6E-FFEE-46EB-B6BA-183A4545745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0EDCFD-5BB5-4A90-92B2-E9B58841F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1C60C51-A1DF-416F-A7BE-C5A444D38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1866D0E-D921-4C65-884A-AC2069D1D79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47219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E3548A-A0F1-42DC-B90F-823A62B03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01F1096-0041-473C-98D3-5CD4BDEBEE6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1A6488-CC5D-4795-9BC7-851B9DC4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8324BB-8343-4865-A7E1-1D2636DF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7C0C432-79EA-4C76-AA14-F7C767B20D5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950076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D81549-F6C3-43C2-8F4F-835EA7068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FBF89CA-08FF-43A9-A648-9E576E234D0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5DC4DF-2FC1-4175-94F2-CBE993A5C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A7B5DA-34DE-4826-9131-8045E0560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DFDF79A-D43B-4BAA-B54B-2DFBF92CDAB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066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1">
            <a:extLst>
              <a:ext uri="{FF2B5EF4-FFF2-40B4-BE49-F238E27FC236}">
                <a16:creationId xmlns:a16="http://schemas.microsoft.com/office/drawing/2014/main" id="{4F3C4328-0BFC-47F8-8E9F-F61852891CD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65" r:id="rId1"/>
    <p:sldLayoutId id="2147488366" r:id="rId2"/>
    <p:sldLayoutId id="2147488367" r:id="rId3"/>
    <p:sldLayoutId id="2147488368" r:id="rId4"/>
    <p:sldLayoutId id="2147488369" r:id="rId5"/>
    <p:sldLayoutId id="2147488370" r:id="rId6"/>
    <p:sldLayoutId id="2147488371" r:id="rId7"/>
    <p:sldLayoutId id="2147488372" r:id="rId8"/>
    <p:sldLayoutId id="2147488373" r:id="rId9"/>
    <p:sldLayoutId id="2147488374" r:id="rId10"/>
    <p:sldLayoutId id="21474883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6">
            <a:extLst>
              <a:ext uri="{FF2B5EF4-FFF2-40B4-BE49-F238E27FC236}">
                <a16:creationId xmlns:a16="http://schemas.microsoft.com/office/drawing/2014/main" id="{4CC31E1C-4829-4B03-8EAA-4ABCCDC84F3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76" r:id="rId1"/>
    <p:sldLayoutId id="2147488377" r:id="rId2"/>
    <p:sldLayoutId id="2147488378" r:id="rId3"/>
    <p:sldLayoutId id="2147488379" r:id="rId4"/>
    <p:sldLayoutId id="2147488380" r:id="rId5"/>
    <p:sldLayoutId id="2147488381" r:id="rId6"/>
    <p:sldLayoutId id="2147488382" r:id="rId7"/>
    <p:sldLayoutId id="2147488383" r:id="rId8"/>
    <p:sldLayoutId id="2147488384" r:id="rId9"/>
    <p:sldLayoutId id="2147488385" r:id="rId10"/>
    <p:sldLayoutId id="214748838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図 6">
            <a:extLst>
              <a:ext uri="{FF2B5EF4-FFF2-40B4-BE49-F238E27FC236}">
                <a16:creationId xmlns:a16="http://schemas.microsoft.com/office/drawing/2014/main" id="{5609E6BA-BEEA-43B7-8207-DD7729E98C3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87" r:id="rId1"/>
    <p:sldLayoutId id="2147488388" r:id="rId2"/>
    <p:sldLayoutId id="2147488389" r:id="rId3"/>
    <p:sldLayoutId id="2147488390" r:id="rId4"/>
    <p:sldLayoutId id="2147488391" r:id="rId5"/>
    <p:sldLayoutId id="2147488392" r:id="rId6"/>
    <p:sldLayoutId id="2147488393" r:id="rId7"/>
    <p:sldLayoutId id="2147488394" r:id="rId8"/>
    <p:sldLayoutId id="2147488395" r:id="rId9"/>
    <p:sldLayoutId id="2147488396" r:id="rId10"/>
    <p:sldLayoutId id="21474883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6">
            <a:extLst>
              <a:ext uri="{FF2B5EF4-FFF2-40B4-BE49-F238E27FC236}">
                <a16:creationId xmlns:a16="http://schemas.microsoft.com/office/drawing/2014/main" id="{50131084-8304-4AC9-BF4F-8BB64FF4365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98" r:id="rId1"/>
    <p:sldLayoutId id="2147488399" r:id="rId2"/>
    <p:sldLayoutId id="2147488400" r:id="rId3"/>
    <p:sldLayoutId id="2147488401" r:id="rId4"/>
    <p:sldLayoutId id="2147488402" r:id="rId5"/>
    <p:sldLayoutId id="2147488403" r:id="rId6"/>
    <p:sldLayoutId id="2147488404" r:id="rId7"/>
    <p:sldLayoutId id="2147488405" r:id="rId8"/>
    <p:sldLayoutId id="2147488406" r:id="rId9"/>
    <p:sldLayoutId id="2147488407" r:id="rId10"/>
    <p:sldLayoutId id="214748840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6">
            <a:extLst>
              <a:ext uri="{FF2B5EF4-FFF2-40B4-BE49-F238E27FC236}">
                <a16:creationId xmlns:a16="http://schemas.microsoft.com/office/drawing/2014/main" id="{4079A10C-AF64-4F38-8FE7-0D55676F998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09" r:id="rId1"/>
    <p:sldLayoutId id="2147488410" r:id="rId2"/>
    <p:sldLayoutId id="2147488411" r:id="rId3"/>
    <p:sldLayoutId id="2147488412" r:id="rId4"/>
    <p:sldLayoutId id="2147488413" r:id="rId5"/>
    <p:sldLayoutId id="2147488414" r:id="rId6"/>
    <p:sldLayoutId id="2147488415" r:id="rId7"/>
    <p:sldLayoutId id="2147488416" r:id="rId8"/>
    <p:sldLayoutId id="2147488417" r:id="rId9"/>
    <p:sldLayoutId id="2147488418" r:id="rId10"/>
    <p:sldLayoutId id="21474884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図 6">
            <a:extLst>
              <a:ext uri="{FF2B5EF4-FFF2-40B4-BE49-F238E27FC236}">
                <a16:creationId xmlns:a16="http://schemas.microsoft.com/office/drawing/2014/main" id="{DFD26025-0446-4D1B-8BBC-B6860C8F3E3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20" r:id="rId1"/>
    <p:sldLayoutId id="2147488421" r:id="rId2"/>
    <p:sldLayoutId id="2147488422" r:id="rId3"/>
    <p:sldLayoutId id="2147488423" r:id="rId4"/>
    <p:sldLayoutId id="2147488424" r:id="rId5"/>
    <p:sldLayoutId id="2147488425" r:id="rId6"/>
    <p:sldLayoutId id="2147488426" r:id="rId7"/>
    <p:sldLayoutId id="2147488427" r:id="rId8"/>
    <p:sldLayoutId id="2147488428" r:id="rId9"/>
    <p:sldLayoutId id="2147488429" r:id="rId10"/>
    <p:sldLayoutId id="214748843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図 6">
            <a:extLst>
              <a:ext uri="{FF2B5EF4-FFF2-40B4-BE49-F238E27FC236}">
                <a16:creationId xmlns:a16="http://schemas.microsoft.com/office/drawing/2014/main" id="{4539454A-34FD-45E2-8C19-4DCFAA1882B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31" r:id="rId1"/>
    <p:sldLayoutId id="2147488432" r:id="rId2"/>
    <p:sldLayoutId id="2147488433" r:id="rId3"/>
    <p:sldLayoutId id="2147488434" r:id="rId4"/>
    <p:sldLayoutId id="2147488435" r:id="rId5"/>
    <p:sldLayoutId id="2147488436" r:id="rId6"/>
    <p:sldLayoutId id="2147488437" r:id="rId7"/>
    <p:sldLayoutId id="2147488438" r:id="rId8"/>
    <p:sldLayoutId id="2147488439" r:id="rId9"/>
    <p:sldLayoutId id="2147488440" r:id="rId10"/>
    <p:sldLayoutId id="214748844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6">
            <a:extLst>
              <a:ext uri="{FF2B5EF4-FFF2-40B4-BE49-F238E27FC236}">
                <a16:creationId xmlns:a16="http://schemas.microsoft.com/office/drawing/2014/main" id="{CA520988-4E56-43EE-A279-E05617AB53D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42" r:id="rId1"/>
    <p:sldLayoutId id="2147488443" r:id="rId2"/>
    <p:sldLayoutId id="2147488444" r:id="rId3"/>
    <p:sldLayoutId id="2147488445" r:id="rId4"/>
    <p:sldLayoutId id="2147488446" r:id="rId5"/>
    <p:sldLayoutId id="2147488447" r:id="rId6"/>
    <p:sldLayoutId id="2147488448" r:id="rId7"/>
    <p:sldLayoutId id="2147488449" r:id="rId8"/>
    <p:sldLayoutId id="2147488450" r:id="rId9"/>
    <p:sldLayoutId id="2147488451" r:id="rId10"/>
    <p:sldLayoutId id="214748845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6">
            <a:extLst>
              <a:ext uri="{FF2B5EF4-FFF2-40B4-BE49-F238E27FC236}">
                <a16:creationId xmlns:a16="http://schemas.microsoft.com/office/drawing/2014/main" id="{34090319-5538-4528-B402-95877D4390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53" r:id="rId1"/>
    <p:sldLayoutId id="2147488454" r:id="rId2"/>
    <p:sldLayoutId id="2147488455" r:id="rId3"/>
    <p:sldLayoutId id="2147488456" r:id="rId4"/>
    <p:sldLayoutId id="2147488457" r:id="rId5"/>
    <p:sldLayoutId id="2147488458" r:id="rId6"/>
    <p:sldLayoutId id="2147488459" r:id="rId7"/>
    <p:sldLayoutId id="2147488460" r:id="rId8"/>
    <p:sldLayoutId id="2147488461" r:id="rId9"/>
    <p:sldLayoutId id="2147488462" r:id="rId10"/>
    <p:sldLayoutId id="214748846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テキスト ボックス 11">
            <a:extLst>
              <a:ext uri="{FF2B5EF4-FFF2-40B4-BE49-F238E27FC236}">
                <a16:creationId xmlns:a16="http://schemas.microsoft.com/office/drawing/2014/main" id="{319DA6EA-10BC-48D4-B65D-FB750107E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336675"/>
            <a:ext cx="49609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/>
              <a:t>家計簿のイメージ例①</a:t>
            </a:r>
          </a:p>
        </p:txBody>
      </p:sp>
      <p:pic>
        <p:nvPicPr>
          <p:cNvPr id="113667" name="図 5">
            <a:extLst>
              <a:ext uri="{FF2B5EF4-FFF2-40B4-BE49-F238E27FC236}">
                <a16:creationId xmlns:a16="http://schemas.microsoft.com/office/drawing/2014/main" id="{DFCCCD93-A68E-40D0-9015-1AE669F01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" t="29042" r="29794" b="6178"/>
          <a:stretch>
            <a:fillRect/>
          </a:stretch>
        </p:blipFill>
        <p:spPr bwMode="auto">
          <a:xfrm>
            <a:off x="496888" y="2136775"/>
            <a:ext cx="6226175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8" name="テキスト ボックス 15">
            <a:extLst>
              <a:ext uri="{FF2B5EF4-FFF2-40B4-BE49-F238E27FC236}">
                <a16:creationId xmlns:a16="http://schemas.microsoft.com/office/drawing/2014/main" id="{5E9E39DF-4B09-48B1-97AB-EAD0D4208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3259138"/>
            <a:ext cx="34321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/>
              <a:t>この家計簿は</a:t>
            </a:r>
            <a:br>
              <a:rPr lang="en-US" altLang="ja-JP" sz="2400"/>
            </a:br>
            <a:r>
              <a:rPr lang="ja-JP" altLang="en-US" sz="2400"/>
              <a:t>費目ごとに分かれていて、</a:t>
            </a:r>
            <a:endParaRPr lang="en-US" altLang="ja-JP" sz="2400"/>
          </a:p>
          <a:p>
            <a:pPr eaLnBrk="1" hangingPunct="1"/>
            <a:r>
              <a:rPr lang="ja-JP" altLang="en-US" sz="2400"/>
              <a:t>「予算」に対して</a:t>
            </a:r>
            <a:br>
              <a:rPr lang="en-US" altLang="ja-JP" sz="2400"/>
            </a:br>
            <a:r>
              <a:rPr lang="ja-JP" altLang="en-US" sz="2400"/>
              <a:t>「使ったお金」と内容を</a:t>
            </a:r>
            <a:br>
              <a:rPr lang="en-US" altLang="ja-JP" sz="2400"/>
            </a:br>
            <a:r>
              <a:rPr lang="ja-JP" altLang="en-US" sz="2400"/>
              <a:t>記入するタイプです。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9EA5990-0227-46BE-90D6-FB56B5C9F199}"/>
              </a:ext>
            </a:extLst>
          </p:cNvPr>
          <p:cNvSpPr txBox="1"/>
          <p:nvPr/>
        </p:nvSpPr>
        <p:spPr>
          <a:xfrm>
            <a:off x="617538" y="2911475"/>
            <a:ext cx="39528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latin typeface="+mn-ea"/>
                <a:ea typeface="+mn-ea"/>
              </a:rPr>
              <a:t>1/4</a:t>
            </a:r>
            <a:endParaRPr lang="ja-JP" altLang="en-US" sz="1050" dirty="0">
              <a:latin typeface="+mn-ea"/>
              <a:ea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85D90F6-0334-48B3-A944-9BD59882E091}"/>
              </a:ext>
            </a:extLst>
          </p:cNvPr>
          <p:cNvSpPr txBox="1"/>
          <p:nvPr/>
        </p:nvSpPr>
        <p:spPr>
          <a:xfrm>
            <a:off x="992188" y="2922588"/>
            <a:ext cx="523875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latin typeface="+mn-ea"/>
                <a:ea typeface="+mn-ea"/>
              </a:rPr>
              <a:t>買い物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66B5649-0303-4FE5-9D00-EC81F31BE1C0}"/>
              </a:ext>
            </a:extLst>
          </p:cNvPr>
          <p:cNvSpPr txBox="1"/>
          <p:nvPr/>
        </p:nvSpPr>
        <p:spPr>
          <a:xfrm>
            <a:off x="1550988" y="2922588"/>
            <a:ext cx="554037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dirty="0">
                <a:latin typeface="+mn-ea"/>
                <a:ea typeface="+mn-ea"/>
              </a:rPr>
              <a:t>2,220</a:t>
            </a:r>
            <a:r>
              <a:rPr lang="ja-JP" altLang="en-US" sz="900" dirty="0">
                <a:latin typeface="+mn-ea"/>
                <a:ea typeface="+mn-ea"/>
              </a:rPr>
              <a:t>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510B6D-0106-4960-B4AD-8CB89A940513}"/>
              </a:ext>
            </a:extLst>
          </p:cNvPr>
          <p:cNvSpPr txBox="1"/>
          <p:nvPr/>
        </p:nvSpPr>
        <p:spPr>
          <a:xfrm>
            <a:off x="787400" y="2447925"/>
            <a:ext cx="325438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latin typeface="+mn-ea"/>
                <a:ea typeface="+mn-ea"/>
              </a:rPr>
              <a:t>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D177E99-7A68-4C7E-9F58-C2B7A75D5D31}"/>
              </a:ext>
            </a:extLst>
          </p:cNvPr>
          <p:cNvSpPr txBox="1"/>
          <p:nvPr/>
        </p:nvSpPr>
        <p:spPr>
          <a:xfrm>
            <a:off x="2147888" y="2459038"/>
            <a:ext cx="466725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latin typeface="+mn-ea"/>
                <a:ea typeface="+mn-ea"/>
              </a:rPr>
              <a:t>交通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C542536-4EBF-4750-991B-CAC44120A459}"/>
              </a:ext>
            </a:extLst>
          </p:cNvPr>
          <p:cNvSpPr txBox="1"/>
          <p:nvPr/>
        </p:nvSpPr>
        <p:spPr>
          <a:xfrm>
            <a:off x="615950" y="3043238"/>
            <a:ext cx="3873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latin typeface="+mn-ea"/>
                <a:ea typeface="+mn-ea"/>
              </a:rPr>
              <a:t>1/6</a:t>
            </a:r>
            <a:endParaRPr lang="ja-JP" altLang="en-US" sz="1050" dirty="0">
              <a:latin typeface="+mn-ea"/>
              <a:ea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A261056-B021-415E-AE8E-D6EEE3CA1185}"/>
              </a:ext>
            </a:extLst>
          </p:cNvPr>
          <p:cNvSpPr txBox="1"/>
          <p:nvPr/>
        </p:nvSpPr>
        <p:spPr>
          <a:xfrm>
            <a:off x="987425" y="3052763"/>
            <a:ext cx="457200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latin typeface="+mn-ea"/>
                <a:ea typeface="+mn-ea"/>
              </a:rPr>
              <a:t>カフェ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B0E128C-C172-4B57-8ECD-A1482A38D798}"/>
              </a:ext>
            </a:extLst>
          </p:cNvPr>
          <p:cNvSpPr txBox="1"/>
          <p:nvPr/>
        </p:nvSpPr>
        <p:spPr>
          <a:xfrm>
            <a:off x="1555750" y="3052763"/>
            <a:ext cx="555625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dirty="0">
                <a:latin typeface="+mn-ea"/>
                <a:ea typeface="+mn-ea"/>
              </a:rPr>
              <a:t>1,310</a:t>
            </a:r>
            <a:r>
              <a:rPr lang="ja-JP" altLang="en-US" sz="900" dirty="0">
                <a:latin typeface="+mn-ea"/>
                <a:ea typeface="+mn-ea"/>
              </a:rPr>
              <a:t>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22878EF-7860-4878-9F10-DDA2EB62F1C4}"/>
              </a:ext>
            </a:extLst>
          </p:cNvPr>
          <p:cNvSpPr txBox="1"/>
          <p:nvPr/>
        </p:nvSpPr>
        <p:spPr>
          <a:xfrm>
            <a:off x="2041525" y="2911475"/>
            <a:ext cx="3873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latin typeface="+mn-ea"/>
                <a:ea typeface="+mn-ea"/>
              </a:rPr>
              <a:t>1/6</a:t>
            </a:r>
            <a:endParaRPr lang="ja-JP" altLang="en-US" sz="1050" dirty="0">
              <a:latin typeface="+mn-ea"/>
              <a:ea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123AE6E-B00F-49AF-8D5C-9EE236A37C64}"/>
              </a:ext>
            </a:extLst>
          </p:cNvPr>
          <p:cNvSpPr txBox="1"/>
          <p:nvPr/>
        </p:nvSpPr>
        <p:spPr>
          <a:xfrm>
            <a:off x="2411413" y="2922588"/>
            <a:ext cx="531812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latin typeface="+mn-ea"/>
                <a:ea typeface="+mn-ea"/>
              </a:rPr>
              <a:t>電車代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35F2349-0F0D-4230-8707-425EDC36A499}"/>
              </a:ext>
            </a:extLst>
          </p:cNvPr>
          <p:cNvSpPr txBox="1"/>
          <p:nvPr/>
        </p:nvSpPr>
        <p:spPr>
          <a:xfrm>
            <a:off x="3033713" y="2922588"/>
            <a:ext cx="473075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dirty="0">
                <a:latin typeface="+mn-ea"/>
                <a:ea typeface="+mn-ea"/>
              </a:rPr>
              <a:t>680</a:t>
            </a:r>
            <a:r>
              <a:rPr lang="ja-JP" altLang="en-US" sz="900" dirty="0">
                <a:latin typeface="+mn-ea"/>
                <a:ea typeface="+mn-ea"/>
              </a:rPr>
              <a:t>円</a:t>
            </a:r>
          </a:p>
        </p:txBody>
      </p:sp>
      <p:sp>
        <p:nvSpPr>
          <p:cNvPr id="113680" name="テキスト ボックス 26">
            <a:extLst>
              <a:ext uri="{FF2B5EF4-FFF2-40B4-BE49-F238E27FC236}">
                <a16:creationId xmlns:a16="http://schemas.microsoft.com/office/drawing/2014/main" id="{C079BAE3-D621-4652-ACB5-9479E3A0D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166813"/>
            <a:ext cx="1152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資</a:t>
            </a: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8</a:t>
            </a:r>
            <a:b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</a:b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A</a:t>
            </a:r>
          </a:p>
        </p:txBody>
      </p:sp>
      <p:pic>
        <p:nvPicPr>
          <p:cNvPr id="113681" name="図 26" descr="画面の領域">
            <a:extLst>
              <a:ext uri="{FF2B5EF4-FFF2-40B4-BE49-F238E27FC236}">
                <a16:creationId xmlns:a16="http://schemas.microsoft.com/office/drawing/2014/main" id="{DE8F8FDE-4195-4649-9CA7-39BE0CF62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2095500"/>
            <a:ext cx="12779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1章_生活設計と家計管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2章_買い物と支払い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CDB5CC20-070F-4020-8733-AC94FD6FA106}"/>
</file>

<file path=customXml/itemProps2.xml><?xml version="1.0" encoding="utf-8"?>
<ds:datastoreItem xmlns:ds="http://schemas.openxmlformats.org/officeDocument/2006/customXml" ds:itemID="{D49638DB-9A02-458E-9370-A100C0CDB6E9}"/>
</file>

<file path=customXml/itemProps3.xml><?xml version="1.0" encoding="utf-8"?>
<ds:datastoreItem xmlns:ds="http://schemas.openxmlformats.org/officeDocument/2006/customXml" ds:itemID="{9FAD1083-987D-41A4-9B94-8546373E64F1}"/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51</Words>
  <Application>Microsoft Office PowerPoint</Application>
  <PresentationFormat>ユーザー設定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9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第1章_生活設計と家計管理</vt:lpstr>
      <vt:lpstr>第2章_買い物と支払い</vt:lpstr>
      <vt:lpstr>第3章_お金を借りる</vt:lpstr>
      <vt:lpstr>第5章_多重債務と消費者被害</vt:lpstr>
      <vt:lpstr>資料集_特別編</vt:lpstr>
      <vt:lpstr>1_第3章_お金を借りる</vt:lpstr>
      <vt:lpstr>2_第3章_お金を借りる</vt:lpstr>
      <vt:lpstr>1_第5章_多重債務と消費者被害</vt:lpstr>
      <vt:lpstr>1_資料集_特別編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QB0003</dc:creator>
  <cp:lastModifiedBy>田中 優希</cp:lastModifiedBy>
  <cp:revision>92</cp:revision>
  <cp:lastPrinted>2016-03-12T10:43:24Z</cp:lastPrinted>
  <dcterms:created xsi:type="dcterms:W3CDTF">2015-11-26T08:00:25Z</dcterms:created>
  <dcterms:modified xsi:type="dcterms:W3CDTF">2024-06-19T06:16:51Z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