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1"/>
  </p:notesMasterIdLst>
  <p:handoutMasterIdLst>
    <p:handoutMasterId r:id="rId12"/>
  </p:handoutMasterIdLst>
  <p:sldIdLst>
    <p:sldId id="265" r:id="rId10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 showGuides="1">
      <p:cViewPr varScale="1">
        <p:scale>
          <a:sx n="101" d="100"/>
          <a:sy n="101" d="100"/>
        </p:scale>
        <p:origin x="1116" y="108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 showGuides="1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E94A5DA-0AF5-4BF0-B5E1-C1D95958F6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AF5838-7C63-48AB-9228-F3427FF769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05E494-FB34-4021-AB2F-6DF151A86BFD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0967F99-5A51-48EB-8904-DDB30E60C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461B14-69E6-4C11-BBF0-3B5939C21E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0F95E-77AC-4850-B3B1-B0882F123D4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A692ACA-E973-4F5C-9583-06EC53E781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BF61CB-1C95-4218-8A6A-F419F39320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D5E57C-525A-4298-96D0-15DE32DC5BE7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C54BEF8D-F75C-43F5-8606-8B890655EF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0E07BEB5-CA91-4C8B-ABD3-B441C3BA3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19D822-401E-450F-A2E6-8A94AA1DC7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560DBE-2C72-4BD8-9EC9-F84B06FDF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C4C901-0559-495A-BB67-B2BD6C2F66E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 イメージ プレースホルダー 1">
            <a:extLst>
              <a:ext uri="{FF2B5EF4-FFF2-40B4-BE49-F238E27FC236}">
                <a16:creationId xmlns:a16="http://schemas.microsoft.com/office/drawing/2014/main" id="{C94F374D-7C9A-45E9-B458-3DA64F5AC8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ノート プレースホルダー 2">
            <a:extLst>
              <a:ext uri="{FF2B5EF4-FFF2-40B4-BE49-F238E27FC236}">
                <a16:creationId xmlns:a16="http://schemas.microsoft.com/office/drawing/2014/main" id="{DDCF41E6-7E8E-4C67-A1E1-7414E0B00D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4692" name="スライド番号プレースホルダー 3">
            <a:extLst>
              <a:ext uri="{FF2B5EF4-FFF2-40B4-BE49-F238E27FC236}">
                <a16:creationId xmlns:a16="http://schemas.microsoft.com/office/drawing/2014/main" id="{0B7A68C2-3026-4E2B-947E-C39EB9A18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DE569B-66AA-4C77-98BB-536F3D975981}" type="slidenum">
              <a:rPr lang="ja-JP" altLang="en-US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A65B81-2EAA-458F-BDC1-3E3E3C8B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EC0CD3F-5186-4302-A974-54ABB39E079E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AA39AA-B2A9-4ED0-92EE-A540BF56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27CAFE-212C-42AB-97D3-1B91603E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A620DE-99D2-4EE9-B423-36CA98D336B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636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8BDBFC-FC87-486C-B5CB-59A3D070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D50482-D1C6-4DDE-86AD-00CD078481BA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18FFEB-448F-4AA7-922D-708C7A65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2C84CB-E618-4CA1-8CEC-556ADCED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DF917B-0823-4331-8548-2CB9DC5AF6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747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AF5D47-FCE8-42B3-8581-29CCCFB2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EAE8867-FBD7-44D6-8ED3-AFC5B06967E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2EFDE1-E444-4ECE-B130-8CA6E10E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7008BE-82FE-4648-8457-D737EDD7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6777E3-72C2-4601-AE6F-57B73E5758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363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1792B6-AF8A-4E67-8886-EAAF5E0DF6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8182B89-0E23-4BA0-AC82-510FF3E217C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284809-B5F0-4568-BB8F-097A3BF4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E1F6F3-5354-48EB-893E-CA6CEACB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444D9A-5CE1-4905-80C5-672F37229CD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676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CAAFF4-D8E9-45C1-BF6F-23F0E20F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3EC029F-FECF-481E-A263-6C82C4A346A9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9E5F14-216D-4026-AA06-BAA1F9DC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096269-A6C5-4143-AFF7-020B0CD0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5E804DE-18D1-4C55-9085-CD752F1548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6404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D240B6-A551-4E1C-91A0-0A7132F7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3C4D6FD-B03B-4FAE-A59A-3E7748B670ED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4DCD60-C96C-419A-86E8-3D5B7F5FC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43DAB4-01AB-4F60-8588-240797DC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029BBC-395F-4EC6-977B-600BB5DBDA7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524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F8AA19-4580-4832-98FF-F259EDAD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5C137A5-1A24-457B-9034-64D27AA3A224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79D81E-436A-4265-85CD-2819593E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DAB0C5-03AE-41CE-A8E3-021603D6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6B3E03-FA51-44D6-92DD-CF47F38163F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8897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50ACEA1-236C-4D56-81C0-9C40DAA0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4F3B058-3523-4D10-BDE9-D60070E00D26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6F1F6BB-0A57-45FB-8B53-04E89B2A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0E61632-642A-4F31-9339-E58CDFC2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F423F3-262B-41F4-B4DA-28D5D238C4B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337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296B65E-9C02-45A0-B7AD-175F0063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0A386E-083C-46B5-97C5-88E4E485B51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8860F2D-F940-43C4-816D-70CBF839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12AAAA-72FF-4A4E-9B89-485F58CE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FF9787-8422-4EE6-A3BC-4181C53C868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0119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3EB6800-C3C6-4D5B-93C2-41FB9D56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DBA34A2-B8D3-4C04-AD08-6BCF40C919F1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EAB1E50-CB03-4197-A0C9-C8E95FFE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38FB55-A858-4CE6-85D0-D3F6E132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9728F5-6708-4CCD-89B0-9E119621D3C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2314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AF1DC8-5B87-4E11-B08E-253C7BCB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FD1371E-5CF2-4E43-96C8-75538E202F4B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CA5AEC-C21F-4E80-9E05-685FA54A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C47BC3-E4CA-4967-B468-B2AB33BD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671D9F-D7B3-4CBE-809D-F53815353E3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117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12BFCD-5BA4-472B-B41F-3EA80FC3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C5FE068-B486-4147-92E0-9E2BC3B8CAC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4807DA-B377-4D70-920E-1CD6D2F7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2489C1-B9DD-435D-B05D-FA212601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76A20A-8139-40EB-8ABC-9752714E289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6212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7CA81C-95A5-49A4-BDB2-9CEECA59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14E0C0A-F2B3-4366-9009-F003D2F1DC8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451C6B-4784-41EF-93F5-BB84C358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4F3B4B-4EC1-4188-BCEA-F8CB708B2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4FEA1B-B879-4A29-A010-33C6A31DA8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6061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483DC9-BA4E-4839-838E-2262788A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3FBF872-5935-4590-87BB-53B04702939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AC88A2-D1F3-4A01-A507-ADF3C281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FF926E-9B32-4987-A4B2-ADF33CA1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A0DF5C-9795-48CC-BFA3-C682C28220F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2789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77CFE-237A-4185-9B26-3950A46F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A12E654-C719-48BE-9421-D3395C7E418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F11140-06B2-4084-BEC2-EA10E9F9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B44B7B-4B7B-4893-8824-4BA85B91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954459-A47D-4B68-B454-A503917D23A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9628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F95CF3-450C-4267-889D-8152B594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87F866-A165-4942-85BE-C8311C1A9EAE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33321A-297D-4DE1-87EF-C6677141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27D26C-6566-4494-BA4B-4DC9C872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B8F9F9-57C9-43B7-9144-764F518D043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235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294E35-9850-485F-80B4-A3404217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52FBE5-E256-4CDA-838A-2F196FDE043C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BD2FA7-53D9-4CE8-9E7F-0EADC3B1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276E96-725E-4C4C-801C-69859EA1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9B731D-38B2-47DA-99B2-4109394A925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3493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34C855-3070-4C58-BCFF-AF9104A2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C88D21C-1293-4CDB-845E-F6DE2A25CBB3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F6E0E1-8C97-4452-810B-741FE4D9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7AF45A-3D40-43A6-AA6C-728763AE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89C1C6-4FA5-44D9-B87C-DC34B4007F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0689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847C82-88E7-4D2A-852B-4B709861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3EC8020-0894-4E8E-9B02-12E519EA7DBF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402E68-9117-488A-B4E7-F5CBE090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B3A541-EE49-40ED-B524-5C1B9FE4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F8B558-C276-4290-8DD7-1B88EE8F14B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7809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004C744-2A3B-42E5-8BC5-F851E208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FF862DF-24FF-4C6A-BA22-8519DC27790B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342DD42-F66B-48F3-9547-C4EE5F7B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A34AAA6-0000-4DE4-AAE5-6BB750C0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B5C47CD-EFA3-4E83-AEBE-D32F6B8F9C2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1621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FFF1FE-9100-42AC-B9C2-9DB78C68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144966B-F554-47DD-9850-3068EB328AD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1C6501-FA9F-4486-9A93-A9230BD3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48F246-EDD1-48DF-A744-C9B9756F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B0E2AE-8E91-4E4A-804A-68F8762E5C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80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E60F668-DA39-4654-8C50-987960B9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3AA55EA-691F-41DB-9475-E8E094FC7D4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E45C135-E68D-495B-82AA-2D8FB6CB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051DF7-CCFE-4F05-BDDA-7A534068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03673A-52AF-49BB-BFA6-BF4D33F4C81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924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CCAF47-CD66-4992-BD40-46E175DA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766235E-8543-4A46-8A33-D90A53637FE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7F0F81-803D-4874-AFA8-6E94654FC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99C5BB-8225-44D5-B05E-D76246C2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0E67FA-2F84-4CD5-9577-79E78FC143B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616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87F373-6972-4BEE-8D47-CC7F2BAE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A4C36A1-92F3-4860-BD32-4A0284F567E3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FE2F6C-E2FC-4497-8A4B-AAAAEDBE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0BBBB9-5B2D-41BA-B755-9F15A61A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0EA27B-B643-4A09-8400-D8CCD7F373D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1781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EF7751-CB64-440D-A389-4D047250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B9544F5-53B5-4168-9599-9CE3FF12CA67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A17445-3DAA-4C7F-AB9D-6C74D0B2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A685B7-3B03-4FB3-9794-E72E4010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C6BACC-C482-4DC8-AD43-A298EBC5D24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6802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D9BDBD-29DE-40F4-A1DA-5985F6F2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8BC3FF2-B698-4435-9222-23F277D9FFF9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EA19C0-C8C7-4A8E-B7AA-32852921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E91C80-F125-484B-A279-84C0013D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B60587-FA05-4CCF-B73A-C05FFA64AF6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9304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13F76E-3C03-4B14-9EA4-F725C4B4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04CFF8-860D-40E6-8DB1-DE6D305C9E2F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2E23AF-7370-4070-9AFD-759E5C3D1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537969-0FE8-45AB-A7F8-A581D7DD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577174-D4AD-4135-8C04-03B3369C190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5440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F4FEE1-DAE3-4984-8F80-E647B2A0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587B548-7FBE-4A87-9045-D05DEA1CAE69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BCF71B-4E06-4970-8484-563DE819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88719F-74EA-407B-A055-CABC0FB9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9BCFE5-6654-436D-AD92-F71EDB08FF5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3344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B9F809-D76E-4816-B7EE-AD38FA5C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5E5C9D3-49CA-448B-A377-6BC90ED9E1C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E6E1E-195C-47FE-9266-E346164F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C366A3-DE1A-42F1-ABFD-F71F15BA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FF3F2F-82DF-44A6-9007-80FFB744DA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0380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EF06CF-10B4-45B4-B819-11B8845D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81B8BA3-DDCB-471C-BD6B-46F30EDD3BF5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63C9FF-E4F1-43A4-8A28-F33043D1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08A24A-36D0-475A-8497-AEFE58D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67EE1F-2FAF-44F6-9F41-BEEBF7E3B1C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5431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1779F5-2EC8-4AEC-B1F5-7B570141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A8C1BA-B826-4719-BC63-754B560A603E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3A5111-42B4-45DF-9DDC-C6133A1F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E9C1A1-F797-41A5-AC5E-A76EDD48E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BA07A5-D8FA-49D2-B03B-BD25E881E91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2742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6EF77ED-7229-4B8B-A886-DA2D089D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3EE8417-D136-49A0-9751-EE65E150649A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495C038-D7A7-437A-8C82-70C967C0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DB5A99A-727E-446C-9E45-BCC99036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F77957-970E-4429-BCE6-70F01B3829D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6008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568717-E066-4F04-9685-F9B24FA0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F299E2-C5C5-417A-B309-566597074857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A024DF-C6C0-45D5-BD11-7785F08D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4D63EC-4F64-404B-A6EE-4BFC611B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CE0974-E014-42A6-BB0E-F73EBD432C5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19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786AF5C-B8C9-4B1D-8F62-1652CDE9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38A15DC-F145-4116-9387-7B41F503F274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2178194-F4A5-480E-BE8E-68016809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53B4C6AC-301B-4A4E-91C0-3E578EB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F61107-D7C4-412F-B56D-0AD0639097A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2478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3DF73EF-322B-4E16-88AE-B9AD163A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36B3D2C-4C6A-4D0F-AD5F-A530E51A331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5512500-C26A-41E8-AD0B-87A9963A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12E44F-C0F7-4B22-A85E-684502C2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32C446-EEE3-4BAE-9E8E-92ABA394E0E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6265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84F994-487F-4CF1-BFB6-F1999478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EF12274-358C-45F6-8AE1-95818AAB809E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B6DB94-0F7A-4412-9570-3C933763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C82F0FD-A8CF-4AC9-B478-14D25E64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5074D5-58F1-43F0-A66E-07C6EA32492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6685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506A66-79FC-4F43-ACD5-2EC76D78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D3ABC0-307D-4314-ADDB-E30DDDAFB94A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AD1516-85FF-4E90-AADF-32ED338B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F43049-59A3-427D-9BB0-97932505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2058AC-5F23-434A-9BC0-EA2D04CD791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0480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AFAF3C-CCBD-4808-827A-DE02BF8D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DCE5BA9-7464-4ECA-8816-D9598D1A4A9F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FFF616-20D5-4284-BCCF-7B3C2672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B0417B-E002-4460-8BC9-BB88A37F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A81BD6-DEB9-4C4E-9EF9-978D8769C28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6122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FDB061-E2E6-4CB6-B59D-9A7DA43E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A00605-1276-45EC-8176-9F32FE22EC84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466EBB-66E6-4A76-8DC0-282B6A36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7254CB-C331-44D7-8AD9-3FE89268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2E5657-2030-47A6-BE7C-0FE3DCB5EFE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9703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72F696-D0E8-4245-B7B2-5D10DB5D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0D011AA-B71A-4931-BAC0-715A48D3D75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631C63-E73C-4751-B177-1150E28D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2D22A8-4B7C-46D2-B95F-D0808A4F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02C254-FEB9-4E5B-B22A-C5CECC26156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3567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FB05E2-AC5B-44AC-B885-04295490E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B732C15-25F6-44ED-81A6-0F4A0F7115EA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1330AA-B92C-4C94-9C70-3FFBF5C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CEF745-64F4-4D09-9CB8-CFB2CAED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70A630-20AC-4208-AC18-BFB78BAC4A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1287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8BE32A-F0BC-47C3-9DFB-406CFA4B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D599F73-4CBD-45AD-93FC-745C49E16B14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DAC8E2-260A-403D-A1DD-C95B414A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87130D-9D1B-43B0-9BA7-676D6024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86444F-24A9-4688-A79D-3F36976FB1A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4172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356485-C620-484A-B98C-362D5042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789C3C-36FC-4F47-9B99-077D1E3DA5A3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A42DAC-DFDE-4874-BE50-62070CDA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C5F3EE-A1BB-427C-BF54-8BB69ADB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20BDEE-C08C-4A4D-A46F-BB68D965128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3211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7506C26-76FA-42C7-BE25-E59817E7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AB5439-75C6-4B48-8835-20C13174204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740F510-3076-4368-9F61-A63BE46D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6DA1B85-0AB5-48BB-919F-F8456E67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2E2A1F-C8F8-491A-BD46-0FE23D04E03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925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82C29BB1-8450-4F0E-B9AE-9899B3AD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E12B034-3BBC-4F22-BDD7-6889C9CA352A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FA99454A-8120-49A9-8610-501D0663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98E43094-56E8-4DF4-9245-60C8A307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35BC14-5761-4DCC-857E-638C3BA4DD0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9055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7F0F74D-6943-4ED4-8EA3-AEA343CE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636E252-60D1-4FEF-BE88-BC465925469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E859792-C126-4FD3-A272-ED33F3A7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FBC6DA-437C-4263-A38E-636F8FE1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9FC37EA-D454-408D-9AEE-F3738B77C18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5253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3EC2987-3E25-4F4D-9234-222E0DA4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FCAF0D6-BAF3-4051-9E41-9B284D4D3CC7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C84C1D-86FA-4632-89D8-B2317A46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4D46F7-260E-4C35-81CB-4B2FCAC2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36A785-9BB3-4E8C-A312-7107B968E8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5827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AE3E2D-D869-4FA9-9B6F-57FE412D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3887F36-DE27-4076-95ED-B78FDDF916C7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BCC30B-952A-4489-830B-AA9F34B4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25D5FF-5818-4AD5-9AB7-4682602F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3866F4-76F3-47DF-AB3F-E10BCE19D2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736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8BC353-087C-4243-8A92-F093F128C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E2A0DA2-78A4-4B19-B425-2366E899A7FA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A446E1-4023-4DD5-993F-39648833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323611-25CD-4C83-8794-71E48F13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15E0C6-BF92-48AB-A398-7AF4AF25B1F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3873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43E79-348B-412C-AAE8-29D3BCD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7D17CD4-8B22-4AA8-96C1-92477F925B3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F3B875-768E-4299-84AA-ADCDA096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C0D238-21B9-477A-A614-483535E9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8154DE-7CA0-4E3D-BFEC-4D575A876D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9164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0C644C-097D-49F5-B32B-7940F573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ABE4C0-1DFB-4E09-A856-86A27B8B965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C3E1ED-92FF-4605-A9B2-4AA9C6E8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96D7C5-3478-4714-8547-46FE57AB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D5F55B-64BD-4852-824A-CC258D7FA50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105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7D05DF-269E-43A6-8C8A-6EA4F393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51CBBD-1136-4898-95BD-F745B83A19CA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D91BB1-BCEB-4131-BDB0-537BF74D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59C719-A258-44BB-B95C-F230C091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66D453C-C71F-4971-B9C4-807FB5C120F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6216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7533B9-5BFA-4CF4-BBA1-5940C126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D96D53A-DB1D-4FFD-BECF-EEC42630DE9D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1352C6-3C2A-4129-8BB3-E29133AB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CE09D0-849A-42E3-A610-49FC80A3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1BABA4C-76D2-488C-8A51-0858DBD5943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8880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B0371A-828D-4D28-86D5-82D5593D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03062C4-AC20-40FC-9686-37A57D9CFFCD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D41228-F60A-4005-BE7B-7954A07C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4E1C59-ADB7-42E8-8AED-4877711D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8E0E028-9A80-4831-91A7-53BD1136C87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6221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448420-9EB7-4EE2-A8D8-B0F72E9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C97C7F9-F435-40E2-84A2-C1874A1F160E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F5D48C-57DE-4C30-A8A6-BCA33766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7E1C78-2984-418D-AA43-6A2CC5B9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E3FA94E-1023-47BE-BD5D-76CFD310F61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531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A2E100C-7807-4746-8529-26EE2D2A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D73EE09-052E-46CC-9C89-EF6D4CEEF624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076E339C-705A-403F-A31A-1D4739C2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1FC15E0F-91C8-4A01-B517-ED67253B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F69FF8-D419-4C45-8362-8CBAF77D00D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1085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597FFB8-4719-4FBC-8104-4FC3623C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1CB202B-BDB6-4F20-8520-D33EDEEDCFAC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4345632-1575-473E-9720-CD3D7CE5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EFAC146-0BBF-40CD-B059-15BEA31D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3A49886-9E56-43CF-8EB6-018DFBB791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2458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55C771-537D-4E9F-B8AD-060664EE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4FE24D6-01BE-4AD1-9AD9-B7A4F7532CB1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B96DB6A-1D0A-446D-B06B-C515DF49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F40FEF-7749-46A3-9E11-49D64760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C993D8B-F12D-4550-93F5-1C0994100D0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73851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A602ABA-20DE-448E-8135-AD96FF28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DC9F52-88BC-4351-BC31-F20B344371D4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C69FE67-2219-436B-A174-A558591F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6A5952-8408-478D-B400-69A3C623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7B62B26-8E8C-400E-993A-9DE7D7CE24C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7003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B6C4ED-1292-4D0D-9877-BF83C91B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66E4413-D0F0-4518-8E64-E31D4E1B41C9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E1E0F2-D4BC-43DE-BD3A-F5820F03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474127-73CB-4B78-BF1F-CAC71D3A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EE49649-3D11-49F8-BA43-186B93F7798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48120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E9DF40-1E75-4C76-A52E-9E35E44C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6DA190-B336-4AEA-BF7B-31F0E365EC4E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C7D1BE-E562-4CEB-A539-76C80559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0706F1-5BD4-4E3C-93F3-FC5A1730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3486D76-517B-4C53-8F8F-6AB279163E0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61718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39033D-8D00-472A-AD7C-36AC9C6ACB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97BFC2-002D-4D53-AE5C-726B0ADE9EC3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DE7D05-0FA0-4B6F-9CCC-DFD72717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9EF79E-26EC-4DF8-BA43-454004EC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A981AAF-5C79-4D32-86D3-07799211FAA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6104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E0BF30-1E01-4FAA-B0C0-95F8DD19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4EF6298-A0F2-407E-9209-9E5A91B205D1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DB463C-EA9B-44AA-BCCA-4B9F643E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DBD8A7-CBF6-437C-8874-173268AF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AB46970-B953-48CA-8CDC-99FCA3328F9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0543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E4B8B7-0377-45F8-BDBF-F9BD3D39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470E59-337A-4DE4-A430-F8CAC0371AC7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FAF8FB-9FA8-4EB8-AE54-1664205E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3E5384-24AA-42C6-884D-265DDC2B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7D9C71-8EB9-4CB5-A22E-766C18452D7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50109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72170B-1B09-4F8C-A3B3-DEB18A9F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CCDAFE-897F-432C-A244-AC9ADCE8EE1B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54069B-8989-4FB7-A239-EFAACC1D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F4C4B6-30E6-4FF8-AA31-E60263DF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CDFD045-12C7-4E45-9BA6-062DC491D70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60113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72FA5C-9087-4ABD-8290-EAB4D85C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30F40A2-E89D-45A5-A764-9009614FB08C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A6C229-3E24-472F-AEB5-24D75A76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78C41D-5A5F-4224-A896-52CBC88E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1335294-CA60-4E5B-B4E0-0CA380F773D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43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59615E2-5FC0-47DA-A7B2-A0C677DC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CFEDC40-3287-4E4F-9BDA-5ADF46196B99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3E541657-3519-4763-886B-4CE8681C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996D8B2-0676-4672-A1B9-BC03B7FE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6321F4-A8FE-4AC8-8C5F-CF8452D25DF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0134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64DC41-7F9A-4DB8-9DB2-A23740D5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2C98E8D-061F-425D-8D47-B9673E222DCE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F9AC08-1BE2-4CA5-BF39-114F58F6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97E7E7-5C5D-47C9-94ED-D1C29A66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C062E4A-6E00-4B62-B032-2B3DF9F54A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73475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C1CF2F4-DFEE-46A2-BC49-0737D235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3E82039-7D4D-4EBC-BCBB-A9083C930BA6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5776B6-3897-4575-A388-06F6ECCF6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F2873E2-1269-4B14-A27F-A4AF9AAF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969162B-997E-4297-A6F5-BC7DBAFC36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7760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E2E773D-2BD1-416C-8F6E-C3B89E49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FAC3D80-353A-48E1-9C76-2CA48BF238C1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8D9C3D-59CA-4007-9F59-397D1304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559CA8-1067-4778-A720-9B6C88DD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500526C-EDF0-4B75-9A30-CF428E30371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45907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63A2B38-DF52-47D6-B08B-B63CE868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15EF897-26A7-469B-95A4-184A7CF9EF8B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D3A68B-7339-46A3-89D8-89795BAC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21D006-D78C-491A-AEA8-5D64E65A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34EF000-354A-4071-A58B-B7940377CD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85147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5B3D62-88D3-4178-A4BB-A2CDAB3D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4A6DBF9-CBBF-4B09-A4CF-3201658248B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D7332A-C5AF-4E57-96D5-87885A5D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44FB99-976F-4B64-A71C-5A209DC3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F8B8444-BD2F-4072-8A9D-81A23699D70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83859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CE5626-EE8C-4ED0-92C6-D343339B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CFD4F4C-5CBF-43D1-83AA-AAF3F6D4CBD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85402A-DE6B-481A-98C9-4411DA23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A4F0D4-B2D2-42AF-A3B7-EE4B87CD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5062D84-2893-48E1-BAA2-FEE65FAE7CC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56669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4E5124-DF03-47B4-AABD-1EF66610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36EFCF-05F1-4BF5-A6FF-B9F6542546A9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B25C38-59EC-4664-9025-F5685FDD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A9E742-945C-4F93-9DB7-3EC8E21C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06432A6-4CF4-435C-A1C7-A6087B6CCA5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22651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F71175-F6F0-40FE-8A86-FF954E03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FF2819E-738B-4FC9-B02C-A6CD36739CF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44BCD8-BA6F-4763-809B-2E200385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F3B93E-77A6-4E91-B28A-ED965E2E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A86C2E4-6886-445C-AA0A-61D8C294E6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76838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4818F6-B7A0-46C8-BBDB-F331E9C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0EDF493-D03D-4F27-81CB-613572A56AD6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822D6E-CCF6-4B20-9B90-7C42E2A8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43188A-D127-4CAD-94FC-02DCB8E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91BF61B-405A-40FE-990B-A45F0476E4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58328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B4CF7C-CD8D-421D-A15C-4BE74C0C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E129036-E635-41B0-A4AB-82A48D8F00BC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D8F4A4-241B-4875-AD1D-E9F4E72F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97741E-D617-433C-9987-4EFC605C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751B8C0-4B59-4B72-9B38-9445328E46B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651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A763201E-1E93-4EB5-85E9-948BC7ED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58CB35-F1FE-4086-AB24-04B00E0B2C61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4E3BAEB1-2D73-4F6F-A6C5-BD1028AB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4452D62D-D830-4E9E-A5EB-7FAA6D14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C20FFD-2931-4097-8F40-FB737033E50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3399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8A5944-62CD-4DA7-B312-E6AC2C1F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5A7F21-3CB3-4F5D-832F-58754E0FF75B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948AFC-C3F8-412E-BAB1-6BDB80FD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DE8C05-2298-4E08-ABC9-03428D78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F7EDDA5-9F55-4C35-8A17-2BADC3BCF3E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7581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79CF75-991C-4685-9475-84A89193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218D1F-10EA-4476-B464-62B9E29F2B4B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0F21AF-7B00-43B5-9170-EEACE2F7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0E3BD5-B415-4593-9A5A-2E0C28F3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1A26A2-0365-4B2A-A292-F41778AC7F7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70488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6027C0C-6F1C-4A15-B69C-A33B13D1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FAEC00-D339-42FA-B193-966F532E5A48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8F8914-404B-4AB3-979E-682F1667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D726946-9D47-4E20-B1F9-FD814866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259A5F5-40DB-4C85-9517-30D4243D3E5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13478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615A77A-38B4-4AD1-A0C7-9367C4BE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285A376-AD5C-46B1-BBE2-3F8911A80EE9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A685BF8-E441-443B-9904-1DA98B31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DBFF7B4-AD41-45CF-8240-31842211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172E7BA-8792-4D8C-A27F-09DE47A9F06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5767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8EF1108-57AF-488C-88F9-C460DCA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C2A9BC8-C280-47DC-8560-B3FD31124163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B3447FB-6C45-4F06-B3B3-98E190EF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9C015A-E2FD-4FB4-9D7A-807D6982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54F121D-13F3-4B45-AA7B-5ECD80B732C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3095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02B1CE-741E-4D5F-9B43-FF9E1CA5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3F2A61-C594-4B4D-9F0B-82E0FF95616A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19F33B-668E-44E5-AD35-0052AC53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EC9C80-6047-48C6-9956-492BC4FE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FC7F53C-7A0D-4731-A45E-C3678346CD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79072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A69148-1086-4101-9948-D5231463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27B3C74-4674-4A31-8A20-20525E787186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BF2369-DD0C-464B-A518-F64D6D44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BBDE82-C84D-41AC-BF44-85255978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3E78B69-8A57-4033-93F9-CD84E8AC6AD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21912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5ACF66-8349-4FA1-AFE7-C6A5E8BA9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2F3BFB-D63D-40CE-A660-99338C916E64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E3F210-FF1E-4BB5-85F1-8F30493A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D12647-1606-4B0E-9FE6-8201CAE0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9A3FA89-97B4-4B96-B614-58DBC7392A5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4913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6E5E73-AFDF-445F-B3BD-25D6B170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FE1BA91-1DD4-4357-915C-49CE5B335986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6E2A31-8B19-49EE-B787-0F6278F2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5D22C4-457D-4677-963E-AD62A326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165C1D1-B0E8-4E73-B46A-634973165C3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40155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AC2468-9B92-4131-AF0F-5942B0BC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9FFAF0-D8DD-4607-8AAE-60449ADA3385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3554BE-FF64-4433-9D86-3BB867DCA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D1E50B-2E93-49E4-A394-6A6CAB1B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5F03856-9385-44C3-B8C5-05FB91C09F8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231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E76A332-2378-4F66-A8C5-D2940B47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EB790B-8752-4A54-97C5-2C2B327B65A9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322042-5B64-4D57-BBC2-75E852A7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297FF3DC-13E7-46C3-89F0-C9EB35A5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98448D-1C23-4834-B578-59F69C7F87D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07247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9BCE0F-D785-4AE5-B7AA-7CCF137F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3772A68-5E59-4399-9CD0-425BD6432E27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6EF97A-9C6B-45DF-87D7-C8413120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D32F9F-3D29-4725-B4E9-BD525104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342AB0F-FE10-4B0E-8444-76336A74784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95857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58E56A-23A4-4AC2-B205-22326A21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8AA26-5F8A-4172-A7AF-CC013CBB2B8B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FC6937-A93C-4D09-AC03-F4E04584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46B4C3-62A8-49F6-9843-D583C16C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81B6EAF-692B-49D4-8950-BD06D48063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99900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0D7E5F-7C0F-4D21-BE6D-E0C01506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2D2EE1B-5F16-407B-9E62-49A945068B5B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07BB04-A269-4D32-87CD-82077ED8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C61EFC-E988-4213-A1BF-6E7FC90B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091EBFC-C271-4D28-B4F0-0FE2FD3ECBC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41515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DACFE7D-48A6-4A2D-B6A1-30DA3097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5598560-C411-4031-8393-191190C132E2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FDD3814-09F2-48E1-B080-B8E1CBF6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F683231-0646-407C-A3DD-C30BDA60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691B3E-6CFF-4675-B67B-6D6ADE6A665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93886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BB867B0-61F4-44EF-B9A6-10D34F5D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FEDCE87-9AA6-4EF7-915F-8C6BF518A497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B82BAB-7F39-4404-8AC9-586F4F6D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803571-01C4-49D1-9BC2-CD6D523C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61F8079-B411-479F-B04C-50D7B3E2E96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26629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7DCF8C0-A1E4-424A-B4E7-25F4C33F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5A6AF3A-C036-43C5-8D3F-A52E004320A3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2997BA-5EEB-43EB-97BA-0D165AAA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2EBD86-2EC6-40BD-BCA0-5FA60A68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DD40DCD-F164-4735-89EA-51D6C14CC5F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85086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023DE-17A6-4B49-91F9-60B4B8AF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8E73676-DC39-4EC4-B8E4-26165F79ACC4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724155-C8E1-4371-9969-46CDD3ED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23FAB5-D740-400C-A620-FE5C48B0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8CCEBB9-C291-400B-9BC8-4F2D2E73F67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68527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A2AE49-E71E-4E52-819F-52AE8E05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161C65A-B3D7-470C-A493-962E262436E7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D3AB8F-A233-4194-AD63-285E5026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7FF723-0B2C-4FAD-AD76-9934583A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ADF2CAA-C5DB-4BD0-9052-F87761F3069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55613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FE98A7-9104-48F6-842F-E53AE067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5D0E4D5-3653-47DD-8357-2A821D386724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2A3016-97A1-4B60-817B-02A86494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8147B6-E479-4893-BA17-D79403B1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3FA336-E2FD-46E2-995F-B4FBE418A43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7816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5B31A5-85EB-48C7-9080-D77978EB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C7D694-B6A2-4D1E-9A3A-35CBB4AE78E0}" type="datetimeFigureOut">
              <a:rPr lang="ja-JP" altLang="en-US"/>
              <a:pPr>
                <a:defRPr/>
              </a:pPr>
              <a:t>2024/4/4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5571EC-1920-4DFC-AF7C-7DD716C0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AFF479-101A-4AF1-A168-34848DB9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5AD090D-4E32-486C-94DA-BD57B91ABA0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820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2E27AD46-CCD9-4BE9-8C89-1A1C7A413F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63" r:id="rId1"/>
    <p:sldLayoutId id="2147488564" r:id="rId2"/>
    <p:sldLayoutId id="2147488565" r:id="rId3"/>
    <p:sldLayoutId id="2147488566" r:id="rId4"/>
    <p:sldLayoutId id="2147488567" r:id="rId5"/>
    <p:sldLayoutId id="2147488568" r:id="rId6"/>
    <p:sldLayoutId id="2147488569" r:id="rId7"/>
    <p:sldLayoutId id="2147488570" r:id="rId8"/>
    <p:sldLayoutId id="2147488571" r:id="rId9"/>
    <p:sldLayoutId id="2147488572" r:id="rId10"/>
    <p:sldLayoutId id="21474885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965A8ED7-749A-4F68-8084-1E18994FB0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74" r:id="rId1"/>
    <p:sldLayoutId id="2147488575" r:id="rId2"/>
    <p:sldLayoutId id="2147488576" r:id="rId3"/>
    <p:sldLayoutId id="2147488577" r:id="rId4"/>
    <p:sldLayoutId id="2147488578" r:id="rId5"/>
    <p:sldLayoutId id="2147488579" r:id="rId6"/>
    <p:sldLayoutId id="2147488580" r:id="rId7"/>
    <p:sldLayoutId id="2147488581" r:id="rId8"/>
    <p:sldLayoutId id="2147488582" r:id="rId9"/>
    <p:sldLayoutId id="2147488583" r:id="rId10"/>
    <p:sldLayoutId id="21474885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7C51323A-7053-461F-84D6-F7D7B7E090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85" r:id="rId1"/>
    <p:sldLayoutId id="2147488586" r:id="rId2"/>
    <p:sldLayoutId id="2147488587" r:id="rId3"/>
    <p:sldLayoutId id="2147488588" r:id="rId4"/>
    <p:sldLayoutId id="2147488589" r:id="rId5"/>
    <p:sldLayoutId id="2147488590" r:id="rId6"/>
    <p:sldLayoutId id="2147488591" r:id="rId7"/>
    <p:sldLayoutId id="2147488592" r:id="rId8"/>
    <p:sldLayoutId id="2147488593" r:id="rId9"/>
    <p:sldLayoutId id="2147488594" r:id="rId10"/>
    <p:sldLayoutId id="21474885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34B06316-DF33-4101-8240-1385951DE9F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96" r:id="rId1"/>
    <p:sldLayoutId id="2147488597" r:id="rId2"/>
    <p:sldLayoutId id="2147488598" r:id="rId3"/>
    <p:sldLayoutId id="2147488599" r:id="rId4"/>
    <p:sldLayoutId id="2147488600" r:id="rId5"/>
    <p:sldLayoutId id="2147488601" r:id="rId6"/>
    <p:sldLayoutId id="2147488602" r:id="rId7"/>
    <p:sldLayoutId id="2147488603" r:id="rId8"/>
    <p:sldLayoutId id="2147488604" r:id="rId9"/>
    <p:sldLayoutId id="2147488605" r:id="rId10"/>
    <p:sldLayoutId id="21474886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F6EAD4FE-FFCE-4FB7-94DC-8A52F11B512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07" r:id="rId1"/>
    <p:sldLayoutId id="2147488608" r:id="rId2"/>
    <p:sldLayoutId id="2147488609" r:id="rId3"/>
    <p:sldLayoutId id="2147488610" r:id="rId4"/>
    <p:sldLayoutId id="2147488611" r:id="rId5"/>
    <p:sldLayoutId id="2147488612" r:id="rId6"/>
    <p:sldLayoutId id="2147488613" r:id="rId7"/>
    <p:sldLayoutId id="2147488614" r:id="rId8"/>
    <p:sldLayoutId id="2147488615" r:id="rId9"/>
    <p:sldLayoutId id="2147488616" r:id="rId10"/>
    <p:sldLayoutId id="21474886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72CE7A01-05F9-45D8-B9AA-50DA6DDC7B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18" r:id="rId1"/>
    <p:sldLayoutId id="2147488619" r:id="rId2"/>
    <p:sldLayoutId id="2147488620" r:id="rId3"/>
    <p:sldLayoutId id="2147488621" r:id="rId4"/>
    <p:sldLayoutId id="2147488622" r:id="rId5"/>
    <p:sldLayoutId id="2147488623" r:id="rId6"/>
    <p:sldLayoutId id="2147488624" r:id="rId7"/>
    <p:sldLayoutId id="2147488625" r:id="rId8"/>
    <p:sldLayoutId id="2147488626" r:id="rId9"/>
    <p:sldLayoutId id="2147488627" r:id="rId10"/>
    <p:sldLayoutId id="21474886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6950D40A-C608-4EBE-A856-10A847B3EF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29" r:id="rId1"/>
    <p:sldLayoutId id="2147488630" r:id="rId2"/>
    <p:sldLayoutId id="2147488631" r:id="rId3"/>
    <p:sldLayoutId id="2147488632" r:id="rId4"/>
    <p:sldLayoutId id="2147488633" r:id="rId5"/>
    <p:sldLayoutId id="2147488634" r:id="rId6"/>
    <p:sldLayoutId id="2147488635" r:id="rId7"/>
    <p:sldLayoutId id="2147488636" r:id="rId8"/>
    <p:sldLayoutId id="2147488637" r:id="rId9"/>
    <p:sldLayoutId id="2147488638" r:id="rId10"/>
    <p:sldLayoutId id="21474886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C949A777-F399-4C3B-A03D-E79234A24B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40" r:id="rId1"/>
    <p:sldLayoutId id="2147488641" r:id="rId2"/>
    <p:sldLayoutId id="2147488642" r:id="rId3"/>
    <p:sldLayoutId id="2147488643" r:id="rId4"/>
    <p:sldLayoutId id="2147488644" r:id="rId5"/>
    <p:sldLayoutId id="2147488645" r:id="rId6"/>
    <p:sldLayoutId id="2147488646" r:id="rId7"/>
    <p:sldLayoutId id="2147488647" r:id="rId8"/>
    <p:sldLayoutId id="2147488648" r:id="rId9"/>
    <p:sldLayoutId id="2147488649" r:id="rId10"/>
    <p:sldLayoutId id="21474886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AE63072E-4F85-4BAE-AE1A-FD75B7CCA8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51" r:id="rId1"/>
    <p:sldLayoutId id="2147488652" r:id="rId2"/>
    <p:sldLayoutId id="2147488653" r:id="rId3"/>
    <p:sldLayoutId id="2147488654" r:id="rId4"/>
    <p:sldLayoutId id="2147488655" r:id="rId5"/>
    <p:sldLayoutId id="2147488656" r:id="rId6"/>
    <p:sldLayoutId id="2147488657" r:id="rId7"/>
    <p:sldLayoutId id="2147488658" r:id="rId8"/>
    <p:sldLayoutId id="2147488659" r:id="rId9"/>
    <p:sldLayoutId id="2147488660" r:id="rId10"/>
    <p:sldLayoutId id="2147488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9FE4FABE-78C6-6296-C15A-2FD04E17B5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t="23370" r="36998" b="4785"/>
          <a:stretch/>
        </p:blipFill>
        <p:spPr>
          <a:xfrm>
            <a:off x="589280" y="1979389"/>
            <a:ext cx="6146568" cy="5213891"/>
          </a:xfrm>
          <a:prstGeom prst="rect">
            <a:avLst/>
          </a:prstGeom>
        </p:spPr>
      </p:pic>
      <p:sp>
        <p:nvSpPr>
          <p:cNvPr id="113667" name="テキスト ボックス 3">
            <a:extLst>
              <a:ext uri="{FF2B5EF4-FFF2-40B4-BE49-F238E27FC236}">
                <a16:creationId xmlns:a16="http://schemas.microsoft.com/office/drawing/2014/main" id="{1273BAFE-02E6-4020-9C46-870AA27D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36675"/>
            <a:ext cx="88109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老後の収支のイメージ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65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歳以上の夫婦のみの無職世帯）</a:t>
            </a:r>
          </a:p>
        </p:txBody>
      </p:sp>
      <p:sp>
        <p:nvSpPr>
          <p:cNvPr id="113668" name="テキスト ボックス 4">
            <a:extLst>
              <a:ext uri="{FF2B5EF4-FFF2-40B4-BE49-F238E27FC236}">
                <a16:creationId xmlns:a16="http://schemas.microsoft.com/office/drawing/2014/main" id="{1C78FD02-F8E2-4776-9E60-66F189CE5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6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F</a:t>
            </a:r>
          </a:p>
        </p:txBody>
      </p:sp>
      <p:sp>
        <p:nvSpPr>
          <p:cNvPr id="113669" name="テキスト ボックス 40">
            <a:extLst>
              <a:ext uri="{FF2B5EF4-FFF2-40B4-BE49-F238E27FC236}">
                <a16:creationId xmlns:a16="http://schemas.microsoft.com/office/drawing/2014/main" id="{566D0618-9043-4F7B-878D-0BDCEA987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3" y="3813175"/>
            <a:ext cx="378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老後の収入と支出の</a:t>
            </a:r>
            <a:endParaRPr lang="en-US" altLang="ja-JP" sz="24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バランスのイメージです。</a:t>
            </a:r>
            <a:endParaRPr lang="en-US" altLang="ja-JP" sz="24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876352-A9BB-4370-888B-38E1F4B98E23}"/>
              </a:ext>
            </a:extLst>
          </p:cNvPr>
          <p:cNvSpPr txBox="1"/>
          <p:nvPr/>
        </p:nvSpPr>
        <p:spPr>
          <a:xfrm>
            <a:off x="2674938" y="2401512"/>
            <a:ext cx="936625" cy="3939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+mn-ea"/>
              </a:rPr>
              <a:t>37,916</a:t>
            </a:r>
          </a:p>
        </p:txBody>
      </p:sp>
      <p:sp>
        <p:nvSpPr>
          <p:cNvPr id="113671" name="テキスト ボックス 41">
            <a:extLst>
              <a:ext uri="{FF2B5EF4-FFF2-40B4-BE49-F238E27FC236}">
                <a16:creationId xmlns:a16="http://schemas.microsoft.com/office/drawing/2014/main" id="{3F1B7256-9669-4A57-8989-4660C2157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3486625"/>
            <a:ext cx="812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26,139</a:t>
            </a:r>
          </a:p>
        </p:txBody>
      </p:sp>
      <p:sp>
        <p:nvSpPr>
          <p:cNvPr id="113672" name="テキスト ボックス 42">
            <a:extLst>
              <a:ext uri="{FF2B5EF4-FFF2-40B4-BE49-F238E27FC236}">
                <a16:creationId xmlns:a16="http://schemas.microsoft.com/office/drawing/2014/main" id="{CB296582-E838-4A13-96EA-6BFC68C28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70" y="4951645"/>
            <a:ext cx="958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218,441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AFC641-9BB2-455E-96FF-C8676A7D422B}"/>
              </a:ext>
            </a:extLst>
          </p:cNvPr>
          <p:cNvSpPr txBox="1"/>
          <p:nvPr/>
        </p:nvSpPr>
        <p:spPr>
          <a:xfrm>
            <a:off x="1571625" y="6602095"/>
            <a:ext cx="1236663" cy="393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+mn-ea"/>
              </a:rPr>
              <a:t>244,580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7D0D47-0010-4FDC-B304-FD1ABE275F8A}"/>
              </a:ext>
            </a:extLst>
          </p:cNvPr>
          <p:cNvSpPr txBox="1"/>
          <p:nvPr/>
        </p:nvSpPr>
        <p:spPr>
          <a:xfrm>
            <a:off x="4295486" y="6602095"/>
            <a:ext cx="1236663" cy="395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+mn-ea"/>
              </a:rPr>
              <a:t>282,497</a:t>
            </a:r>
          </a:p>
        </p:txBody>
      </p:sp>
      <p:sp>
        <p:nvSpPr>
          <p:cNvPr id="113675" name="テキスト ボックス 45">
            <a:extLst>
              <a:ext uri="{FF2B5EF4-FFF2-40B4-BE49-F238E27FC236}">
                <a16:creationId xmlns:a16="http://schemas.microsoft.com/office/drawing/2014/main" id="{9750EFDB-7A0B-472D-87E2-1B1A8E7A1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75" y="3158548"/>
            <a:ext cx="8112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31,538</a:t>
            </a:r>
          </a:p>
        </p:txBody>
      </p:sp>
      <p:sp>
        <p:nvSpPr>
          <p:cNvPr id="113676" name="テキスト ボックス 46">
            <a:extLst>
              <a:ext uri="{FF2B5EF4-FFF2-40B4-BE49-F238E27FC236}">
                <a16:creationId xmlns:a16="http://schemas.microsoft.com/office/drawing/2014/main" id="{B8291B06-B51B-403D-83E0-2F4418B0F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3650818"/>
            <a:ext cx="969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50,839</a:t>
            </a:r>
          </a:p>
        </p:txBody>
      </p:sp>
      <p:sp>
        <p:nvSpPr>
          <p:cNvPr id="113677" name="テキスト ボックス 47">
            <a:extLst>
              <a:ext uri="{FF2B5EF4-FFF2-40B4-BE49-F238E27FC236}">
                <a16:creationId xmlns:a16="http://schemas.microsoft.com/office/drawing/2014/main" id="{38A0CAF7-903A-4DAC-B88D-5B7290E68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627" y="4078288"/>
            <a:ext cx="812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5</a:t>
            </a:r>
          </a:p>
        </p:txBody>
      </p:sp>
      <p:sp>
        <p:nvSpPr>
          <p:cNvPr id="113678" name="テキスト ボックス 48">
            <a:extLst>
              <a:ext uri="{FF2B5EF4-FFF2-40B4-BE49-F238E27FC236}">
                <a16:creationId xmlns:a16="http://schemas.microsoft.com/office/drawing/2014/main" id="{0C495A11-9502-467D-97CD-309CE7598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4089661"/>
            <a:ext cx="8112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24,690</a:t>
            </a:r>
          </a:p>
        </p:txBody>
      </p:sp>
      <p:sp>
        <p:nvSpPr>
          <p:cNvPr id="113679" name="テキスト ボックス 49">
            <a:extLst>
              <a:ext uri="{FF2B5EF4-FFF2-40B4-BE49-F238E27FC236}">
                <a16:creationId xmlns:a16="http://schemas.microsoft.com/office/drawing/2014/main" id="{7C485E07-8C3F-4B3E-8379-252949055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4562043"/>
            <a:ext cx="81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16,879</a:t>
            </a:r>
          </a:p>
        </p:txBody>
      </p:sp>
      <p:sp>
        <p:nvSpPr>
          <p:cNvPr id="113680" name="テキスト ボックス 50">
            <a:extLst>
              <a:ext uri="{FF2B5EF4-FFF2-40B4-BE49-F238E27FC236}">
                <a16:creationId xmlns:a16="http://schemas.microsoft.com/office/drawing/2014/main" id="{EB632AFB-55A8-40B9-A645-7ECCA6C18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4462261"/>
            <a:ext cx="811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30,729</a:t>
            </a:r>
          </a:p>
        </p:txBody>
      </p:sp>
      <p:sp>
        <p:nvSpPr>
          <p:cNvPr id="113681" name="テキスト ボックス 51">
            <a:extLst>
              <a:ext uri="{FF2B5EF4-FFF2-40B4-BE49-F238E27FC236}">
                <a16:creationId xmlns:a16="http://schemas.microsoft.com/office/drawing/2014/main" id="{4D76B664-21BB-4AFC-9309-3D3CF7D4A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122" y="4963652"/>
            <a:ext cx="8112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10,477</a:t>
            </a:r>
          </a:p>
        </p:txBody>
      </p:sp>
      <p:sp>
        <p:nvSpPr>
          <p:cNvPr id="113682" name="テキスト ボックス 52">
            <a:extLst>
              <a:ext uri="{FF2B5EF4-FFF2-40B4-BE49-F238E27FC236}">
                <a16:creationId xmlns:a16="http://schemas.microsoft.com/office/drawing/2014/main" id="{3866865C-07B0-4AA8-BE4A-A15DAF3D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295" y="4866035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5,159</a:t>
            </a:r>
          </a:p>
        </p:txBody>
      </p:sp>
      <p:sp>
        <p:nvSpPr>
          <p:cNvPr id="113683" name="テキスト ボックス 53">
            <a:extLst>
              <a:ext uri="{FF2B5EF4-FFF2-40B4-BE49-F238E27FC236}">
                <a16:creationId xmlns:a16="http://schemas.microsoft.com/office/drawing/2014/main" id="{F2918DF7-DDCD-44BA-AFEF-DD94D1A2E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5181803"/>
            <a:ext cx="81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22,422</a:t>
            </a:r>
          </a:p>
        </p:txBody>
      </p:sp>
      <p:sp>
        <p:nvSpPr>
          <p:cNvPr id="113684" name="テキスト ボックス 54">
            <a:extLst>
              <a:ext uri="{FF2B5EF4-FFF2-40B4-BE49-F238E27FC236}">
                <a16:creationId xmlns:a16="http://schemas.microsoft.com/office/drawing/2014/main" id="{21744EBF-4BF1-4E2B-8653-4F81ADBF7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5398135"/>
            <a:ext cx="81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16,827</a:t>
            </a:r>
          </a:p>
        </p:txBody>
      </p:sp>
      <p:sp>
        <p:nvSpPr>
          <p:cNvPr id="113685" name="テキスト ボックス 55">
            <a:extLst>
              <a:ext uri="{FF2B5EF4-FFF2-40B4-BE49-F238E27FC236}">
                <a16:creationId xmlns:a16="http://schemas.microsoft.com/office/drawing/2014/main" id="{225D331B-B22C-4BF6-8077-30C7C6D1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330" y="5897563"/>
            <a:ext cx="81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72,930</a:t>
            </a:r>
          </a:p>
        </p:txBody>
      </p:sp>
      <p:sp>
        <p:nvSpPr>
          <p:cNvPr id="113686" name="正方形/長方形 8">
            <a:extLst>
              <a:ext uri="{FF2B5EF4-FFF2-40B4-BE49-F238E27FC236}">
                <a16:creationId xmlns:a16="http://schemas.microsoft.com/office/drawing/2014/main" id="{5CA7F091-AC90-44CE-B907-4BE3B5DD2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608" y="6875145"/>
            <a:ext cx="43396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出典：総務省統計局「家計調査報告（家計収支編）</a:t>
            </a: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2023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年（令和</a:t>
            </a: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5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年）平均結果の概要」</a:t>
            </a:r>
            <a:endParaRPr lang="zh-TW" altLang="en-US" sz="9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113687" name="図 25" descr="画面の領域">
            <a:extLst>
              <a:ext uri="{FF2B5EF4-FFF2-40B4-BE49-F238E27FC236}">
                <a16:creationId xmlns:a16="http://schemas.microsoft.com/office/drawing/2014/main" id="{A4924E07-01A7-45AD-8738-EAAF2DE99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2644775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8">
            <a:extLst>
              <a:ext uri="{FF2B5EF4-FFF2-40B4-BE49-F238E27FC236}">
                <a16:creationId xmlns:a16="http://schemas.microsoft.com/office/drawing/2014/main" id="{0A0A93AD-0826-6B86-A44A-C032E1E95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099" y="6741160"/>
            <a:ext cx="4184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800" b="0" i="0" dirty="0">
                <a:solidFill>
                  <a:srgbClr val="1F1F1F"/>
                </a:solidFill>
                <a:effectLst/>
                <a:latin typeface="Google Sans"/>
              </a:rPr>
              <a:t>※0</a:t>
            </a:r>
            <a:r>
              <a:rPr lang="ja-JP" altLang="en-US" sz="800" b="0" i="0" dirty="0">
                <a:solidFill>
                  <a:srgbClr val="1F1F1F"/>
                </a:solidFill>
                <a:effectLst/>
                <a:latin typeface="Google Sans"/>
              </a:rPr>
              <a:t>円未満を四捨五入しているため、内訳を足し上げても　必ずしも合計とは一致しません。</a:t>
            </a:r>
            <a:endParaRPr lang="zh-TW" altLang="en-US" sz="9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B47BFFC4-887D-4F4C-9C0F-2812C80C8536}"/>
</file>

<file path=customXml/itemProps2.xml><?xml version="1.0" encoding="utf-8"?>
<ds:datastoreItem xmlns:ds="http://schemas.openxmlformats.org/officeDocument/2006/customXml" ds:itemID="{50F1C0AF-AD8A-4393-8882-A539629E4050}"/>
</file>

<file path=customXml/itemProps3.xml><?xml version="1.0" encoding="utf-8"?>
<ds:datastoreItem xmlns:ds="http://schemas.openxmlformats.org/officeDocument/2006/customXml" ds:itemID="{02AA0F61-21E6-4525-BCA6-A82681318C12}"/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94</Words>
  <PresentationFormat>ユーザー設定</PresentationFormat>
  <Paragraphs>23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1</vt:i4>
      </vt:variant>
    </vt:vector>
  </HeadingPairs>
  <TitlesOfParts>
    <vt:vector size="16" baseType="lpstr">
      <vt:lpstr>Google Sans</vt:lpstr>
      <vt:lpstr>ＭＳ Ｐゴシック</vt:lpstr>
      <vt:lpstr>新細明體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2016-03-12T10:43:24Z</cp:lastPrinted>
  <dcterms:created xsi:type="dcterms:W3CDTF">2015-11-26T08:00:25Z</dcterms:created>
  <dcterms:modified xsi:type="dcterms:W3CDTF">2024-04-04T11:56:29Z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