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8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4258" r:id="rId6"/>
    <p:sldMasterId id="2147484270" r:id="rId7"/>
    <p:sldMasterId id="2147484282" r:id="rId8"/>
    <p:sldMasterId id="2147484294" r:id="rId9"/>
  </p:sldMasterIdLst>
  <p:notesMasterIdLst>
    <p:notesMasterId r:id="rId11"/>
  </p:notesMasterIdLst>
  <p:handoutMasterIdLst>
    <p:handoutMasterId r:id="rId12"/>
  </p:handoutMasterIdLst>
  <p:sldIdLst>
    <p:sldId id="263" r:id="rId10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 showGuides="1">
      <p:cViewPr varScale="1">
        <p:scale>
          <a:sx n="101" d="100"/>
          <a:sy n="101" d="100"/>
        </p:scale>
        <p:origin x="1116" y="108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 showGuides="1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customXml" Target="../customXml/item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F45267E-7180-4516-879F-486F0CA218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DABFCEB-C773-4CF4-9946-4D4796ACE2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73D7613-CABB-4CB7-984B-04BF358B982E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7219CF1-8D97-4F78-A25B-2A454972F7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3A7572-7ECE-474C-B849-6DEF7DE8AC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EDD68B-6186-4090-8527-078CDC4DAE4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F95F57A-443B-4422-8018-C4E6E0316D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6DEEAF-0E89-417E-AEB4-CDD658BF82E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DC6B188-FD62-4CBC-A449-0796CF683836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70E52A6-839C-456D-9BBA-C1225048229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F87DD748-E7DF-47E7-B2C8-35187E6E6D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40C800-8389-4709-82F5-2664F4B9BA5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6FA9F0-7079-4BCF-9DA3-A542F75FA5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2320A9-DCB6-4B16-AE3D-C8730A25122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1886" y="2348401"/>
            <a:ext cx="9088041" cy="162043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760786-BC0A-490C-A5D7-B600134D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2D6C21-5946-4501-AE52-81C6F053F89A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49C7BF-CFCC-4A0A-86FC-68518CA08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02E8A8-70D2-41F9-BA36-9767B414F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FE07E4-58B3-4E16-B0B2-256E82DC22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64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988" y="1763713"/>
            <a:ext cx="9621837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418113-1495-43D9-AA11-82F1412359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9F0829A-EC8C-429C-A4C3-2BF29769640F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539A7D-77CA-458E-BA6E-0206224E9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CC3A99-8287-49E7-9D9C-244A7498C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4742AEF-BDDD-49D7-B8AC-64ED727F67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632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1564" y="302739"/>
            <a:ext cx="2405658" cy="645022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591" y="302739"/>
            <a:ext cx="7038777" cy="645022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6A8F4D-0BF4-4FDD-9596-09730633C3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F43B607-C8FC-4D16-8DEB-65C5D6E45A91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F67B66-7936-4EA0-B596-CE16CEBD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1E06EC-3210-4641-AE94-0C87EC085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2E1A6A5-7D55-4F25-97CE-C7A426A9D85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6116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F60D10-BF7B-4FC2-A9E5-4F4A0834D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B72876F-5C82-4C9E-843E-2F4C6D5962A2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D37AA-1C2B-4542-A7A1-727E02EDB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A6F0F6-17E5-4DF5-8BC4-81FC2FA2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E1B0D89-C773-4C78-AC6A-197CC9425EC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3542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DDBFD9-86D3-4E90-8214-DA87589A2E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EBC9500-0E9C-43B2-A92D-BB72B3388F5E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28044E-74F8-4A95-B92F-5270BCF6B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D2E28E-63A8-4474-A185-2D7445D1E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838DAEB-CB26-482A-9C8E-02DE942ACD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673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752AE0-6CB1-4AC3-A838-829E5C73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3F20D5F-2312-4B9D-A615-AA0A3B3E1435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B9413C-609A-4996-ACFF-79D13DD6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2F0A4D-5A8B-4CC5-8C3A-57DA3AE1C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E8AA8F7-C972-4DDB-9057-C2C4B078653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8848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522BE5-63BC-44F8-9E1B-98842AA050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FECB996-3D8C-4FDD-AE87-AEF23DB61E61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81C248-D6AA-4B6E-B74C-20D29ADB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DECF10-5538-45F9-B751-692F616A7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0BB5BCE-00C2-4B41-9B5D-AE5158F480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1376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DE65F2-6C92-40C2-BD7A-330809FBB9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FFDB17D-5559-49C3-B104-F34745CB40AF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C7DB916-60C5-4BDC-9391-F94F13B43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6602D4F-1D41-42D2-8CBE-1871ABF59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7D8973-7C5D-490C-B945-8AE76B51E1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9733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258288-04B6-44A7-972C-B99FE4C3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2C47FC-AD56-4E66-95DF-EEE65134A18C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3E9E3D1-7780-4AD7-8F12-3EE12CBB9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F251C30-2C20-4D82-94D2-811C10AC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20F433-67AA-4FC8-BA44-22CD40E57E7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89038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AFEEDDD-F06A-4F93-8C87-2084A3EA13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7712F31-2CF1-4323-AD07-0DE3C82B02DF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A2CC0A-C0F5-486E-8A01-29CADF08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872D71-0441-42B5-975B-E38566B5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2BBF841-D86E-4F61-838E-3185B16B465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22964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27BD11-71C2-4569-866F-04A6AE77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412DB1-F253-47CF-BA44-C420B220CF7B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E47EB9-95D9-406F-84CE-AE92A64A6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1F2844-DB0F-4B08-B31E-AC37E44AF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D663906-1E4B-4DAC-A3A6-DCEC02FED6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582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988" y="1763713"/>
            <a:ext cx="9621837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55B288-C381-42FA-8089-9CE6CDD3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D3D6A5C-871E-4280-9B2C-20BE6783434C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4FE32B-4F9B-4180-9B62-A166B652B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954859-C64B-42FD-84AD-B6056BFC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ADC8EF0-4706-49B1-A7C0-A5922E38256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2603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5452CD-9F26-42BA-B53A-39424124FD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2F39863-AD40-4C24-80A0-C2B88F9696C6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5DC8F6-DFCF-4999-A637-77AFABD8F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DC4B46-4063-4951-AE39-0979994E3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7A8FC14-CF22-4EC4-B574-C1F9BED7A8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8754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521BEC-17DF-48E1-83EE-8F5512C6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CE5A752-49E3-41ED-94D9-C40D8950FE22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6F5B64-3067-44C0-A77A-26B094C88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4161E0-1610-4ED1-AD20-8DDC155B7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6F81BC0-B776-49C5-B491-E7FD011D36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8530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F0D9F3-7BAD-4AC1-82ED-8CF94BD5AA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0AB1905-B59B-4494-9CBD-6FEC8054D5CD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906581-BF29-4C64-943F-0D290958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DF442B-5315-4522-90AE-4FDEEED81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D767014-BD09-4BE8-A280-C846A0F5C7B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30152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7B83E2-34D9-4332-B0BF-89EA96E29C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ADA94EF-1548-448E-8112-D2C89744E14A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B5D07D-412F-45E3-AB1D-560C330FD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D0B15C-7E40-4472-934F-87A6340DD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2A9095C-5BFA-4915-A316-4CEB33FF2A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2165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9B4C19-1BC8-45F7-8F07-D5F99D68E1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AF8B0D2-567A-4EE2-BB25-B0E4CF030B4F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950EBD-AC02-487E-8172-EE91A80A2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9BA5D0-ADE6-45A6-96FB-EEA35CE1E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2928427-4E91-410D-AA02-218E30D80B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17478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E59787-90FE-4B29-BB28-34591D5EE8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8CE6435-CE33-4F5A-A290-549FDC9338C4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98485C-9A74-4D1A-A206-869972D84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529E81-1E18-44BD-B8BE-46AE1A9E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3EFF8C7-17AD-4789-B1AD-E5A22B8502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2013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44D0CF-2FAA-46DB-83FD-E3BCCBB632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0995AC8-C19A-43C3-9A9A-27361F39C2AE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0FDA3A-E406-453B-93EC-D63AAF4EF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1B20E0-7960-47B4-844F-954F4B9EE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D12FA64-9D44-4E3D-B2A9-A89D196C01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65672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1EAC46-1835-49DB-8E33-942FB81B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F88505-B3C4-4C54-AA62-0B0C94D44092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1846DA1-58B0-4C28-8BB8-A67A2454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27E46-735F-4E8A-888E-E0B561A50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B14B0D-48A7-4404-8E8A-FDA8FAC781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26524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C73D726-F447-46BE-92A8-54055B30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C2D1057-38A0-46B8-BF74-08D3F388BE39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1AD77E7-1218-4929-BCFC-891985027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4715B5-8F6F-44D2-97B6-EE8B6B832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F7175EE-498C-4852-A844-3D4F49F10D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73863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BE00605-24E0-4463-8047-0FFFC02A80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08C237B-54F9-40BE-AAEA-5E23E5214D21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869DD0A-21A1-4578-B5DC-F8BDD6618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4A5B2C-2342-4601-9EF7-B8FAC8C2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534A5AE-D0AD-4224-86DC-E86BD62ED6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210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580" y="4857793"/>
            <a:ext cx="9088041" cy="150143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0AA219-BED8-4C77-9AC5-2D56F2ED3E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A5E066A-BC3E-441D-ADA4-3C051FD31D95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8647C1-22EB-446E-A010-A94A64891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962EFF-2DAD-4604-B975-8EE5D4803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8DFB7FC-AF65-4CA4-A5AF-0498063945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9117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204745-B51F-4EB3-A4B8-FF62B182F1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05A1257-34BF-4D71-9FBB-9163F1309949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425216-9143-4FA0-A9A9-207EE23B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4207AD-1E3F-45EE-8570-A174C59A5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1F8843D-3279-4A67-AC21-274A98836F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08612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65A5BD-370F-47D7-92A9-A64FCD59D8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049743-2B64-4508-95D0-69EFE9EB453F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071EB4-E812-4165-B1FE-CE8EB2584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1C741C-F0EF-4F3B-BDA0-156A95CB0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1516DBD-850A-43FB-B194-AD39A704B6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34120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5F9CF9-4957-4824-A8D5-90645AFA04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094D88D-A8FC-4273-8678-C8D782C1D04A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54FEF7-BF6A-43B8-AA03-EC4A6616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E108E9-C53C-4A7D-A9BF-D230A540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A275FBC-4E04-454C-95CD-E8ED52695B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33304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C868D2-97FA-43B2-A0D2-6285934D39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90687E0-EC9D-4F90-AA37-D6CE5F08CE4F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10067-62AC-45EB-9E5E-6DFC263B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6D67A9-C181-40AA-8D4E-C259B17A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AE8B67C-1267-4BE1-89C7-7F0A7FDAF6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75130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BEDBE3-6B80-4D0C-A172-8F4F1FD372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D05B47B-2A17-4154-AE95-C3BDCC677C20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893E89-C536-49BF-B3D4-FF4AA820C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4EEA58-1366-4467-B030-539586FA9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A56927-0D3A-4DA4-A416-D4FB8E7181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2558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953174-321E-4E49-9FFE-D28BAF3C71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E08AE6C-5FFC-4A7C-B12D-957035AE7070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A399C8-DCDE-4E38-B89C-4EA8DC8EB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5BFA4B-70E4-49BA-8E9E-1C08E4638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78F3213-57FD-497B-B298-4B0C163CD67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83040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FA147C-FB29-463B-BD2C-3E6912F2D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03BCA9B-8BD1-4658-BF32-EFEF3E2505B6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370D72-37E0-423E-B751-81AA74416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0B5262-BB42-4E0C-BA1D-76451183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E7F9773-E24F-42FD-AE5A-F7CC13F022D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79331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FCD4B4-739F-49EC-8F2D-CA5AC85353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3D0DC43-CB95-4D14-AA2E-523B7588F734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682565-D2A6-4D31-B20E-E1B206562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AB0458-4CAD-46AB-A8C2-436ECBA18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42F538A-6DF8-4724-B687-C842EE85E89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59085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C9794AE-D0DF-4747-A14D-450187A28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B32B73D-4421-49D2-AEC3-B52478A877EE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AABD6D-84B0-4A32-BF4D-EBE0A2432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6E4921-0024-44F9-AF46-0E2F46C5D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95984C0-552E-4EE9-8E7C-8667415522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9042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8D8746E-946E-4B4D-9F2B-4E76E1A43E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C1051E-2C68-411A-8EB1-1D89812166F6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425DA45-5F16-45D8-AE52-983751843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7EAC34E-4E13-46E6-A511-606E9F76A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04FE6C4-FEC8-4B7C-97E2-5E81EADC564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68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591" y="1763926"/>
            <a:ext cx="4722217" cy="498903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5005" y="1763926"/>
            <a:ext cx="4722217" cy="498903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F467E84-C652-44AE-BB37-AE8ED1830E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FF5BC45-EC33-42D1-AED8-A002223097D9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AFBD6D6-C424-4102-A3F3-D6F0CDA73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FF44E7B-46EA-4DB0-97AE-36E9732E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1CAF914-A9EA-45D3-B68D-39740D9C16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15917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28AE08F-175D-439D-AC44-A4A9AA417F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BD09EDD-C5CB-4E72-AC7E-C511A929A4E2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77CB988-05F0-4848-9113-6BE31FA4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FA5D75-3571-41DB-9FDE-1AB6B049C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CCCD15A-3E6E-4B0B-B4A7-359F231905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71659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F9DC95-DAE7-4983-82EC-6B92999596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D793637-A9D0-4C58-A565-F3F2797D3F70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F638B5-C7A9-435E-AA40-8CE42FF3A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503AE3-2607-4BE4-B1D0-5E3FC2C3A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9F3453-B02E-41CC-9592-C4B1FF9CB1E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30868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D8C443-8A0A-4027-BC4F-2634E4764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7284C17-747E-4D36-939C-A2B32241E435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282925-6B4B-48B0-A0BF-D53B5DFDA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382E9E-9E69-482F-AEA1-517E545D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70F3F34-8FAD-4F6E-AEA7-25029DBF64F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56044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341383-9A15-404A-B0F9-CEBE8A3A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932A9AF-C22B-4B09-B586-8932A6D5467B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4B5496-8D87-419B-B94E-38999F3F4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33B0F9-6FC7-485E-B730-33F98EB9B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3387F7C-7AA7-4D10-B52B-DB141979F5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59169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5F3BE9-20CB-4BED-9F6C-D44DD0EAB9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F58E2DC-8862-4227-A544-6F0D2A3A9679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F3D7CA-38EE-4B51-8079-1150B5398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2EBC74-2F96-4A34-B6C6-237B45B0B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82BAE85-DE4D-4B2F-B47D-043F1A97E0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479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79E940-5CAC-4B32-B1EA-9E083174D0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4E9FF54-7778-4033-8C8A-D6BE57C1CD77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34148A-D9B0-475E-984E-C5763ECFC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94AEB1-4E8D-4F21-82C4-2AB45F631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208A124-06B2-433F-A243-9B8A168D9B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31572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836CDD-34F7-4730-BD86-CE0D4DD5D9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D2C5675-D60F-422C-A901-DAEC7FA5BCD7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2996E1-3625-4508-9109-FDCDEB6FA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EA3CAE-242E-4862-ADA2-C58D2094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33B5410-D106-4A99-B9B1-9227C44310B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08888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2CBCFD-1204-43F0-A6D1-2C0B99D8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9A52D8A-0A0A-427C-A7F2-BB8BD9C1718C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68674E-FE93-4045-9EA8-483C47555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D5E10F-6F64-4581-9261-4B57AD37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C185E4E-40E4-4A83-A7F6-56C06D9FBB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68253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EA3A59-1327-461E-882D-40E42F07CC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25B8962-44E6-4AF4-B6AA-82662F210566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61348B-650E-42DD-8649-EBF729144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9D0521-61CA-4518-B5E7-9DEA8F30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A1326D0-1189-4B94-82ED-92C22E980B3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03533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CCB887-8B0B-4020-9EE9-71C4C75CD0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96C8440-2382-48EE-9077-0CAC20567300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5108112-4E62-4E54-8C3D-11E923C82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611D79-B6BD-4025-B15E-9173AF448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038FAA3-FF57-4387-BF4D-EC34AC58EC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311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293" y="1692178"/>
            <a:ext cx="4725930" cy="7052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293" y="2397397"/>
            <a:ext cx="4725930" cy="43555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08A44AD4-E267-4B08-A3EA-9DAF5A81B7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82755B2-2147-4B5D-BA80-AEFD36D713A1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A9288712-289A-4F6D-9FB3-258C0651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584771F2-8434-4896-8A39-F8394BB2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12237C5-F9AF-4FB0-B03F-809A5D43345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336963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B4FB15-ED9F-4736-B68A-C39A3322D1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8F34395-E351-484B-A9A4-1ADAD80D18E8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397E662-DF40-4D9D-898D-AA53C0875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DC3414-0967-49F9-BF49-72E5D6290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1DE23F-4172-45E2-9041-1E484F621D9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59630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652CFCC-E8BF-49F2-B4C4-B3D32F84C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70BA698-0A18-4A4E-A52D-A15BC56B7523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8360182-08B8-40E0-B686-7E682137A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6E4BD-93D2-4393-91B6-45642294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7FF44FD-5E91-4757-81E4-5BBFF4561D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47441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18E5DE-1761-4234-BD52-2D9D81D4BC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86281B-F8D3-46A5-8DCA-2FE623542806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4B31F7-1A84-4AB0-AC02-6FD3AAC79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6F06B1-1FFF-4EAF-95FA-A24662AF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B843CF6-B6BA-4E43-9068-C20DC685FC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411591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CB9530-A90A-4CBC-85AE-B52B8822B1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4FC9A47-C927-4FAE-A450-8C607B92E4B3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19029F-3301-4AD6-92B1-BE6E6EB87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CB43FC-5C02-477E-A88A-B4866E477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609C44D-DAAF-4CD5-9659-994A3A4E66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87595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FAB63E-AE59-4866-A05D-E74F64968A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878330E-7F34-4EB5-917E-529801565396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DB7FED-059C-4227-ACD0-F07ECED27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FC78C6-38CD-49BB-A31D-D6EF4D95A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FB57679-75F1-4E7D-960D-172AE5039F6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66692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ED5767-32BA-4388-B2C0-B7BC0A0920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434075C-1EF0-4A8D-A5AB-D86ED25C8D5D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458A49-4FC1-4EE5-8DF0-F3E21538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844EBB-531F-46C6-96BD-F0EE70C13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BDC4F20-83CF-45DF-B4A4-18056CF8CD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67448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98C01B-64E1-4D77-B6A3-8D20C0CB03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42FA16C-F4E4-4E0C-BE7C-9EA04492D705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A17371-7F82-4C6F-883C-FEC996060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223092-833D-47D1-9258-60F203064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7025876-6C8B-4F3F-AA0D-72B863B6BD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91518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F3A67A-A29A-47A8-A4AD-E57724E457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5EE9CA4-2FE2-433E-ADD4-CF92C83D72CC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074657-4F0B-421F-83CD-29CEC7DF4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687112-1C99-43EE-BE0D-85C9C48D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A419C02-7BF3-4CAB-98DB-F212D2D8302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177484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5A7F09-E05D-48E1-83B9-D543B7E451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1B8842-34AB-4B77-A2A2-D86C1B1F0C0D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D8A018-3465-49F5-B72D-44073C48B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1FED1B-FD92-46B1-905F-CE27903B1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B34A509-27D1-43D3-ADFB-A7DD758118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63921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934644-B083-4382-840A-803B5819B8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3DF800F-F6FF-4598-A7C6-80764850A1BA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68A12B-27B9-43DA-8888-4B04014A7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1AC2BD-BF96-4A4D-B009-FE8000CFA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DF5427E-2C68-4BC3-83BF-E2FB039399D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657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BC891A9D-3CE4-4A31-AC7C-87CF9F39FD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1B6F53D-4ACE-4507-9A61-79BB63429A33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18F44A1-9CA0-450B-8239-225776EA6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E0DB8879-B0F2-4BEA-B74F-09538AEB0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26C6F2F-61D8-4337-BF39-6A590075A7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155598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D8547F-B2A5-4D9F-ACC9-8255129D76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5EA9DDD-F792-4AF9-A812-EEDFF45D259B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486D441-D1FA-415B-8C6B-F097EA839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DE34511-2BD7-4DFC-8B24-AF5B5EE2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F2AFBE9-40E1-48E9-89A5-EF17397F67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1396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9583765-45AD-4C52-859F-B9E53138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A00D8D7-6EE0-4356-A91D-3DD72A8F6CCB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EEB4F90-CC9A-49BF-9AE0-D656A80A7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856CAC4-6A0B-4758-AC0B-62E60739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4D7E394-3031-49FE-8975-6F76A4EF5B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04116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9E4ED9B-1C48-417E-AAB4-F31DA385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7DAF450-01B0-41C7-AB53-C2EF98F2FE91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02E8B02-A0DA-4F02-BB90-80A93011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DD7FAE-C804-4394-A70D-C403C8B98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AEFD5C6-1898-418A-8585-FF375B5A2D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321420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851AD5-23D0-4199-9C9E-930D4FC702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6FAD895-2ADA-4120-8F78-825DB398141F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9226F7-2810-460E-AD6D-7F5ADF1FA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F3FD72-3FE6-4217-ABD9-F99D4EA0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B285916-3FA2-4766-9F85-C0AA6843A38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53966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2CBC0A-2244-4E02-B210-D8F11ED547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5308CDD-4E94-422B-AE2C-4F2AF86EA0A9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B2C7C5-213E-4B64-8CC9-2295FBD3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E5F53-3638-4BC7-9114-4BC4D84B4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503A1DE-370C-4E1D-AC57-D27B51FC54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51185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50EC9F-5F8A-4EB0-8EA8-7BC7D87130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175C90-CF86-4D33-B875-369144B4D9C9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4B9C7D-6BFC-44FC-A7DD-5603DAA6F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1904A1-92CD-42A2-901D-8CA8E54E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F76021D-A257-4959-98CE-2C956E4EBC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18777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0EC149-DE3D-4081-BABE-986070B3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A48CAA5-DB46-4079-A93F-0035368891E3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9BAB2-8FB1-4621-B549-09B8ECC1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E53243-6BAC-49BB-BD92-F1F24FBEB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D96C8F1-1DFB-4CA3-93BB-F8D981CF043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848890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ADFEC3-944E-44C0-A4CB-D40363CC62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F2B59F1-0F38-40EA-A254-8C906ED148F4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F8CAC1-A584-4B9F-BE4C-1E16D841C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1C535E-4379-4C6F-9400-3352A432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18B3A2A-C3A6-469D-AD34-137312F2193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72924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1D2306-F4BE-4F47-96BE-327CED879C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C855C47-49B8-4356-89FE-AA0DDF4A8228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AE00C-63D2-47BE-9788-DF2A00F1E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E2C4F2-29FE-4247-A3D8-E0758DF9A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3869721-B0AF-4287-979E-D99FDBE124D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6848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9510A6-1F56-45D4-BD4A-24A9DCF9BF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21D2693-4CC4-4CE1-9779-5283C91DADF8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752D29-EAB1-40CB-8A48-F1EC2B88D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FCF6A5-30ED-4854-9E96-3FDC32396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6BCF771-0ED5-4138-920F-8709B9F90C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944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35E526C8-B15D-4F67-BB83-3AAD77257C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86D6D5E-BB2C-4E43-A954-30BEDAC1E9F6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D6D1E888-07FD-4687-991B-147F1AC9B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8C7B27D9-AD1D-4F37-B273-9E0A9F67A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7AE1C5C-B327-47FE-8B85-FE2161FFAE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890678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0D1052-265D-433B-8F04-56D4BB2FF7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CED085-D850-4E1C-9C56-9A09EC6F0A40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254D63-B198-4599-A446-04674F0B5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D9CC51-DD58-4FFA-9B6D-B45D38E09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ADDE354-9A85-4135-B49A-366E0266037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760871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03C3E0A-5F40-4AFF-8AED-D8A81EF7C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3B7470A-AFA3-492F-B4CC-6FA810BF2B51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A200EF-312F-4B61-AEBC-33EA9A11F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E98C6E7-CFAD-4C5A-8024-B98676111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9043953-A571-4613-869C-845E3699B6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69094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6A6EA16-5BC6-4B88-BAB7-47986E67B9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53F5801-0242-4D29-A904-51F2B76F64A9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E3A7110-7B70-496F-85DC-F7B2D4CCA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5B90B66-634E-4B7E-99D8-EE5A14E78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A27E63E-AEF0-4999-98B8-4CC56F546B4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6161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0A3109E-A93C-4324-A240-B3FAE4F34A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26BF636-9E59-45A1-AD3D-750D7ACDD410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D422974-160D-468E-A66E-13666E1B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88C1F1-2B80-45DF-A18F-C5A8834F3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41CD5C5-D53D-42A5-80BC-F946F959848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854965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70A5CC-832E-405A-AED7-83BB2538B4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48B069-4C75-407C-BD99-D86A50D0C2CC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569E8A-5C44-48CC-BEEF-4F3E8078F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D72334-A40B-4754-8AAB-8737515D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AD831C6-D670-4A7A-9071-052A05CBE6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81918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D95730-88CB-4C3D-BDCE-D150B7D31F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1F66A2-94C0-4C85-B61B-ADD6E1772A80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C5C5B0-AE65-42FE-B1FD-7A587C766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5346B8-68EA-4B64-9CEE-E4F6401C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6D07DE7-240F-4E56-A86F-6D2219688E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942578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8AD906-F76D-4F7B-AE0B-2F15B60017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349A002-C9C9-43CC-A363-AB321BB6235E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5AD113-8689-4B6C-99FD-86DD065B8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AA019A-4078-4CF7-A44E-DD7AAC680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97F40E8-59C0-4FC9-9359-BAE932EB67C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448289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F009C5-9B14-45F4-8BB5-1635384F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D625F2B-1708-409D-A311-EF38D3F74794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7CB946-8E29-498E-A65A-4D99DA7C9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D98AE2-FEE8-4DD4-B717-63E226707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7383DE2-8F5B-44E8-863B-AFBB83A829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795926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BFDD8E-9731-460E-B41E-1E8B0B06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1CF663E-E522-4D9D-8B8F-255218CF5FDD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D1C34D-07A4-4A65-A10B-712CAB12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DBD84C-14E8-4021-939D-56486019A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EAA5ED1-C664-4688-8758-792E6119DC9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08232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A2B63F-4572-488F-80A5-01723F70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F9406F5-1BAA-4FFD-A2F0-080312A68DAD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F4BF3A-9536-4E9B-A983-2F1216DF5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1AF4DF-212D-407D-8246-0C9FA049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6E65D80-1548-4C70-9C8F-AE8EDA1045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944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3517533" cy="128094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203" y="300989"/>
            <a:ext cx="5977020" cy="645197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591" y="1581934"/>
            <a:ext cx="3517533" cy="51710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667B056-1555-4407-A18D-21FEAC4E80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39F9758-16EE-4D4D-B1B9-F2EDD5F4F9CE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162EF61-B365-4715-9E35-530A617F3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9AC76FA-B1AE-4945-89D7-648DE88B8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FFC7464-752D-457F-BD3A-700C30595C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871805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1FA9B1-9B11-406E-A721-F1087B3BF7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0F3D68-AC82-4E2E-8B64-66812A890E10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62E190-DB65-4D59-9EBB-4C67D1265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45720A-B527-4E7D-847D-07EF91A81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D4A1F24-BCA3-44C0-91CF-27048ADD0C1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392735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0D4E90-EC6A-4F0C-86D1-7A80BB7C2E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73B4D2C-CAEE-488F-AC69-CD994741C63D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40BF4A-09FA-4BDD-BCC8-6A4F20F3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D86E4E-CEB8-4A12-95AA-6290778FC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D7EFBAA-AA41-4016-ABE4-3F835D5B62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665902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14A6216-C4D4-4C24-A961-2306C44D43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DB38A63-398D-45D3-8532-A83EDD057E82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D1A79B-A7BE-4079-948E-FD722E76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EE41F5A-BCBA-46B3-A2B4-BA61807AD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ED215D8-5BDB-4A14-8E65-AFA3CD05343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18030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BEE177-525C-462D-9E0E-080912E623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924170D-5D33-40F7-B993-AAAA25AB8390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E48D659-7C38-4A69-9963-80C068408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0A47B51-9E81-41ED-BA74-28517706A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C1A19F8-996F-404F-A70F-8FB1EFCE1D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109707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3845EE-8D83-4E69-AF60-955D0778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830140-82B7-485E-83AB-24FBECA68D8D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695165B-9B78-433A-B98D-6A229E168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D7D0263-EB31-4379-AE16-7BD0A3A0E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C1741E3-C797-4A09-808E-5A9140B012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588641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63E28A-6391-412F-84A8-81DBD3C929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7853ABC-6DF4-4B2F-8215-7C8D7450231D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608B49-EEFC-4512-BBF4-996266B0E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E886AE-C967-4B49-9F8A-3D6182AFA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ECEC37A-A455-4521-B3B2-4FD8665427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90651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3B9D57-57BC-4E32-BF36-CDCEC15E1A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1B0288F-B9F0-4EEE-ACAC-FFFE06564057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667FB4-8EE3-44FA-9C57-4B353D967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60DE0D-215F-49F5-A72A-32062EC2A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B1C0CAB-6AB6-47CC-BC0D-4C01C33876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482129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4F5C38-1040-4E74-A54A-9990EBFA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81E9901-4FBF-42DC-8966-756B82888402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36F209-9FBC-442B-B7B2-3122E29A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35366F-3996-4B66-BE60-B972B88FF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5F9694E-E3F4-4FF1-8075-D21D85238A1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186122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2A1EF3-C1E3-45ED-84B5-2332930E9D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29DF927-4394-4CFD-B6CF-149437CD7B5B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C23825-059B-47D1-B978-40EAF726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34A976-F757-49B5-B8D1-6FE4EE4E8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9E8F3D5-3656-4A69-A38F-96FE621E12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140028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A8F3F0-D3CD-400A-B048-D9612F0E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1B73553-E480-477E-92CD-06BDCD177680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C3577F-B1CA-4F21-840B-05AB418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3C5CD9-2C44-4E63-9D04-D4950B90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687E25D-CB3F-4174-88C8-7089F2C5D4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468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DBBFE11-86A6-4FBA-92CF-568EDD3B29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7738F1-D773-4EBB-9CF2-EAD03A443D2A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8DC9758-EF2A-4B67-8738-B4B2C0C72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628D79D-36B1-425B-99BB-85F993B2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4408372-597B-48B1-830D-784B040DEB1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842368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E43AA3-5AC7-4EA3-BEF0-ABD30C9C58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191A7F3-72FA-45B8-9E46-88DA13E4828C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6F7E80-31D7-44D2-A787-5E858CEAA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1E7D88-ECBC-4DAC-922A-299DBFDEF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AC32D88-508E-40D6-8352-5E9CBC4890D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682491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F398C6-7BA3-40A5-B5F8-713578CF10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297EC1-C882-4113-A2E7-C3B342D32B35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946435-87B3-4D09-8F59-1047695E6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29D698-C2FB-4242-A5FB-DFB3E999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1F960FC-8C74-4874-B452-D10DEF0CD47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674095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2AF90D-BF1D-4CB1-A4E2-722CBB8937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1703A34-10C8-4E3E-86F0-AE73887260FD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031DC4-FC8E-43B8-A41C-F0579FE5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F099EE-00E7-4FAD-A78F-5EDC2D97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67A70E4-221F-45EE-8F4D-24B2522000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40786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3D7F09-EBB2-49ED-AF5E-6BB6006E98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4119D0-3C06-4D16-9E66-2E42720BDD49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87FB34-6C23-4CA1-BBEE-7F82B13F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2EEAB1-ACE9-4FF6-A4C5-B21A3ABA6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9352F82-E8E6-4C5C-A46E-AC33810BA1B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638108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D01B784-F313-4635-AC0F-801D3F4874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8016C29-67B8-41F9-9DD6-24B0DC2D5ED1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248FBB-27CA-4C14-8D73-9D938884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1D1F29-643E-4986-AF90-7B5760D2E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C2F99C3-0DED-401C-8094-F08CCE28C8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292565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16CD211-442A-4887-8826-D8321521EC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29BE8B1-4A10-4A9E-992A-B14DFA821650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FFFC9C-FEDB-4ACB-A57B-FD7D9493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ADCEDE-94B0-4552-9046-1AE08F9EB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088E0AC-016D-4D8D-B6B6-6D612EE51C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743739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694CFE-B0EA-4C31-8971-B26299DE52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153C789-A25C-4ED3-AA8B-196F49901111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BEDAF4-372F-45C6-B82F-777280B98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684CCE-77AE-4FD9-8C76-273B0517F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31CE501-1EF6-4D3D-A067-A22E32E596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085310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8C9AEC-7E85-44F2-B80D-16B9473416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63D7BE2-0BF4-4FC6-B383-38AA7A40BD9B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1E6BB1-D897-4243-ADCC-4E1FAB34F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FF53F8-A7CC-4490-8B9C-049CE514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3B107D5-EEDD-4D36-B4E7-BF985093FE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389354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7577C8-3E8E-42FC-9281-0724F7FA45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B63A720-F997-4594-AB7E-050BF7EE203E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F55350-6888-4C57-97FD-33167B9DC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65F6B7-C332-4918-A817-418796448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994EB91-EBF1-4CED-994B-A0259739C5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970189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CD68F5-4B4D-41BF-B539-45266D8B16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706202-D578-4EDD-953D-37C3A4A7F3E4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B62EEC-4BB2-4A5D-A491-72807094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5AE4FC-3986-47D9-AA30-C2EB473E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6D2F600-93B3-437C-A48A-539721E65BE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306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1">
            <a:extLst>
              <a:ext uri="{FF2B5EF4-FFF2-40B4-BE49-F238E27FC236}">
                <a16:creationId xmlns:a16="http://schemas.microsoft.com/office/drawing/2014/main" id="{1B905A6B-98CE-454A-AFBB-AACDA6567E7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761" r:id="rId1"/>
    <p:sldLayoutId id="2147488762" r:id="rId2"/>
    <p:sldLayoutId id="2147488763" r:id="rId3"/>
    <p:sldLayoutId id="2147488764" r:id="rId4"/>
    <p:sldLayoutId id="2147488765" r:id="rId5"/>
    <p:sldLayoutId id="2147488766" r:id="rId6"/>
    <p:sldLayoutId id="2147488767" r:id="rId7"/>
    <p:sldLayoutId id="2147488768" r:id="rId8"/>
    <p:sldLayoutId id="2147488769" r:id="rId9"/>
    <p:sldLayoutId id="2147488770" r:id="rId10"/>
    <p:sldLayoutId id="21474887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76B4E83B-1014-468A-9870-DCDC56BD466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772" r:id="rId1"/>
    <p:sldLayoutId id="2147488773" r:id="rId2"/>
    <p:sldLayoutId id="2147488774" r:id="rId3"/>
    <p:sldLayoutId id="2147488775" r:id="rId4"/>
    <p:sldLayoutId id="2147488776" r:id="rId5"/>
    <p:sldLayoutId id="2147488777" r:id="rId6"/>
    <p:sldLayoutId id="2147488778" r:id="rId7"/>
    <p:sldLayoutId id="2147488779" r:id="rId8"/>
    <p:sldLayoutId id="2147488780" r:id="rId9"/>
    <p:sldLayoutId id="2147488781" r:id="rId10"/>
    <p:sldLayoutId id="214748878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04BC1CB5-7066-4ABB-A04C-D1CA0D74E2B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783" r:id="rId1"/>
    <p:sldLayoutId id="2147488784" r:id="rId2"/>
    <p:sldLayoutId id="2147488785" r:id="rId3"/>
    <p:sldLayoutId id="2147488786" r:id="rId4"/>
    <p:sldLayoutId id="2147488787" r:id="rId5"/>
    <p:sldLayoutId id="2147488788" r:id="rId6"/>
    <p:sldLayoutId id="2147488789" r:id="rId7"/>
    <p:sldLayoutId id="2147488790" r:id="rId8"/>
    <p:sldLayoutId id="2147488791" r:id="rId9"/>
    <p:sldLayoutId id="2147488792" r:id="rId10"/>
    <p:sldLayoutId id="214748879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EE3B0DE8-AD74-4D12-82C8-D3510D66360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794" r:id="rId1"/>
    <p:sldLayoutId id="2147488795" r:id="rId2"/>
    <p:sldLayoutId id="2147488796" r:id="rId3"/>
    <p:sldLayoutId id="2147488797" r:id="rId4"/>
    <p:sldLayoutId id="2147488798" r:id="rId5"/>
    <p:sldLayoutId id="2147488799" r:id="rId6"/>
    <p:sldLayoutId id="2147488800" r:id="rId7"/>
    <p:sldLayoutId id="2147488801" r:id="rId8"/>
    <p:sldLayoutId id="2147488802" r:id="rId9"/>
    <p:sldLayoutId id="2147488803" r:id="rId10"/>
    <p:sldLayoutId id="214748880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9E5BEDAE-70C6-4489-AF4B-169C2FA15BB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805" r:id="rId1"/>
    <p:sldLayoutId id="2147488806" r:id="rId2"/>
    <p:sldLayoutId id="2147488807" r:id="rId3"/>
    <p:sldLayoutId id="2147488808" r:id="rId4"/>
    <p:sldLayoutId id="2147488809" r:id="rId5"/>
    <p:sldLayoutId id="2147488810" r:id="rId6"/>
    <p:sldLayoutId id="2147488811" r:id="rId7"/>
    <p:sldLayoutId id="2147488812" r:id="rId8"/>
    <p:sldLayoutId id="2147488813" r:id="rId9"/>
    <p:sldLayoutId id="2147488814" r:id="rId10"/>
    <p:sldLayoutId id="214748881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79F5AB14-FA7F-476B-9A2B-ECAE46DB96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816" r:id="rId1"/>
    <p:sldLayoutId id="2147488817" r:id="rId2"/>
    <p:sldLayoutId id="2147488818" r:id="rId3"/>
    <p:sldLayoutId id="2147488819" r:id="rId4"/>
    <p:sldLayoutId id="2147488820" r:id="rId5"/>
    <p:sldLayoutId id="2147488821" r:id="rId6"/>
    <p:sldLayoutId id="2147488822" r:id="rId7"/>
    <p:sldLayoutId id="2147488823" r:id="rId8"/>
    <p:sldLayoutId id="2147488824" r:id="rId9"/>
    <p:sldLayoutId id="2147488825" r:id="rId10"/>
    <p:sldLayoutId id="214748882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ED13FC6C-773B-43AA-A2D7-D104C703183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827" r:id="rId1"/>
    <p:sldLayoutId id="2147488828" r:id="rId2"/>
    <p:sldLayoutId id="2147488829" r:id="rId3"/>
    <p:sldLayoutId id="2147488830" r:id="rId4"/>
    <p:sldLayoutId id="2147488831" r:id="rId5"/>
    <p:sldLayoutId id="2147488832" r:id="rId6"/>
    <p:sldLayoutId id="2147488833" r:id="rId7"/>
    <p:sldLayoutId id="2147488834" r:id="rId8"/>
    <p:sldLayoutId id="2147488835" r:id="rId9"/>
    <p:sldLayoutId id="2147488836" r:id="rId10"/>
    <p:sldLayoutId id="214748883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C7435B11-14EB-48AC-B514-FE69064FDBB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838" r:id="rId1"/>
    <p:sldLayoutId id="2147488839" r:id="rId2"/>
    <p:sldLayoutId id="2147488840" r:id="rId3"/>
    <p:sldLayoutId id="2147488841" r:id="rId4"/>
    <p:sldLayoutId id="2147488842" r:id="rId5"/>
    <p:sldLayoutId id="2147488843" r:id="rId6"/>
    <p:sldLayoutId id="2147488844" r:id="rId7"/>
    <p:sldLayoutId id="2147488845" r:id="rId8"/>
    <p:sldLayoutId id="2147488846" r:id="rId9"/>
    <p:sldLayoutId id="2147488847" r:id="rId10"/>
    <p:sldLayoutId id="214748884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図 6">
            <a:extLst>
              <a:ext uri="{FF2B5EF4-FFF2-40B4-BE49-F238E27FC236}">
                <a16:creationId xmlns:a16="http://schemas.microsoft.com/office/drawing/2014/main" id="{855F1C06-4678-47EE-BEA6-8EA00346720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849" r:id="rId1"/>
    <p:sldLayoutId id="2147488850" r:id="rId2"/>
    <p:sldLayoutId id="2147488851" r:id="rId3"/>
    <p:sldLayoutId id="2147488852" r:id="rId4"/>
    <p:sldLayoutId id="2147488853" r:id="rId5"/>
    <p:sldLayoutId id="2147488854" r:id="rId6"/>
    <p:sldLayoutId id="2147488855" r:id="rId7"/>
    <p:sldLayoutId id="2147488856" r:id="rId8"/>
    <p:sldLayoutId id="2147488857" r:id="rId9"/>
    <p:sldLayoutId id="2147488858" r:id="rId10"/>
    <p:sldLayoutId id="21474888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テキスト ボックス 3">
            <a:extLst>
              <a:ext uri="{FF2B5EF4-FFF2-40B4-BE49-F238E27FC236}">
                <a16:creationId xmlns:a16="http://schemas.microsoft.com/office/drawing/2014/main" id="{6BCA3299-BA10-4F00-913F-B57416571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住宅購入費の目安</a:t>
            </a:r>
          </a:p>
        </p:txBody>
      </p:sp>
      <p:sp>
        <p:nvSpPr>
          <p:cNvPr id="113667" name="テキスト ボックス 103">
            <a:extLst>
              <a:ext uri="{FF2B5EF4-FFF2-40B4-BE49-F238E27FC236}">
                <a16:creationId xmlns:a16="http://schemas.microsoft.com/office/drawing/2014/main" id="{8368E38E-783C-4E17-9FDF-65BB2503E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6225" y="7061200"/>
            <a:ext cx="32512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出典：住宅金融支援機構「</a:t>
            </a: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2022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年度 フラット</a:t>
            </a: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35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利用者調査」</a:t>
            </a:r>
            <a:endParaRPr lang="zh-TW" altLang="en-US" sz="900" dirty="0">
              <a:solidFill>
                <a:srgbClr val="00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pic>
        <p:nvPicPr>
          <p:cNvPr id="113668" name="図 1" descr="画面の領域">
            <a:extLst>
              <a:ext uri="{FF2B5EF4-FFF2-40B4-BE49-F238E27FC236}">
                <a16:creationId xmlns:a16="http://schemas.microsoft.com/office/drawing/2014/main" id="{6ECA070B-68D5-4BCF-8084-198E24BE4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" y="2379663"/>
            <a:ext cx="5068888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69" name="テキスト ボックス 80">
            <a:extLst>
              <a:ext uri="{FF2B5EF4-FFF2-40B4-BE49-F238E27FC236}">
                <a16:creationId xmlns:a16="http://schemas.microsoft.com/office/drawing/2014/main" id="{B5020624-A82E-4865-B7D4-0E6E9E6DA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0025" y="3563938"/>
            <a:ext cx="37830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一戸建て・マンションそれぞれについての新築・中古の平均購入価格です。</a:t>
            </a:r>
            <a:endParaRPr lang="en-US" altLang="ja-JP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70" name="テキスト ボックス 81">
            <a:extLst>
              <a:ext uri="{FF2B5EF4-FFF2-40B4-BE49-F238E27FC236}">
                <a16:creationId xmlns:a16="http://schemas.microsoft.com/office/drawing/2014/main" id="{44ED2E02-557B-43AF-8C5F-712F996A0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675" y="3949700"/>
            <a:ext cx="8207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4,694</a:t>
            </a:r>
          </a:p>
        </p:txBody>
      </p:sp>
      <p:sp>
        <p:nvSpPr>
          <p:cNvPr id="113671" name="テキスト ボックス 82">
            <a:extLst>
              <a:ext uri="{FF2B5EF4-FFF2-40B4-BE49-F238E27FC236}">
                <a16:creationId xmlns:a16="http://schemas.microsoft.com/office/drawing/2014/main" id="{D4EBBE84-F082-44E7-BC60-D8BB95AD7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673600"/>
            <a:ext cx="587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450</a:t>
            </a:r>
          </a:p>
        </p:txBody>
      </p:sp>
      <p:sp>
        <p:nvSpPr>
          <p:cNvPr id="113672" name="テキスト ボックス 83">
            <a:extLst>
              <a:ext uri="{FF2B5EF4-FFF2-40B4-BE49-F238E27FC236}">
                <a16:creationId xmlns:a16="http://schemas.microsoft.com/office/drawing/2014/main" id="{2FCB72B8-26D8-4C28-AA4D-8BF35EEAD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575" y="5337175"/>
            <a:ext cx="8207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4,244</a:t>
            </a:r>
          </a:p>
        </p:txBody>
      </p:sp>
      <p:sp>
        <p:nvSpPr>
          <p:cNvPr id="113673" name="テキスト ボックス 84">
            <a:extLst>
              <a:ext uri="{FF2B5EF4-FFF2-40B4-BE49-F238E27FC236}">
                <a16:creationId xmlns:a16="http://schemas.microsoft.com/office/drawing/2014/main" id="{00A1C21F-14B7-445C-BDE2-9673F80FC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6015038"/>
            <a:ext cx="495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13</a:t>
            </a:r>
          </a:p>
        </p:txBody>
      </p:sp>
      <p:sp>
        <p:nvSpPr>
          <p:cNvPr id="113674" name="テキスト ボックス 85">
            <a:extLst>
              <a:ext uri="{FF2B5EF4-FFF2-40B4-BE49-F238E27FC236}">
                <a16:creationId xmlns:a16="http://schemas.microsoft.com/office/drawing/2014/main" id="{A9319E07-F9BE-4400-B445-22DC4ACDC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225" y="3951288"/>
            <a:ext cx="8207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3,719</a:t>
            </a:r>
          </a:p>
        </p:txBody>
      </p:sp>
      <p:sp>
        <p:nvSpPr>
          <p:cNvPr id="113675" name="テキスト ボックス 86">
            <a:extLst>
              <a:ext uri="{FF2B5EF4-FFF2-40B4-BE49-F238E27FC236}">
                <a16:creationId xmlns:a16="http://schemas.microsoft.com/office/drawing/2014/main" id="{965F72D4-9FA7-4659-82CB-3EDA18573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900" y="4675188"/>
            <a:ext cx="5889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318</a:t>
            </a:r>
          </a:p>
        </p:txBody>
      </p:sp>
      <p:sp>
        <p:nvSpPr>
          <p:cNvPr id="113676" name="テキスト ボックス 87">
            <a:extLst>
              <a:ext uri="{FF2B5EF4-FFF2-40B4-BE49-F238E27FC236}">
                <a16:creationId xmlns:a16="http://schemas.microsoft.com/office/drawing/2014/main" id="{1D1994D0-4433-435F-9063-B0D19F392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338" y="5329238"/>
            <a:ext cx="820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3,401</a:t>
            </a:r>
          </a:p>
        </p:txBody>
      </p:sp>
      <p:sp>
        <p:nvSpPr>
          <p:cNvPr id="113677" name="テキスト ボックス 88">
            <a:extLst>
              <a:ext uri="{FF2B5EF4-FFF2-40B4-BE49-F238E27FC236}">
                <a16:creationId xmlns:a16="http://schemas.microsoft.com/office/drawing/2014/main" id="{CAF4FDB5-9FD0-4A58-8B5B-55A936826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6015038"/>
            <a:ext cx="4968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11</a:t>
            </a:r>
          </a:p>
        </p:txBody>
      </p:sp>
      <p:sp>
        <p:nvSpPr>
          <p:cNvPr id="113678" name="テキスト ボックス 89">
            <a:extLst>
              <a:ext uri="{FF2B5EF4-FFF2-40B4-BE49-F238E27FC236}">
                <a16:creationId xmlns:a16="http://schemas.microsoft.com/office/drawing/2014/main" id="{8F5D50A8-889B-4962-ADD5-4269E3B83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1038" y="3951288"/>
            <a:ext cx="820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2,704</a:t>
            </a:r>
          </a:p>
        </p:txBody>
      </p:sp>
      <p:sp>
        <p:nvSpPr>
          <p:cNvPr id="113679" name="テキスト ボックス 90">
            <a:extLst>
              <a:ext uri="{FF2B5EF4-FFF2-40B4-BE49-F238E27FC236}">
                <a16:creationId xmlns:a16="http://schemas.microsoft.com/office/drawing/2014/main" id="{8A81F37A-284B-4D81-9E29-742D50C6D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2488" y="4675188"/>
            <a:ext cx="5889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274</a:t>
            </a:r>
          </a:p>
        </p:txBody>
      </p:sp>
      <p:sp>
        <p:nvSpPr>
          <p:cNvPr id="113680" name="テキスト ボックス 91">
            <a:extLst>
              <a:ext uri="{FF2B5EF4-FFF2-40B4-BE49-F238E27FC236}">
                <a16:creationId xmlns:a16="http://schemas.microsoft.com/office/drawing/2014/main" id="{C3015060-B9EC-47F9-B627-B7CA4C987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5338763"/>
            <a:ext cx="8207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2,429</a:t>
            </a:r>
          </a:p>
        </p:txBody>
      </p:sp>
      <p:sp>
        <p:nvSpPr>
          <p:cNvPr id="113681" name="テキスト ボックス 92">
            <a:extLst>
              <a:ext uri="{FF2B5EF4-FFF2-40B4-BE49-F238E27FC236}">
                <a16:creationId xmlns:a16="http://schemas.microsoft.com/office/drawing/2014/main" id="{3E1FD0A0-6FAB-470A-9FDF-17BA7C833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1" y="6012008"/>
            <a:ext cx="342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8</a:t>
            </a:r>
          </a:p>
        </p:txBody>
      </p:sp>
      <p:sp>
        <p:nvSpPr>
          <p:cNvPr id="113682" name="テキスト ボックス 93">
            <a:extLst>
              <a:ext uri="{FF2B5EF4-FFF2-40B4-BE49-F238E27FC236}">
                <a16:creationId xmlns:a16="http://schemas.microsoft.com/office/drawing/2014/main" id="{7A08D0E3-2CEE-4944-B80C-4AD716B6F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952875"/>
            <a:ext cx="8207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4,848</a:t>
            </a:r>
          </a:p>
        </p:txBody>
      </p:sp>
      <p:sp>
        <p:nvSpPr>
          <p:cNvPr id="113683" name="テキスト ボックス 94">
            <a:extLst>
              <a:ext uri="{FF2B5EF4-FFF2-40B4-BE49-F238E27FC236}">
                <a16:creationId xmlns:a16="http://schemas.microsoft.com/office/drawing/2014/main" id="{CE26E643-95F1-42C7-BC27-007E6CF72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4678363"/>
            <a:ext cx="587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988</a:t>
            </a:r>
          </a:p>
        </p:txBody>
      </p:sp>
      <p:sp>
        <p:nvSpPr>
          <p:cNvPr id="113684" name="テキスト ボックス 95">
            <a:extLst>
              <a:ext uri="{FF2B5EF4-FFF2-40B4-BE49-F238E27FC236}">
                <a16:creationId xmlns:a16="http://schemas.microsoft.com/office/drawing/2014/main" id="{C7D1574B-B99B-4E86-8FB0-2ACC0C26D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5330825"/>
            <a:ext cx="820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3,861</a:t>
            </a:r>
          </a:p>
        </p:txBody>
      </p:sp>
      <p:sp>
        <p:nvSpPr>
          <p:cNvPr id="113685" name="テキスト ボックス 96">
            <a:extLst>
              <a:ext uri="{FF2B5EF4-FFF2-40B4-BE49-F238E27FC236}">
                <a16:creationId xmlns:a16="http://schemas.microsoft.com/office/drawing/2014/main" id="{DDBDE45B-3BE1-4B37-B86F-E57386FCF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2294" y="6012008"/>
            <a:ext cx="495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13</a:t>
            </a:r>
          </a:p>
        </p:txBody>
      </p:sp>
      <p:sp>
        <p:nvSpPr>
          <p:cNvPr id="113686" name="テキスト ボックス 97">
            <a:extLst>
              <a:ext uri="{FF2B5EF4-FFF2-40B4-BE49-F238E27FC236}">
                <a16:creationId xmlns:a16="http://schemas.microsoft.com/office/drawing/2014/main" id="{82880C0B-7ABC-474B-B8A6-04A1C5522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613" y="3952875"/>
            <a:ext cx="820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3,157</a:t>
            </a:r>
          </a:p>
        </p:txBody>
      </p:sp>
      <p:sp>
        <p:nvSpPr>
          <p:cNvPr id="113687" name="テキスト ボックス 98">
            <a:extLst>
              <a:ext uri="{FF2B5EF4-FFF2-40B4-BE49-F238E27FC236}">
                <a16:creationId xmlns:a16="http://schemas.microsoft.com/office/drawing/2014/main" id="{A605CEC5-5B46-447D-A179-D520DC2E7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650" y="4678363"/>
            <a:ext cx="587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529</a:t>
            </a:r>
          </a:p>
        </p:txBody>
      </p:sp>
      <p:sp>
        <p:nvSpPr>
          <p:cNvPr id="113688" name="テキスト ボックス 99">
            <a:extLst>
              <a:ext uri="{FF2B5EF4-FFF2-40B4-BE49-F238E27FC236}">
                <a16:creationId xmlns:a16="http://schemas.microsoft.com/office/drawing/2014/main" id="{7DBED04D-BA12-4655-B11B-9559BA277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200" y="5340350"/>
            <a:ext cx="820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2,628</a:t>
            </a:r>
          </a:p>
        </p:txBody>
      </p:sp>
      <p:sp>
        <p:nvSpPr>
          <p:cNvPr id="113689" name="テキスト ボックス 100">
            <a:extLst>
              <a:ext uri="{FF2B5EF4-FFF2-40B4-BE49-F238E27FC236}">
                <a16:creationId xmlns:a16="http://schemas.microsoft.com/office/drawing/2014/main" id="{9656B3AA-E110-47BB-B401-BE5696F7B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4848" y="6002337"/>
            <a:ext cx="371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9 </a:t>
            </a:r>
          </a:p>
        </p:txBody>
      </p:sp>
      <p:sp>
        <p:nvSpPr>
          <p:cNvPr id="113690" name="テキスト ボックス 29">
            <a:extLst>
              <a:ext uri="{FF2B5EF4-FFF2-40B4-BE49-F238E27FC236}">
                <a16:creationId xmlns:a16="http://schemas.microsoft.com/office/drawing/2014/main" id="{4E54D7CB-499C-44C0-8882-28D988E23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200" y="2166938"/>
            <a:ext cx="6032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900">
                <a:solidFill>
                  <a:srgbClr val="000000"/>
                </a:solidFill>
                <a:latin typeface="ＭＳ Ｐゴシック" panose="020B0600070205080204" pitchFamily="50" charset="-128"/>
              </a:rPr>
              <a:t>（万円）　</a:t>
            </a:r>
            <a:endParaRPr lang="zh-TW" altLang="en-US" sz="900">
              <a:solidFill>
                <a:srgbClr val="00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113691" name="テキスト ボックス 30">
            <a:extLst>
              <a:ext uri="{FF2B5EF4-FFF2-40B4-BE49-F238E27FC236}">
                <a16:creationId xmlns:a16="http://schemas.microsoft.com/office/drawing/2014/main" id="{B78C9796-43FC-4776-B358-C443C9738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6775450"/>
            <a:ext cx="3667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900">
                <a:solidFill>
                  <a:srgbClr val="000000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900">
                <a:solidFill>
                  <a:srgbClr val="000000"/>
                </a:solidFill>
                <a:latin typeface="ＭＳ Ｐゴシック" panose="020B0600070205080204" pitchFamily="50" charset="-128"/>
              </a:rPr>
              <a:t>「親の援助」などは省いたため、項目の合計は購入価格と一致しない。　</a:t>
            </a:r>
            <a:r>
              <a:rPr lang="en-US" altLang="ja-JP" sz="900">
                <a:solidFill>
                  <a:srgbClr val="000000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900">
                <a:solidFill>
                  <a:srgbClr val="000000"/>
                </a:solidFill>
                <a:latin typeface="ＭＳ Ｐゴシック" panose="020B0600070205080204" pitchFamily="50" charset="-128"/>
              </a:rPr>
              <a:t>「手持ち金」は頭金に該当する。</a:t>
            </a:r>
            <a:endParaRPr lang="zh-TW" altLang="en-US" sz="900">
              <a:solidFill>
                <a:srgbClr val="00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113692" name="テキスト ボックス 31">
            <a:extLst>
              <a:ext uri="{FF2B5EF4-FFF2-40B4-BE49-F238E27FC236}">
                <a16:creationId xmlns:a16="http://schemas.microsoft.com/office/drawing/2014/main" id="{B7669CFF-6782-4246-BCDA-D91FA2732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66813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6</a:t>
            </a:r>
          </a:p>
          <a:p>
            <a:pPr algn="ct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E</a:t>
            </a:r>
          </a:p>
        </p:txBody>
      </p:sp>
      <p:pic>
        <p:nvPicPr>
          <p:cNvPr id="113693" name="図 31" descr="画面の領域">
            <a:extLst>
              <a:ext uri="{FF2B5EF4-FFF2-40B4-BE49-F238E27FC236}">
                <a16:creationId xmlns:a16="http://schemas.microsoft.com/office/drawing/2014/main" id="{A95968E6-B3B3-4EEF-BA44-31AF8EE3E8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8" y="2413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94" name="正方形/長方形 1">
            <a:extLst>
              <a:ext uri="{FF2B5EF4-FFF2-40B4-BE49-F238E27FC236}">
                <a16:creationId xmlns:a16="http://schemas.microsoft.com/office/drawing/2014/main" id="{AB7C4491-8F47-414D-A3A9-9AB25C1FC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8925" y="6626225"/>
            <a:ext cx="17478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900"/>
              <a:t>※</a:t>
            </a:r>
            <a:r>
              <a:rPr lang="ja-JP" altLang="en-US" sz="900"/>
              <a:t>千円単位を四捨五入した金額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_生活設計と家計管理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157FD170-3F38-48B7-A086-A0EBEC7932D5}"/>
</file>

<file path=customXml/itemProps2.xml><?xml version="1.0" encoding="utf-8"?>
<ds:datastoreItem xmlns:ds="http://schemas.openxmlformats.org/officeDocument/2006/customXml" ds:itemID="{ED10380F-DF0C-460E-B8A1-F0913166C3F7}"/>
</file>

<file path=customXml/itemProps3.xml><?xml version="1.0" encoding="utf-8"?>
<ds:datastoreItem xmlns:ds="http://schemas.openxmlformats.org/officeDocument/2006/customXml" ds:itemID="{DC3B104B-CD52-4116-90E9-57E38D84EA9D}"/>
</file>

<file path=docProps/app.xml><?xml version="1.0" encoding="utf-8"?>
<Properties xmlns="http://schemas.openxmlformats.org/officeDocument/2006/extended-properties" xmlns:vt="http://schemas.openxmlformats.org/officeDocument/2006/docPropsVTypes">
  <TotalTime>2074</TotalTime>
  <Words>100</Words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9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ＭＳ Ｐゴシック</vt:lpstr>
      <vt:lpstr>新細明體</vt:lpstr>
      <vt:lpstr>Arial</vt:lpstr>
      <vt:lpstr>Calibri</vt:lpstr>
      <vt:lpstr>Calibri Light</vt:lpstr>
      <vt:lpstr>第1章_生活設計と家計管理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2016-03-12T10:43:24Z</cp:lastPrinted>
  <dcterms:created xsi:type="dcterms:W3CDTF">2015-11-26T08:00:25Z</dcterms:created>
  <dcterms:modified xsi:type="dcterms:W3CDTF">2024-03-29T12:13:53Z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