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7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47FF620-F5F4-47FB-A318-0510E67940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6CD379-14CF-4E29-999B-1477B7FB66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537B6F-B712-42F5-B7C1-4F0CCC82F7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D6423F-145F-42F4-AB47-FB3280A94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82CF31-16AD-4E19-A4A0-B1EE5FCE53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9BDB8-8D87-40BC-A532-0F0C52F475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9558B01-6252-49F7-922B-CCB123DD5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A9471D-8671-4F18-80CC-7BA5AA2781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4DC0AD1-49C5-46AC-BA3D-45EBDB124A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6F533AB-C40A-4DEA-8CA9-0DDCF61197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30FCE74-1193-46A3-8000-906476D42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DF4BD3-768A-48B8-9489-8D85FE5C84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8B6EEF-D4EC-470B-95C4-27B1FF3AA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96E1CF-FD0B-4DF0-B87C-089B4455A89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6CF84-79DD-413E-BB07-CE65199B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FDCC4C-75A9-415A-820B-8FB7A6CA58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DABA34-EAB5-4B58-B775-8724EE7F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216325-C783-4747-B470-34709B5D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DC3A6D-CE2C-4980-93DC-833F0B6C04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237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C008B-454B-49E8-9004-F1496727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627F46-68E3-4A81-8C87-BC6521524D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709D9B-36E3-4628-90D7-4C3016FA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A6B02-371E-45CF-9A16-C9D4DBAE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EDA258-2634-470A-BFEB-F76799E99B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32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7DAA8-2EC5-4CB6-B2CD-FABA426E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3C80BD-4FBA-4072-94E9-21445DF08F4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4C49B4-5E60-4E6D-9A76-1C4DEA05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6CF78-BD69-43BD-8463-2378246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7320D3-58C8-43BB-BCA4-197321772D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502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9FE147-BCDE-4C65-A515-96E7E0A9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0A7380-4132-4383-BACB-31694505C3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F87655-E5A4-48CF-B666-0DC99290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2546B-FF9A-44B8-AC19-B2E6EEDA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087969-CA7A-4F89-8D99-2A7B829A0B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35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B2B34-0F14-4CE8-A636-C7333D46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CBAE3B-49E9-42FA-A914-B5C25D4FAE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F064E7-D575-42C2-A877-D0DCA91D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EF99EA-3894-4172-BDA6-B1B92D49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58C949-AAF0-4F20-8561-6B5F0054CC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271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343DBF-C5DA-44E6-9940-801B04CB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D8124B-1169-4065-9D0E-8BBE9676C1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0DC3B-BA1A-4BC2-BA7F-127FFFB9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80013-0DBE-467C-A1D7-2400D91A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3E53DA-34C8-49E4-B5E0-E4E8775C7A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103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1F97B6-DE0D-4EB6-A933-C2DDBDC0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991AFD-23E5-4332-B33D-329F62091D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085944-4665-4E94-964F-D8F8F5C0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0869D0-EE7A-4138-93CA-C5EEB428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54CA6C-BA27-42D2-AC2E-C5FB0FC63E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710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B5D02B-A6B3-440B-BA4D-5304F477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DED95F-37AB-4E83-BF74-5CB2C242FA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897EEF-07E2-490E-96D8-9C001D6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FBE75D-62D2-4653-A664-2C9A6F7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55ABE6-82D4-4954-86C5-0E4C70B204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34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C5F0AA-2178-42D4-952C-2EA5DC8B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8C321E-480B-42DE-B406-0FD768BE3B4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FD51AC-5F8E-4364-B6BB-7A545E9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96D894-ED32-4224-95E1-DABF3CEE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CD5AA4-F077-46C3-A548-93D9F86948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842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E86F36-6E22-408E-B6E5-EAF8EAEF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B95BD3-430F-4126-8838-1682FA39AB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CA109D-312E-42C7-B0D3-F569A367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F39627-32C6-4614-B2A3-595690EA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FD183B-DECF-4A84-B050-2278D9BBE8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89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340A61-7994-4FFC-BB9B-A4E8F65D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8227D3-1D27-4432-9DAE-E7814BF609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BC1CDD-4240-4059-8A67-43C7112F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7ECA35-5F75-4F5A-9780-7113D6EC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FB71CC-2010-4F25-8DE1-FE05BC3D72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909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1683E0-CEF3-4F40-8DB2-F16A87AC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66E265-259D-4F5E-A82B-444853A027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AFBD90-E010-4AD6-8F01-B25F25C9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8A7185-2267-4E0E-A781-FC02481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C9657C-2ADB-4C7D-B40C-AF0B12A01F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1914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8AC123-5BE3-4116-86C8-0167BCFA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A21AD3-9165-490F-A062-B2DA664126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78B01D-5AC7-4F6D-9EB5-4C48A875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309545-5CE4-4986-9E5B-7EFCC7EC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FE2FF0-5781-406D-8F2D-372443E95B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380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FFF2FA-06A4-4306-B7A9-A5576F73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67713F-3383-4F62-A096-17BEAE6C67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6FF318-0C9E-4C66-B3A2-7CB5A2AC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06541-ED90-45D1-801B-1443038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D78EFF-53B7-4516-9BEC-0A9D5F0702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534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07B04-08F3-4E0E-BC56-1444121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B9E9CD-B81B-432B-AD91-94DA363A89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3FE020-CA61-4E34-A12D-1059424B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E6624E-D989-4369-A1C0-FE9D1540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702365-AFD8-44CE-AF60-4DD294AE6B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683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33B877-B980-4B9D-A8DA-99926DD0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119D26-4BC6-4CE0-9E38-9A8AB8D7CC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D428A1-4E79-4794-B6B5-50F38143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CB970F-D657-4730-8A1B-3F19BCFD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C09D8E-C717-4129-B358-E5D4FF30C2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511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25DDA-4299-465B-97A5-7DCFBDF7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D60474-46BB-425C-94A5-222915D77B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74D7F5-0DCF-4CF6-B5D1-7CFD50E1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C057C7-9940-411C-8920-DF8D1C08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BF9078-0FAF-4159-A5A7-3741A93752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665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28B4B3-FF9E-4F6C-8478-BBE5A94C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3740F7-8851-4667-A8B8-1DF93FF675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7F4654-09D0-4E7E-9F46-3F3E04C4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3D87A-447A-4118-9DF0-1F5BF51E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F5F9DE-9A58-4AB6-8B65-34EAF4E137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072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D579B8-6868-4204-B257-D5BBE1ED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468911-D0AF-4102-9883-0074C3468D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5BD96F-7D88-4984-A235-58B4E05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5287AE-CB77-4F79-AF26-B9633C25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261AFC-F658-473F-91D4-F4E957B393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892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FCA146-C598-4403-AB94-694ED856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3C4204-4832-4CA1-B0B2-0EE8DBD282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52DA67-AA9C-4874-88FB-669D364B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B42B94-9358-41D1-AAA7-29E6340F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ACFA1B-13B6-4172-A156-913B09E959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33B5AA-B789-466E-A4F2-736837E7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1C3195-FECB-447A-85D4-5662AFC976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456ABC-F4D2-47D4-8FED-1B928CDE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A36B88-AB83-4D53-9E99-CF5D16DE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49FB46-0BA9-4A3E-A173-DE86A36BF7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129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6044FA-319E-44C2-B656-2E934B65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307860-9CF7-4DF8-A437-7041F27DC4A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27825F-DCBB-4D38-9B5A-6FFA118E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E32809-7B65-459A-A625-86909C63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AED17F-485F-4EBE-9C73-248BC00722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66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C7D562-9333-461A-8D52-CF7F6908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97F301-8844-4D37-9EA5-5EB9D143A0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7EE718-EB3F-4D57-8F24-0135E3E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DF932A-A394-4298-B2DB-1EA77B38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E13380-8A1F-4F71-A658-8294E74AF9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882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510D4A-DA5B-46ED-9233-F9BE817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7E8C1A-3FD1-4AA0-9F2C-26B0AB187C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082366-48A9-4C60-99E1-6A74B453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D625D7-765D-463C-8AFC-03CFAFF5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8C61E2-0FB0-4F68-A1FC-F7C4ABE99D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462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BAA6F7-9483-4384-9243-55133763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1FEB53-5CA6-4141-B34F-B12737FE41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0E12A5-B30D-4FF0-93C4-7E509198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D1F876-0A64-42E6-9DF2-B50F3634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AAAD3B-DB6C-4693-92AA-50331E90B1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700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081E54-B0B2-478A-9068-17FBC0AC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0D54C6-1423-4ECA-B971-CF8D4B7D55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A684F-950E-437F-ADC9-5EA328E9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9105E7-C57D-407A-9255-46D132C4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250BBC-29D9-43FF-B970-F61C867147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3468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D978AF-0107-4988-8C26-1BFEEA62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FDF4EA-9F75-435D-9301-1B2BE62D20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6FA511-AA57-4BE8-8582-A63B1052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3B3CC-BBC7-4498-8B86-86F1AF2F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A681F7-6A5B-4BF0-AE65-F67197E652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922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F34958-5951-4255-AC9D-74E4901E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6E780C-79A1-45C5-9233-D73DF20650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B7E0DD-6397-44A1-9B00-DF98C9DF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584D36-948C-42D8-B84C-BCE6A7F8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011813-6918-448D-84AD-1880288AF0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968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602F4-9E81-4DA6-BA84-4AA48DB9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216E2-0690-41B0-B6EC-A540453C3B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740122-0AB2-4600-B5D1-C3195D95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56C7C1-762E-4659-83D8-0300628B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8B7DEB-1142-4951-BB7D-600958D7C2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6854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F1947-A745-4FE0-A7DC-B0F25C9C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8CC91F-DE4B-4587-94EE-B0EC748044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8DE433-2202-41D8-A0C4-3CA9A237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B1D80-7ADE-4824-AB86-34509177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AE77B1-0384-4A0D-862D-C346FAD676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1931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BDAB63-F97B-41FE-AE2C-9458BEE6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34CE6C-B81A-401E-84B5-E9621C37BA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23B817-267D-49BD-95B7-E50DCB3B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63B781-B1A5-4324-AFDF-AD14B75E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B7BBBB-0399-497F-9F2D-5655731977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73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034657-9E07-44EA-9B43-2B431A0C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B05CE85-A735-463F-B160-76D7B80E2CB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D121FE-13D7-496F-A710-DD4582E6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3A3A72-D6C4-419F-9E18-93D8764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4B949E-7961-493A-99C7-7E46D616BC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002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E934011-0491-4D5F-B6FC-D9311766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E012D8-8041-448D-9AA6-5A1091D2BA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55C3D1-BCAC-4CA3-B62E-D1EAE28A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C22C0E-FB46-4BE2-AFFA-DEA67D57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BC35EC-34D7-4F39-B6F9-0DDE3D6536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011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2BFB680-90D2-4282-B379-7641517E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81AF5-4A2D-4818-8A54-9CDB688B39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5EBD338-7ABE-41F6-A94F-D8460568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592EF9B-5BAD-4E6C-8EC0-E1A9F555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8CF737-76D8-4667-AF3E-51A2C56B45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761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2DE266-D1C0-4635-8A40-BAB21A5E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41FC35-2C3C-4623-8BE0-C248249E33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A16D12-D893-4B26-B4D9-92717FB3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344A29-C886-4EF3-AC23-413D123E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49CB2A-CFA2-4E75-B1C2-ED5C9283C5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12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85D9B6-5760-4B8F-A5E8-C084BC79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014ACA-F4EC-4646-896D-C4E63A65FE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5884F4-771D-442D-A418-024DFAC6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F50F99-B4E1-4183-BBFB-DC1DD302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920B6A-B71B-43CE-B30A-FBC533771B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242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336E7D-6723-4345-AF4A-79A2DA57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2A0F71-2B1E-4F32-808B-C0ED0CFCD9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C9B6D2-AB65-48FA-9B31-C24240A7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452C7-CCA0-49D9-9045-65B2847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AF218D-0646-45D8-883D-A948F2FA2D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1782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BE23A8-4B06-420B-A40A-49739056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818C4C-44BE-4978-8514-354B961A42D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7EF49-A1A7-48BB-AF10-4BB039AF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DDC48F-45D6-4526-AFE5-9518A8E7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FBC6E2-E1ED-4C6D-B98A-DE8CFEFB76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065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7DC76-E4D4-41AC-B010-78DCE3D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150C3F-2202-422E-B559-B7019482BC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16DD4-5F73-44EE-9E15-F86EBC6E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CFF9D1-F8BA-4E03-ABE7-E749B823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60C8F8-C8B4-41C5-84A0-13062394A6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478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B7ADA2-8F47-4240-9D95-0F25DB1F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40F476-A46C-4E8C-9607-D8364CA76E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FA4BF9-9D59-4313-8D34-ADA27613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EA94E-BBAC-4820-8FE5-96A05664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549B5D-2DC2-4846-96F2-C49301AF5B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456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7A682-FF0E-41C8-8BD5-B7458129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669F50-BC2C-4619-A3B2-4CCD8C2C92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8AD61A-DB42-470F-A97F-EB2B29BA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17CEF2-D92F-4795-9674-1715740B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C7703C-2270-4983-86A0-CEEFB6FF7A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1643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36BA44-08B0-4B74-BCE5-8602F55B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1CC710-D456-4CBF-BEDD-35B53D69BC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2F295-C69D-4F0C-8CD2-26B04199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B36DF6-6753-4DF6-9571-5284BA8D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2AC10D-FB8F-42C8-A478-6C71CC23E3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7323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A38650-506F-4694-8AA8-FD3F3D52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387BA6-EC4B-4B9D-87F6-5A031C786F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466F1F-A802-4769-A9DF-36261308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8A72E8-08E0-498C-AD9C-59F270BF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0B88D1-749F-4FF3-A383-EEFCAD90A0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711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3E43AA2-C843-4F99-A1A4-53AC7945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CCD238-9FF6-4119-9FD0-4A3ADB179EA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5A25BF-B239-4FA1-B700-511331A3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EFFB24C-23B1-4C30-BE52-8255D0B2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DCF2A7-A70B-46DC-8DA6-7E09F71833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644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61396AB-429D-44B4-9E5C-4C18B89E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42D9C1-8EF7-4E1A-932B-C3B2DE257C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CB89A75-AEA2-4E63-B49A-191D359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B76D5EE3-37EC-41C7-B2C0-746AEAC5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67A1AA-99A0-4BB0-9956-E262B45A1C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6196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830808-41BD-45F6-A19C-39BFF308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6EC3A0-88E2-4145-A2E6-A0657D4717C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3E3CDB-A074-4F48-B9B0-A0FB922A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76A115-9231-4F6B-9448-4ACA5E7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C26918-DC3D-45B1-B0E3-171FF64FDD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2222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4F7580-B12D-4576-B2D7-2D74559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538125-559E-4FD7-A0CF-4FEABFC5E6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C4D3D8-D4CE-4C7B-AD1E-22FAAC80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8DF12-B480-462D-8714-B0180998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30F1B2-989D-43D4-9026-3A06357163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6093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28B4F9-7EB1-4BF1-B276-66E7995D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63D73F-F928-4CCB-B413-B3EB353B3A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8EF954-542A-441B-B74E-ADE7BA8D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D42CC5-E63D-4391-9765-09400F57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2E769C-8DCD-472E-80BA-A4034C38D0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1055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2B2957-9A1B-401C-83D5-ACB18E6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D3F988-2A6E-4FFF-8B6B-5229FAF3F41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310C9B-20C7-4BDD-AB14-AAC9A0EB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DA778A-1858-465A-8700-8AEF1718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71490A-090E-4026-9176-F32B303DB2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2458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72477C-0769-4379-9E83-4089212F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9ED1DD-772C-473C-81EA-4DA0DB0B22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50EF40-BA97-4735-B6F1-688B0FA8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7388F-78B8-49EE-8E14-22030C01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12E956-1767-4DED-952F-D53491068E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009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51F3BF-D787-4CC3-A908-A6866A5D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FFD97B-EE5C-4FE2-AA21-3C3B86BE54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FAE1F-D3E5-4303-B7BC-B166AE56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91180-2061-4EA9-BD00-C5688507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99DEF0-27B3-4240-A53E-0BC51BA730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0076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1876F-B489-4BA6-B2DF-CA95BF8C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78F398-4EDC-456B-AEE6-836B1FD6644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88766C-1A96-418E-AE2A-26B14BFB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55459A-C09C-4DE9-991C-4C18F01F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A4B577-E5BF-424F-9CCC-3E97EA645E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2379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19DFF-3CE5-4DAF-99A2-40AFF17F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64854D-B34F-4E9D-B664-88FAE5230C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98383-316F-4C5D-84D6-12FCFDCD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164313-5AB7-4E6C-BC34-C70BFBBF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A326B1-BF05-42A2-AC92-B2B573AA9B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8935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E909D2-2618-4C59-B3AC-8CA7D237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7E5F37-636A-4529-A260-24085AECA31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3951B6-0D3A-42D7-9F63-ED1F1F3F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F1073-63B1-4BEF-B831-ACEE0451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2EF0297-042C-4465-9ABC-3ABAC5A41BC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8177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AE34D5-111C-41F4-994A-8CDA3EF8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CB29D4-EC63-4645-9B9F-26BAA3F484C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14FFC4-8A54-4B02-9E3D-BEF895D6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5FDD14-AC92-4508-B373-E14CD529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DBF380-2FE0-4DEB-9A59-B1295AC794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456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76B2B9A0-BD42-48BF-8FE8-C6D7274A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5F9321-2241-4F13-A9F6-F9D91EB31B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3A2B31B4-D621-428B-95F0-B10EF2BC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E8E6E6CD-3D06-44CB-865A-886FADB4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7DC091-9437-4254-9751-FC8E9F9762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970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70EC67-BA44-40CE-8B8C-B20DAB58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BF7DA7-A340-4E5B-A8D0-00EF076F12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7AF6BC-1663-407C-A6A8-A6CD850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134808-6455-4928-AFD6-A090E32B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5263066-C130-465A-9091-241110B223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08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512BDC-A7E0-42CC-8BF9-FDEBF348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507553-5A19-48D8-92A5-2F75470D7A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4168BD-FDE4-45BF-B2B2-AE438C97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C5974C-DADD-4023-8AA8-A606EC3B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A05B111-C587-4024-8A82-9471A85BB6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298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50481E-EC9D-4CE8-A397-A11C6CEE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0AA26A-985D-4A3A-8C0A-F1C93AB464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5C44A6-553C-4C85-ADC7-CC68D6F3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1AC794-B902-46FC-BC14-02E93688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0843D3-C650-4676-97A6-B6BD9C8058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2215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02931E-DCFF-4ED4-A1CD-695116D8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B0EAD2-2CC4-4066-B76F-D0B3765275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C5B0CF-8603-4E2B-96B4-FB6602B1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09FEB6-0420-4DC7-B185-70E5EABD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A2E6BD-3C6B-4542-BCC2-13C8A3F6A3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541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F407D-7CF8-4513-AAFA-1CC177AA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CE3080-BA1A-4AE2-B18E-71FD70C3B6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672A1B-E9D0-449B-ADAE-3A20A648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D31A38-3E84-4EBF-9ABE-4830C3B7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321DC2-D624-4186-8C5B-6CA1937007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349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D7B17E-9219-4B71-88A5-77ECB679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DE4154-A1A3-40EA-9B0F-280414C078A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82C508-2FCD-49E9-A9CF-294B02FD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AEF7D0-267A-4379-A501-1057364A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325EBA-4854-4973-804E-08885A0AE7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0136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BD9D96-92DB-40F5-B9EC-166CA5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6CD803-A554-4935-9BAC-232E856367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7B998F-A8A4-4BA4-8959-1876F66C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4A9EB1-8EE6-46F1-881C-C1D5135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771EB8-8B49-4B7E-8CD2-63830CCBC0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8710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4D5B9F-6C03-4011-91FD-09DD0D9D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0AB81D-4028-4B97-815A-A6CD2FF4D1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A5DCBF-D43E-4CB2-8C4C-07FD218D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DE5A3D-1B36-4788-863B-9DADC0D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6C602B8-B229-46FF-AE55-6B21D449E0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69542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A21918-8817-4759-B63D-6F2AAA20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D07C7D-FABA-490E-B4A6-5C7797DA27B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F5759C-019B-4BEC-A498-DF56BA59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010D3-E928-49B9-832A-141B8EB7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8CCE73-52AE-4AA6-80B3-CFB01B56BD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590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3B7985-D413-43E6-B968-8A4362F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569E79-8D89-4522-991A-CAAB8098F1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38C19-0E5A-4036-9A5C-87BC9F34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7C710-D392-48AF-85F9-08E56B56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E42591-AF6D-42ED-B994-9953438D10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73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6416B175-1D4B-4D83-96CE-85096F2E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7C223C-8FAB-4702-80EB-91884E5030B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9A94555-D81E-4991-9BF8-E9DF61F9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E8457832-3EA7-408A-86B3-8302C24B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A3EFE6-08C3-453D-9B1B-6D7F8D1E2C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2547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F94E2B-B0EF-49A7-ABA9-49196C7E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70D6CA-B9F1-41A5-85CF-F05EDF4BA4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970946-0E5D-4D74-A3A4-F818A730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51DA49-FFD4-4220-80B2-136D6E39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C764D8-7D8C-410B-9583-C0D921217D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402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AFE5E6-FAF4-4309-9FF3-CA815C2E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AE60D57-F494-48BD-9156-9D9618A864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DD357B-6C02-4F6C-8653-EFA40910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14F6F5-D09B-4092-9EDC-5AA4F3CD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3E2C707-7A86-47B7-AAE5-ECB125550E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68564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B5F880-5476-49EA-B037-EEF3CFFB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390DBE-74F0-41AC-9752-E747A57862B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A3CAC6A-B6C1-4735-AB6C-2EDA3A80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F8BC2C-5ACE-49D5-9B8A-6488A125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A59F8F-509B-4718-BD10-F0BF708410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199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4CFC35-E558-40A8-9792-C83D0A0A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11D24F-55A5-481E-8930-723A65E2A9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D9827C-3509-4F45-A7BC-D329168F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9D7179-8D03-4E73-BCF4-01823FE3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AB82F5-DC7F-40DA-8D03-A0336C5BDC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1804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A71CA6-DD0C-4605-9974-A6DF6855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E70F01-5C0B-4585-B17E-714A53F5A0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3236A4-0A9D-41AB-AECC-6AF07397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4E9B43-0EE9-425B-9238-8E0EA068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ACC9D3-EB69-4C0F-82EB-B5AA36801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10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8118E2-EE00-474D-94D7-00C9D730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33D644A-5E3D-4F6C-B045-055EE0C4BE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E6B690-B160-41C6-BC27-8FDD9F7B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620DF0-0764-4386-9991-0B5558E7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6B2771-044F-4494-93FD-0605457B48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5181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9123F0-3792-408E-8DD3-6BF34F57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51AE63-2D25-4FC3-BDF5-6BDA325BA4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A76F0C-0F5F-469B-BF4B-32E0D52F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210F7-437E-4632-9069-44AF59F1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32805C-61E1-41F2-B232-B67BCC1608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70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DC57DE-7BBC-4B28-9289-9A573291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D18C3B2-5F10-41BD-8855-2D80AA0703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9286F-2826-4F63-8582-D74101F4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00A3EC-3437-4AD6-9EFE-9489088A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9E02582-9054-4665-9456-207CC1847D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738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292E27-DD12-42EB-8B41-4CA6EBF2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43C4AF-EA0D-4BBA-9107-C1482BE826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C3EBCC-65A5-4564-ACE8-15B53152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87F3C0-92AA-48A3-AB81-52D7E466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DFDB9B2-2B3A-427E-9D52-B46A25282E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2714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4B23FD-3F52-4DB8-9F0A-8CC321A2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DAB4E2-CBAA-4B36-8121-276B657F34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9F284F-2291-4D7C-B7AB-F9775669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F8C02D-C476-45B6-92EA-95E7358D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4CCB30-1F79-40B5-9FFF-75DB93026D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64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C4D675F-B288-4A03-9ED4-556FAC8B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072CD5-83D8-4B13-9019-BC9C67D052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0F2755E-3B17-4163-9D0B-7CAEDA5F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B82372A-50D1-4C0D-80C7-0339D72B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DDFF71-9960-45AC-852D-3B41A47606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6806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B8FE6C-9745-4DB9-A9F8-78B70D5B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F560E6-7953-4949-9E22-EB2A7F74BDB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58E82C-DC18-471D-85C7-DE68A68B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60DCBA-26DC-42AD-B3D0-D30D01E2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BEE5A1-2230-4957-B5A1-1A444B725A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5479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789F3A-5A73-4983-AAB6-498E2BCC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7F3FFB-A9E2-4E11-AAFC-57AE23FCFDA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F8A459-1430-4DE4-9832-730DAD3D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A0FC35-D0D8-45AE-BFD9-885753A0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9D97FF-5888-4C89-9BA4-369AD1DF3C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471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E57014-25DC-4F65-A294-70759D8A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BB35AC-57C0-4A6A-BD79-8C87A312C7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DEE77B-9930-426A-8DC6-091E704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845E75-7062-428A-B2AB-25871FBA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106BC6-B6A0-4C78-B9C6-50173ACC3D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8749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5295CE-A564-4FB0-AA1A-E7CABF93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B75F7E-00EC-4C65-8056-F8E6C270CF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7AD7FFC-4CD2-4E72-B88C-4C2082F8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C22356-1754-4E71-9AF5-FBDE89B6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3D5CB7-AA3A-474D-80E9-A9BCC20E86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3684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75B74D-0807-4AC7-81E3-20067AD0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BC326A-C77C-4CAF-AA20-4EDADCE5EDA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705D55-37E1-44DD-AE28-4471990E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764FA4-2EF3-4831-958F-398D37AD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24451E-56C3-4C26-9F48-AF94B79B7A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73982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2FB0F1-6DCC-4AC4-ABCA-142A7E79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B60D20-09A8-4C21-98F3-C0BB526D99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4E6162-A391-4078-B8B3-F44AD7B4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6FB850-646D-43DF-8508-AEA480E2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7AF2D0-75BC-482A-83C7-E9B8BD6221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2031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0F6406-D354-41DC-B9E2-C2C3A928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6B7369-D110-41CD-8B3B-6F30A2BFE5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7D4B0C-73D6-42C4-B61F-4DDD6CBE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C511F7-CB4B-4E13-866D-B0059DCB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21E86E-B457-4879-8989-657DD9BE33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4161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16F58B-5F9C-4FC6-8D94-C0023307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1773E-44C5-42F4-91DB-595FF8DB06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598AE5-CFB6-4C34-8B83-077EE095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29EC44-C109-41CE-AEE0-7DEFCFD8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DE3D42-7B54-4334-9F0A-51DD88BD16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460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FE37A-CADB-4DA9-9740-30DEF26D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B6B9DB-C07F-4A8D-A2A7-316749134A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D9E8B5-2C13-4A69-986D-2F3776AD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C9ABF0-71CA-4F24-B2F2-6671566F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A386D0-F554-4660-BE6D-AFD2122FD4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156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F7579C-D422-42E2-AB10-58596983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614B24-9B03-4B0B-A32E-BD3D20D9B3B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573497-DF3D-4B6A-8E33-52AF3A7F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F1BEF-71E6-4199-B964-5BF8DF2C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12A60E-AEAA-4CA0-8B2C-7BCF435B3C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468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B542E1A-195D-4652-9329-DA65431E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2C2C7C-F6D7-49D6-A82E-894B4D27A6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F8940FA-CA10-400C-BFB4-E5273F51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460D2BF-D8F5-4113-89C7-0B735F9C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0006D7-58BC-4B3D-AE0B-41A4D42128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27312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9E901B-33B5-45F8-8A7D-7EACF2B3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70C91B-010F-401E-970A-7493EFB70C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7CE8F9-4E1E-406B-8F39-4991488A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4AB85F-9836-41C9-9385-036B2A81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5A9A36B-0111-4EC7-88AD-0E253FDDD2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8331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AE2F14-2CC6-4316-B56F-62077B36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7527F0-8139-4518-854E-64BAC0543F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3AAF83-8056-4CF7-9D02-95EEF128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F494C6-EE5F-445B-8EA6-A1C5DD30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E6391C5-06C3-4D97-8A4F-9167E4BAC2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4885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FCB73-DFDC-46AD-B88B-777758AA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D69610-1EA8-4FDC-9E97-655E8629C3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8049B7-6BAF-456A-8E53-CC42198C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8C11B9-31A7-45B2-9038-BDE28DBC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CF4667C-5B02-4F46-81BC-3DCFB20DAF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5764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6AF074-D704-4C48-B1BF-A05AF9CB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EA87BB-FB4E-477D-BD28-E4F68BA68C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1FCFE0-0634-4ADB-98E9-D8630768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050E71-A941-474A-A398-BE8C31F3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C4E93C6-3F52-4C90-B812-29BA7FF6CE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1869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5297FB-F4E5-48F2-854B-401588E9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FD1134-FBAA-436C-AA7F-2898C87BC8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907E6E-F296-4809-AE30-E188B492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41CA00-FDA8-48AB-804F-25E5497D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7F62DBE-BE4A-42D6-8521-82B7690B4B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9178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090FAC-5764-4DB8-AA10-0C5DA27E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47D822-ECA2-4F47-95D8-C3AA2A1E96B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4C5C87-D249-4379-AE48-58B83CA5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8EE264-61BA-4E56-BFDD-9470144F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2DD57E-5E0B-4F4C-83C7-613FCA44F3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627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45968F-D63A-4D7F-9C1F-5844A48D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4A4CB9-3435-42BC-8F95-81A748C5DF2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B5A30C-7C4C-43F7-BE41-F4FEB14C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B1D5C2-66B4-4C7C-84FF-40CEB66C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8732B32-0024-4FBC-A894-72E27DDAD5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4994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1C8FC7-61FE-4802-BF3A-6AC0D7D6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AD830C-D43E-420A-9F72-676ACB5DC4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A6C564-B6FB-440E-8DE7-DA4FA7D2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352314-5423-42DB-AD0E-71AE8559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C8A029E-A6B7-44A4-8AB8-E5C129A13A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397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BF8924-09CE-4975-B96F-AB14BE6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AB4CC4-5D58-4CD5-A3A5-DBF31BD993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98F26-4DA4-4B21-85C7-F60272B7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A8B139-4407-4F76-BCE5-E4A90314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54E0C2-76D8-4DB4-BA12-36560CE054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745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1F5816-7C4D-44BA-BA8C-F465D899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707644-D457-4BBF-80F2-00CE14D915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D333CC-F2B7-4D3D-92EF-104F393F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7AA7B7-3BF3-40D5-A053-9E7B6B55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6D362C5-87A1-4674-93AC-777D8C2FC2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9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6906B0C6-E53A-45C1-B87D-7510F73FC5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BCC1B5E7-B4CB-440C-84D4-53DDD48776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AC88CAFB-62ED-41C2-BBB6-BAC7B93CCE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32A2979E-601A-49F7-8C7D-6D3F97710E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058A2902-41F9-42F6-9D47-6CE3018640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D1822659-85C5-4BFA-B5F7-6A3C9AB4D9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EE0A5C79-18C0-47C6-AED7-844BB6A590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9387499A-09CA-45E4-9598-9D9ED4793B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9DD8D954-24BB-489E-BDA5-4DF102E6FD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テキスト ボックス 3">
            <a:extLst>
              <a:ext uri="{FF2B5EF4-FFF2-40B4-BE49-F238E27FC236}">
                <a16:creationId xmlns:a16="http://schemas.microsoft.com/office/drawing/2014/main" id="{94856FDE-ECA5-4CE3-AE16-170E3F75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各種専門学校の</a:t>
            </a:r>
            <a:r>
              <a:rPr lang="en-US" altLang="ja-JP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年間の学費の目安</a:t>
            </a:r>
          </a:p>
        </p:txBody>
      </p:sp>
      <p:sp>
        <p:nvSpPr>
          <p:cNvPr id="113667" name="テキスト ボックス 4">
            <a:extLst>
              <a:ext uri="{FF2B5EF4-FFF2-40B4-BE49-F238E27FC236}">
                <a16:creationId xmlns:a16="http://schemas.microsoft.com/office/drawing/2014/main" id="{8AA49FC5-CE5F-4BBF-BA8C-D75DA317A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6</a:t>
            </a:r>
          </a:p>
          <a:p>
            <a:pPr algn="ctr"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D</a:t>
            </a:r>
          </a:p>
        </p:txBody>
      </p:sp>
      <p:sp>
        <p:nvSpPr>
          <p:cNvPr id="113668" name="テキスト ボックス 103">
            <a:extLst>
              <a:ext uri="{FF2B5EF4-FFF2-40B4-BE49-F238E27FC236}">
                <a16:creationId xmlns:a16="http://schemas.microsoft.com/office/drawing/2014/main" id="{12610F3C-5058-43F3-B9BF-4F55E12D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5929313"/>
            <a:ext cx="745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出典：公益社団法人東京都専修学校各種学校協会「令和</a:t>
            </a:r>
            <a:r>
              <a:rPr lang="en-US" altLang="ja-JP" sz="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年度 学生・生徒納付金調査」結果より「専門課程・昼の部」抜粋平均値を集計しているため合計は一致しない。</a:t>
            </a:r>
            <a:endParaRPr lang="zh-TW" altLang="en-US" sz="8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3669" name="図 5" descr="画面の領域">
            <a:extLst>
              <a:ext uri="{FF2B5EF4-FFF2-40B4-BE49-F238E27FC236}">
                <a16:creationId xmlns:a16="http://schemas.microsoft.com/office/drawing/2014/main" id="{4B151DAA-404B-411F-89C3-0344B518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481013"/>
            <a:ext cx="1649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テキスト ボックス 34">
            <a:extLst>
              <a:ext uri="{FF2B5EF4-FFF2-40B4-BE49-F238E27FC236}">
                <a16:creationId xmlns:a16="http://schemas.microsoft.com/office/drawing/2014/main" id="{E05594A2-A6AC-45A9-A0B3-67D4015B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203950"/>
            <a:ext cx="8272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専門学校の場合、それぞれの学科区分によって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平均的な学費は異なります。</a:t>
            </a:r>
          </a:p>
        </p:txBody>
      </p:sp>
      <p:pic>
        <p:nvPicPr>
          <p:cNvPr id="113671" name="図 6" descr="画面の領域">
            <a:extLst>
              <a:ext uri="{FF2B5EF4-FFF2-40B4-BE49-F238E27FC236}">
                <a16:creationId xmlns:a16="http://schemas.microsoft.com/office/drawing/2014/main" id="{6C76C003-EA99-4411-AD6F-893F7E5D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235200"/>
            <a:ext cx="16383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図 7" descr="画面の領域">
            <a:extLst>
              <a:ext uri="{FF2B5EF4-FFF2-40B4-BE49-F238E27FC236}">
                <a16:creationId xmlns:a16="http://schemas.microsoft.com/office/drawing/2014/main" id="{CFF15B5A-0D84-4848-BF0B-D84522BE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25675"/>
            <a:ext cx="16398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図 8" descr="画面の領域">
            <a:extLst>
              <a:ext uri="{FF2B5EF4-FFF2-40B4-BE49-F238E27FC236}">
                <a16:creationId xmlns:a16="http://schemas.microsoft.com/office/drawing/2014/main" id="{ACB0D62A-8A39-4B3A-A15C-8277D1C65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235200"/>
            <a:ext cx="164941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図 9" descr="画面の領域">
            <a:extLst>
              <a:ext uri="{FF2B5EF4-FFF2-40B4-BE49-F238E27FC236}">
                <a16:creationId xmlns:a16="http://schemas.microsoft.com/office/drawing/2014/main" id="{21AF8C76-1356-440E-8F9B-358101378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216150"/>
            <a:ext cx="1638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5" name="図 10" descr="画面の領域">
            <a:extLst>
              <a:ext uri="{FF2B5EF4-FFF2-40B4-BE49-F238E27FC236}">
                <a16:creationId xmlns:a16="http://schemas.microsoft.com/office/drawing/2014/main" id="{96B9D42E-768D-4E9F-8FBD-2FE5032D4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220913"/>
            <a:ext cx="16303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図 11" descr="画面の領域">
            <a:extLst>
              <a:ext uri="{FF2B5EF4-FFF2-40B4-BE49-F238E27FC236}">
                <a16:creationId xmlns:a16="http://schemas.microsoft.com/office/drawing/2014/main" id="{3E59A6F9-639A-4B50-96F5-8799550E1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167188"/>
            <a:ext cx="16113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7" name="図 12" descr="画面の領域">
            <a:extLst>
              <a:ext uri="{FF2B5EF4-FFF2-40B4-BE49-F238E27FC236}">
                <a16:creationId xmlns:a16="http://schemas.microsoft.com/office/drawing/2014/main" id="{E77DEFDD-8275-4851-AF0B-76D1F8AF9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146550"/>
            <a:ext cx="16287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8" name="図 13" descr="画面の領域">
            <a:extLst>
              <a:ext uri="{FF2B5EF4-FFF2-40B4-BE49-F238E27FC236}">
                <a16:creationId xmlns:a16="http://schemas.microsoft.com/office/drawing/2014/main" id="{A9EBF88C-B5FE-4843-8969-FC16D5718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4171950"/>
            <a:ext cx="1609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9" name="図 14" descr="画面の領域">
            <a:extLst>
              <a:ext uri="{FF2B5EF4-FFF2-40B4-BE49-F238E27FC236}">
                <a16:creationId xmlns:a16="http://schemas.microsoft.com/office/drawing/2014/main" id="{953F108B-B925-4F1D-BB3F-7B4745889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156075"/>
            <a:ext cx="16287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0" name="図 15" descr="画面の領域">
            <a:extLst>
              <a:ext uri="{FF2B5EF4-FFF2-40B4-BE49-F238E27FC236}">
                <a16:creationId xmlns:a16="http://schemas.microsoft.com/office/drawing/2014/main" id="{AE71239C-70B2-4E8E-A276-6CFC4A0F3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4141788"/>
            <a:ext cx="16287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1" name="テキスト ボックス 16">
            <a:extLst>
              <a:ext uri="{FF2B5EF4-FFF2-40B4-BE49-F238E27FC236}">
                <a16:creationId xmlns:a16="http://schemas.microsoft.com/office/drawing/2014/main" id="{7362A146-5594-4952-BC00-38A441C3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3016250"/>
            <a:ext cx="865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122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2" name="テキスト ボックス 46">
            <a:extLst>
              <a:ext uri="{FF2B5EF4-FFF2-40B4-BE49-F238E27FC236}">
                <a16:creationId xmlns:a16="http://schemas.microsoft.com/office/drawing/2014/main" id="{944CF5F7-E70D-4E2D-8351-561EE904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44011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19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3" name="テキスト ボックス 47">
            <a:extLst>
              <a:ext uri="{FF2B5EF4-FFF2-40B4-BE49-F238E27FC236}">
                <a16:creationId xmlns:a16="http://schemas.microsoft.com/office/drawing/2014/main" id="{6F97EE43-DACB-4336-89DB-1A70050F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3436938"/>
            <a:ext cx="568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103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4" name="テキスト ボックス 48">
            <a:extLst>
              <a:ext uri="{FF2B5EF4-FFF2-40B4-BE49-F238E27FC236}">
                <a16:creationId xmlns:a16="http://schemas.microsoft.com/office/drawing/2014/main" id="{DE5C18F9-4E55-4FA0-BAB1-0C0118E32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022600"/>
            <a:ext cx="86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121</a:t>
            </a:r>
            <a:endParaRPr lang="ja-JP" altLang="en-US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5" name="テキスト ボックス 49">
            <a:extLst>
              <a:ext uri="{FF2B5EF4-FFF2-40B4-BE49-F238E27FC236}">
                <a16:creationId xmlns:a16="http://schemas.microsoft.com/office/drawing/2014/main" id="{A67293F1-3C21-402D-80E7-65F5BCC8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446463"/>
            <a:ext cx="56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17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6" name="テキスト ボックス 50">
            <a:extLst>
              <a:ext uri="{FF2B5EF4-FFF2-40B4-BE49-F238E27FC236}">
                <a16:creationId xmlns:a16="http://schemas.microsoft.com/office/drawing/2014/main" id="{9897EBE9-D5C4-4E4B-86C1-9A3E87A4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3443288"/>
            <a:ext cx="568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105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7" name="テキスト ボックス 51">
            <a:extLst>
              <a:ext uri="{FF2B5EF4-FFF2-40B4-BE49-F238E27FC236}">
                <a16:creationId xmlns:a16="http://schemas.microsoft.com/office/drawing/2014/main" id="{9F4DB902-FFAC-4C5C-BD2F-1CAC43502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032125"/>
            <a:ext cx="86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109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8" name="テキスト ボックス 52">
            <a:extLst>
              <a:ext uri="{FF2B5EF4-FFF2-40B4-BE49-F238E27FC236}">
                <a16:creationId xmlns:a16="http://schemas.microsoft.com/office/drawing/2014/main" id="{A207011C-8998-4805-9E07-64156353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3455988"/>
            <a:ext cx="56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18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9" name="テキスト ボックス 53">
            <a:extLst>
              <a:ext uri="{FF2B5EF4-FFF2-40B4-BE49-F238E27FC236}">
                <a16:creationId xmlns:a16="http://schemas.microsoft.com/office/drawing/2014/main" id="{2C16AB46-7C56-4F9D-99B2-D3945BCB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3452813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91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0" name="テキスト ボックス 54">
            <a:extLst>
              <a:ext uri="{FF2B5EF4-FFF2-40B4-BE49-F238E27FC236}">
                <a16:creationId xmlns:a16="http://schemas.microsoft.com/office/drawing/2014/main" id="{A4EA17A5-B3FA-457D-9250-11AA0EFC9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3019425"/>
            <a:ext cx="86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140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1" name="テキスト ボックス 55">
            <a:extLst>
              <a:ext uri="{FF2B5EF4-FFF2-40B4-BE49-F238E27FC236}">
                <a16:creationId xmlns:a16="http://schemas.microsoft.com/office/drawing/2014/main" id="{00048D6E-9BDB-49BD-9C37-7B1189CE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3452813"/>
            <a:ext cx="56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18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2" name="テキスト ボックス 56">
            <a:extLst>
              <a:ext uri="{FF2B5EF4-FFF2-40B4-BE49-F238E27FC236}">
                <a16:creationId xmlns:a16="http://schemas.microsoft.com/office/drawing/2014/main" id="{F8A6C238-C2D3-4D1F-B7CC-F5B46821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449638"/>
            <a:ext cx="56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122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3" name="テキスト ボックス 57">
            <a:extLst>
              <a:ext uri="{FF2B5EF4-FFF2-40B4-BE49-F238E27FC236}">
                <a16:creationId xmlns:a16="http://schemas.microsoft.com/office/drawing/2014/main" id="{DC53A3FB-130A-4339-B26E-BE50472B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0" y="3427413"/>
            <a:ext cx="568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155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4" name="テキスト ボックス 58">
            <a:extLst>
              <a:ext uri="{FF2B5EF4-FFF2-40B4-BE49-F238E27FC236}">
                <a16:creationId xmlns:a16="http://schemas.microsoft.com/office/drawing/2014/main" id="{661E6427-6FCB-4F1B-8F04-AD93843C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3459163"/>
            <a:ext cx="56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21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5" name="テキスト ボックス 59">
            <a:extLst>
              <a:ext uri="{FF2B5EF4-FFF2-40B4-BE49-F238E27FC236}">
                <a16:creationId xmlns:a16="http://schemas.microsoft.com/office/drawing/2014/main" id="{8F7DC5E4-4534-4998-8C24-B5A4501F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016250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176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6" name="テキスト ボックス 60">
            <a:extLst>
              <a:ext uri="{FF2B5EF4-FFF2-40B4-BE49-F238E27FC236}">
                <a16:creationId xmlns:a16="http://schemas.microsoft.com/office/drawing/2014/main" id="{86E705D4-95E4-4398-B124-F5B5CE01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4938713"/>
            <a:ext cx="86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130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7" name="テキスト ボックス 61">
            <a:extLst>
              <a:ext uri="{FF2B5EF4-FFF2-40B4-BE49-F238E27FC236}">
                <a16:creationId xmlns:a16="http://schemas.microsoft.com/office/drawing/2014/main" id="{9EAF3A5C-8CDE-4096-92B2-E3840B09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5362575"/>
            <a:ext cx="56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12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8" name="テキスト ボックス 62">
            <a:extLst>
              <a:ext uri="{FF2B5EF4-FFF2-40B4-BE49-F238E27FC236}">
                <a16:creationId xmlns:a16="http://schemas.microsoft.com/office/drawing/2014/main" id="{6D1757CA-1F37-411B-BD0C-18FF290FB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5359400"/>
            <a:ext cx="566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119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9" name="テキスト ボックス 63">
            <a:extLst>
              <a:ext uri="{FF2B5EF4-FFF2-40B4-BE49-F238E27FC236}">
                <a16:creationId xmlns:a16="http://schemas.microsoft.com/office/drawing/2014/main" id="{F5B4537A-48E5-4A56-9CE2-FCAF61D51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4935538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107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0" name="テキスト ボックス 64">
            <a:extLst>
              <a:ext uri="{FF2B5EF4-FFF2-40B4-BE49-F238E27FC236}">
                <a16:creationId xmlns:a16="http://schemas.microsoft.com/office/drawing/2014/main" id="{0292C996-451C-4C7E-AD3A-908E63BA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5359400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15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1" name="テキスト ボックス 65">
            <a:extLst>
              <a:ext uri="{FF2B5EF4-FFF2-40B4-BE49-F238E27FC236}">
                <a16:creationId xmlns:a16="http://schemas.microsoft.com/office/drawing/2014/main" id="{AE0F16D2-9FBD-4DB4-8A2E-F51104FC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760" y="5366616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93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2" name="テキスト ボックス 66">
            <a:extLst>
              <a:ext uri="{FF2B5EF4-FFF2-40B4-BE49-F238E27FC236}">
                <a16:creationId xmlns:a16="http://schemas.microsoft.com/office/drawing/2014/main" id="{B358AF2C-208F-4F75-B1A2-1A698A4B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4932363"/>
            <a:ext cx="86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113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3" name="テキスト ボックス 68">
            <a:extLst>
              <a:ext uri="{FF2B5EF4-FFF2-40B4-BE49-F238E27FC236}">
                <a16:creationId xmlns:a16="http://schemas.microsoft.com/office/drawing/2014/main" id="{2143C1F6-D01B-4AAD-81EA-3F6DC41D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5356225"/>
            <a:ext cx="56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20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4" name="テキスト ボックス 69">
            <a:extLst>
              <a:ext uri="{FF2B5EF4-FFF2-40B4-BE49-F238E27FC236}">
                <a16:creationId xmlns:a16="http://schemas.microsoft.com/office/drawing/2014/main" id="{B8FBD416-2F08-4719-8A87-DD33E4C9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5353050"/>
            <a:ext cx="566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 93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5" name="テキスト ボックス 70">
            <a:extLst>
              <a:ext uri="{FF2B5EF4-FFF2-40B4-BE49-F238E27FC236}">
                <a16:creationId xmlns:a16="http://schemas.microsoft.com/office/drawing/2014/main" id="{375B4106-077D-4CD7-83B3-1576D5FE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932363"/>
            <a:ext cx="86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132</a:t>
            </a:r>
            <a:endParaRPr lang="ja-JP" altLang="en-US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6" name="テキスト ボックス 71">
            <a:extLst>
              <a:ext uri="{FF2B5EF4-FFF2-40B4-BE49-F238E27FC236}">
                <a16:creationId xmlns:a16="http://schemas.microsoft.com/office/drawing/2014/main" id="{2094CFA1-D92A-4A38-B89B-7764FF59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5356225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19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7" name="テキスト ボックス 72">
            <a:extLst>
              <a:ext uri="{FF2B5EF4-FFF2-40B4-BE49-F238E27FC236}">
                <a16:creationId xmlns:a16="http://schemas.microsoft.com/office/drawing/2014/main" id="{787D43B3-3848-4BAD-BB7E-2A3D4E0C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5353050"/>
            <a:ext cx="566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113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8" name="テキスト ボックス 73">
            <a:extLst>
              <a:ext uri="{FF2B5EF4-FFF2-40B4-BE49-F238E27FC236}">
                <a16:creationId xmlns:a16="http://schemas.microsoft.com/office/drawing/2014/main" id="{3700F81C-AC4C-45AD-82FC-D04973D6C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4913313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126</a:t>
            </a:r>
            <a:endParaRPr lang="ja-JP" altLang="en-US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9" name="テキスト ボックス 74">
            <a:extLst>
              <a:ext uri="{FF2B5EF4-FFF2-40B4-BE49-F238E27FC236}">
                <a16:creationId xmlns:a16="http://schemas.microsoft.com/office/drawing/2014/main" id="{E6C96DD3-486A-47DA-84BD-217D8F47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5338763"/>
            <a:ext cx="56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10" name="テキスト ボックス 75">
            <a:extLst>
              <a:ext uri="{FF2B5EF4-FFF2-40B4-BE49-F238E27FC236}">
                <a16:creationId xmlns:a16="http://schemas.microsoft.com/office/drawing/2014/main" id="{10C68C74-D5B4-4415-A483-0ED7C03B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788" y="5335588"/>
            <a:ext cx="568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110</a:t>
            </a:r>
            <a:endParaRPr lang="ja-JP" altLang="en-US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11" name="テキスト ボックス 76">
            <a:extLst>
              <a:ext uri="{FF2B5EF4-FFF2-40B4-BE49-F238E27FC236}">
                <a16:creationId xmlns:a16="http://schemas.microsoft.com/office/drawing/2014/main" id="{E198D78E-32DD-407C-AAF8-2C510165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1270000"/>
            <a:ext cx="865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 126</a:t>
            </a:r>
            <a:endParaRPr lang="ja-JP" altLang="en-US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12" name="テキスト ボックス 77">
            <a:extLst>
              <a:ext uri="{FF2B5EF4-FFF2-40B4-BE49-F238E27FC236}">
                <a16:creationId xmlns:a16="http://schemas.microsoft.com/office/drawing/2014/main" id="{4D2F151B-5B19-4351-8045-11959297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1687513"/>
            <a:ext cx="566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18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13" name="テキスト ボックス 78">
            <a:extLst>
              <a:ext uri="{FF2B5EF4-FFF2-40B4-BE49-F238E27FC236}">
                <a16:creationId xmlns:a16="http://schemas.microsoft.com/office/drawing/2014/main" id="{996B596F-2DE2-40EE-ACEE-D3CCEC8F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63" y="1684338"/>
            <a:ext cx="56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108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14" name="テキスト ボックス 79">
            <a:extLst>
              <a:ext uri="{FF2B5EF4-FFF2-40B4-BE49-F238E27FC236}">
                <a16:creationId xmlns:a16="http://schemas.microsoft.com/office/drawing/2014/main" id="{F9B12CE9-8270-400F-9065-D8DDBB44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546100"/>
            <a:ext cx="865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</a:rPr>
              <a:t>平均</a:t>
            </a:r>
            <a:endParaRPr lang="en-US" altLang="ja-JP" sz="2400">
              <a:solidFill>
                <a:srgbClr val="000000"/>
              </a:solidFill>
            </a:endParaRPr>
          </a:p>
          <a:p>
            <a:pPr algn="ctr" eaLnBrk="1" hangingPunct="1"/>
            <a:r>
              <a:rPr lang="ja-JP" altLang="en-US" sz="1800">
                <a:solidFill>
                  <a:srgbClr val="000000"/>
                </a:solidFill>
              </a:rPr>
              <a:t>（昼）</a:t>
            </a:r>
          </a:p>
        </p:txBody>
      </p:sp>
      <p:pic>
        <p:nvPicPr>
          <p:cNvPr id="113715" name="図 54" descr="画面の領域">
            <a:extLst>
              <a:ext uri="{FF2B5EF4-FFF2-40B4-BE49-F238E27FC236}">
                <a16:creationId xmlns:a16="http://schemas.microsoft.com/office/drawing/2014/main" id="{DCF62BC0-4242-4DE4-886B-0BE5182C28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9055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716" name="正方形/長方形 1">
            <a:extLst>
              <a:ext uri="{FF2B5EF4-FFF2-40B4-BE49-F238E27FC236}">
                <a16:creationId xmlns:a16="http://schemas.microsoft.com/office/drawing/2014/main" id="{21FBEAFE-FE1C-452E-B576-1CDCFF04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5749925"/>
            <a:ext cx="1747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900"/>
              <a:t>※</a:t>
            </a:r>
            <a:r>
              <a:rPr lang="ja-JP" altLang="en-US" sz="900"/>
              <a:t>千円単位を四捨五入した金額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513BF160-D6F4-442B-805F-9CCE4036106D}"/>
</file>

<file path=customXml/itemProps2.xml><?xml version="1.0" encoding="utf-8"?>
<ds:datastoreItem xmlns:ds="http://schemas.openxmlformats.org/officeDocument/2006/customXml" ds:itemID="{E43D7CEC-B564-4F25-ACCE-48835A3EDAC5}"/>
</file>

<file path=customXml/itemProps3.xml><?xml version="1.0" encoding="utf-8"?>
<ds:datastoreItem xmlns:ds="http://schemas.openxmlformats.org/officeDocument/2006/customXml" ds:itemID="{2CF32DA1-2B5E-41B9-B2E2-3D2B0225867A}"/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123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ＭＳ Ｐゴシック</vt:lpstr>
      <vt:lpstr>新細明體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95</cp:revision>
  <cp:lastPrinted>2016-03-12T10:43:24Z</cp:lastPrinted>
  <dcterms:created xsi:type="dcterms:W3CDTF">2015-11-26T08:00:25Z</dcterms:created>
  <dcterms:modified xsi:type="dcterms:W3CDTF">2024-06-19T06:16:21Z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