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8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4258" r:id="rId6"/>
    <p:sldMasterId id="2147484270" r:id="rId7"/>
    <p:sldMasterId id="2147484282" r:id="rId8"/>
    <p:sldMasterId id="2147484294" r:id="rId9"/>
  </p:sldMasterIdLst>
  <p:notesMasterIdLst>
    <p:notesMasterId r:id="rId11"/>
  </p:notesMasterIdLst>
  <p:handoutMasterIdLst>
    <p:handoutMasterId r:id="rId12"/>
  </p:handoutMasterIdLst>
  <p:sldIdLst>
    <p:sldId id="264" r:id="rId10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 showGuides="1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 showGuides="1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customXml" Target="../customXml/item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BEC4E43-EB85-4982-A687-58A322F7F9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82E173F-A773-4335-BBE7-FC8EFCDF7E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B4D246-CB9D-4618-BC34-59D343C7B8B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DC707FE-5DF3-4798-A7C1-728DFF81AD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8B362D-9E6B-4C71-AF1F-62A809E28A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53876B-4310-44E9-A3EC-BCDD40B18D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8254401-5F35-4A6D-983C-BA72C3EDB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90BAA42-E919-4835-AB98-6A7A72A55F5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66CE830-C3C0-4790-B528-4106BF3D111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FAF2CA42-4DAB-4351-8D04-D873BE440B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25612887-4F16-461E-A5E5-639C53EEC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075F4F-7836-42CF-A7C7-DA3AD0B87FC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91116C-2459-48A2-B288-82B4264A58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5307CA-B15F-4D9C-9348-4DE75C149AB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1886" y="2348401"/>
            <a:ext cx="9088041" cy="162043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B651CC-4AAF-4175-BE18-AF04BBE02D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8D18667-D218-41DA-AE30-97BC55D5B0F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900030-3B7D-40E9-9C59-A57C0CB8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3E567D-6DF2-43A7-8C49-0B6FCD98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C808324-74D1-4CE8-BBE2-A7472545AA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292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988" y="1763713"/>
            <a:ext cx="9621837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E0CF44-FA6A-4A02-A364-EFCEF80C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EA67FF0-8F5C-4711-B142-E67EDB0F018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777406-288E-4E7E-BD11-608CBE1B0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0A5B09-9AFB-4099-B85F-F3C0EB175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4D26908-8DEA-4AF2-8F2B-A8221768E4A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351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1564" y="302739"/>
            <a:ext cx="2405658" cy="645022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591" y="302739"/>
            <a:ext cx="7038777" cy="645022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A45201-9490-4289-AA9F-8501BBCE1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CBAB342-AFD4-4CBB-AD97-6E9B74146EE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3A10D7-DB6E-4325-93C7-664DBEC17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B95840-44E3-4C47-996A-4D06F6892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8279352-2539-4EB7-90B0-1332685A86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8401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32108D-63C1-4ADF-B268-76177952A5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C5B516E-ECA8-440A-8B28-B1EE4A4897B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889404-F69E-4739-AEED-18AFA6516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551A03-F654-47C1-B75F-EE1EA8FAE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6628EA8-0FF0-4272-86C7-2061081949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9431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54E305-302F-4A80-9CE7-76B6EBD6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CC1A903-1FAC-4AF7-8EC4-315699D16AB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95A3F-F605-4A37-A53C-0B9EEAB5D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0127D3-C615-470B-B5BD-04809972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11A466-CCC4-4192-8FC6-21C6301AE9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12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0666AA-5F78-4BD8-AA81-F29F149D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5BD9EA2-1368-4848-AB31-3304D9FC916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527E68-551F-43CA-8FB7-F2D37ABC4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9B6F3A-0A54-47EB-A812-308599146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4A01BB-029C-418F-9936-6A996C88A7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5901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254AC3-6996-4061-86B5-C60EDA4D28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FD82E8A-CD6E-4E16-99D2-654F89681E6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7CA297-5160-40F7-A35C-B37163521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C381A6-9B73-4F30-B078-ECB00C181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20798A-246E-4A93-8BF8-7A8EFFACC4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6799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C99EA36-52D9-465E-8B7E-CDB7FA949B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EC74E87-DBAB-4F04-ABBF-7EB9B4E2396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AC7288E-7A05-4DF7-9816-8DEB49DD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ABCC5F-FA16-414C-9611-FB6315B96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E953F29-A68F-423B-9D71-6C86940801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7991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FDBDD28-60B3-4667-89DC-42C83106B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74D3A5A-637B-4C77-8500-99CF92D1E7D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BE7FBB-15CC-4441-A70A-2697C0F0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393C3C3-979F-4614-9E53-9F512E4E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E4B2A8-8667-4EE8-A345-E47817B9685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0269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55B30C0-A765-4C46-B5EA-20E3B17878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197456-AD67-467E-8B4F-53B61698DE4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BE23F5-C970-4ECA-A703-5626CE4E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4CE31D-0AC4-4D45-AEBD-E4BD8CBF8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AC3E572-6301-4BDF-B7B1-A1FA39F8DA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7425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A0AE19-350F-4D9D-A895-CD7774D7B7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62BBC43-8CBA-4383-98AA-2BBE2E51DCB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7436AF-C0D3-409B-A338-1C228CE2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BEDF6B-3EBD-481A-A089-5EECAB0D0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32F456-B44C-4553-8770-2A9F3656A8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861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988" y="1763713"/>
            <a:ext cx="9621837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1789AF-AAD5-4A5F-90F9-93A3C42E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0B9C585-BDB7-4296-AD1F-F32AA5A8A18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CF9A3E-8F9C-418C-9FA6-D21FE5D5F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0590FB-429E-4427-9A52-57D948C6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8856A2D-C1A9-4A26-9898-551AD05171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583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9DBDA0-538E-400C-8852-E1AD26DC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D8EC5AD-8F8E-4959-B4BA-B5F24202454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F5C389-4C8C-4F04-88A1-CBC02F475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EDA72E-C7C0-4E72-AFCC-FEE6CB38A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99427ED-C736-4AFF-89E2-043512EE42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0895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3ADAA-7BEB-44CC-86C9-22BF030EF8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7CE2D7D-FD10-4721-9B26-3D2584DFF5F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A0DEC7-B225-4FF0-B040-C92CB228E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F81F89-5B73-4B83-9740-0D5704EAD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850DD7-568C-4080-92CB-127B128697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5317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C21BD7-DEAB-4AA4-B6AC-B44B683E84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997CB8E-AF05-4BD8-83A2-AEE8EA66A47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EAA00C-C9B5-42B7-AED1-FA24CDBAD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2F2EE1-D84E-4909-894E-50ACA831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C0F7128-B712-4C83-9B96-2215766846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06125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84699A-9BBA-4CD1-8F9E-A00EF43658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69FE511-92FC-4890-90A6-BC8081B433F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B26F6A-E6BB-41ED-9D90-F4396896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A44797-2099-4A38-A0D3-44C1E623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654AEDB-E226-4781-9FE7-9761D4D619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7999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0B6F01-0711-4B32-81C3-B7846216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ACA586E-A500-402C-9CF2-90B2EB3EFBB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BB2F27-3135-439D-BAE7-3C83276F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701598-B698-43CD-AFB4-737341C2A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C9ADFDE-1619-4DBA-975E-F4F98AB295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78458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86E43D-EF29-4EEF-B851-A1621C205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9CB0FC8-4BA3-4B30-A791-DBB716E95C9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004F0C-D6AA-4E0A-8255-5AC29B87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D09C4E-2C91-4FE2-A411-7E39407E8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29AB027-2A55-4F27-9C8E-DC1F401458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00637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EBC57-76AF-440D-AB35-E8ADF4CD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398A81-5BAA-4231-9343-553E7716F04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54F6E6-9430-44AD-88D3-81F2A33AA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4FE8D7-E837-470A-9252-3D8ECF0E4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AC2187B-309D-4A73-A0EB-E6DA3DF2AA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68928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F24A0B5-C423-408A-ABF7-137B769DF1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F3A138-4D43-4CBB-872A-A674ACC7B97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4418C4B-04AF-4975-B79B-D9CCA60B2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1E640A-C3CF-42E5-ABAA-3FE05943A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628B49F-27E4-492E-989D-A43CE26A3F3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92156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E0BA76A-CFD9-4439-B39D-F04DBEB9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06F80D7-977C-4805-8A0D-8C8FF830EB2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ECF419-FC70-416A-A64A-E48BAC415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879138-1170-4A1B-AE72-66417529C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C09A8A8-AC96-49A6-BE1B-BDAF6C3D18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83935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D5EE1B-5B7F-4F56-986E-389B25CEE4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70049FD-0B65-492B-B578-19D4F7A7571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6CC62E-6752-4F11-AF5C-246A2984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39CD7F-2837-454B-A2C2-DCD1C728F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17CD5F1-A45F-4328-B3AD-C9F15A1219F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709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580" y="4857793"/>
            <a:ext cx="9088041" cy="150143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258B44-ADCE-460C-AA44-C697A51B70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507911-96D3-4B7E-B793-02CEEF52769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507CC5-21DD-4B32-B301-985C0431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450746-5C64-4793-9344-B1840C7C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FFC5B4D-CE06-4ACE-8C95-F505E3E965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00948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5DC4D0-F944-4141-8934-9CDAAE81CD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0B7D963-DFAA-43CD-88B5-B3E98683738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3D5E9D-841D-40B9-95F2-D35C979F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8DEB35-C031-4F14-AC59-D0D6F00D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6DDE25C-B8DD-48EE-9709-CAE4C6FCFF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16095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83E714-BA86-46F3-A462-9550879A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F7C7869-F115-4831-B43B-758F6F54210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BB43F3-534C-4B6C-AB1E-479243804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5C046E-624C-42E0-A07F-2086474D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1A20569-5C17-4AD2-9505-32B06E17C6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41114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43C5A6-AFEC-4567-A1DD-2C737B0232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5EC7734-1478-477F-A3C5-63B4EE6CD33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2CE74-99FA-4C62-B8B8-12B32945A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4E854A-0C8A-4D87-A45A-C806A2FE9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1E2CFF2-10EA-477B-B7FC-B1F87C5068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87683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747264-1D1B-4EF7-B2ED-5D63D1383C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FC5327F-D71A-4C3F-8E02-A7A64FEEEAB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C8B30E-615D-42D9-ABDF-D39550D4A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1A6BEB-1B6E-49A0-B79F-E7861437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B71A172-46ED-4FE3-8B7F-000FC5B7DA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61041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361AE-AD05-4B1F-ADCB-FD7040239F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51FC08B-7D21-432A-9A79-EDB141061A7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448411-0245-4A2B-BC4E-9F96730D0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43F479-A7B0-4294-9876-654D2D18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8A57849-3731-4DB4-B2D1-94C4AFDC053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68736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FBB8E3-22D6-44F8-98B1-0899ED6C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FB0A015-A0DA-42A8-AF91-C0502A238D5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3E458B-D2C6-4E71-A9C5-07D4E7F9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629B84-7D28-4D16-B537-4BDC08C5D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229C53-94D5-4E3F-8FC4-2A69D2EB85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16846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C9B0C8-B448-4DBA-9490-FE4E2C22AD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82BECFC-F839-40C3-8433-476FCC36F35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1FAEC3-1EE8-4DAB-9D37-62723A698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DB42D8-52F3-45A6-AE70-0390D6A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C27A955-8D5B-4255-B693-607D8A4333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36231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B2FE6A-D7A9-47FD-8E35-AD13596EAF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874F6F-8750-4640-8E0A-6B768AC22AC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B9C76D-3D4E-4C4B-AFC9-01310C42C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F80653-0940-406C-B4F5-0AED367F4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79450DF-4FF5-4087-BC45-5DA812A728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81509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D0145F-476C-4E41-ADA2-0C1886C6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438B2B8-AC01-44CA-A60B-B00061652D4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B16BB7D-9ABF-4653-A993-40AE25D9C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05E2ED9-46B5-4D44-B6DC-B1F69C191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92BE9AF-A39F-41F8-8E9B-913AD5BADB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01565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D31110F-AC5E-4CB9-91FF-88EB6FE869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6E382EA-25F5-4291-AD15-9C683CC3E2A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38110E-B7B7-45C2-AA41-D80BB17D6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B799C1-B44A-4700-A326-48A05B1B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58BD814-E8AA-4C1E-AE40-C19BB1A81A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371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591" y="1763926"/>
            <a:ext cx="4722217" cy="498903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5005" y="1763926"/>
            <a:ext cx="4722217" cy="498903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8A3786D-0C61-4D43-AC68-C09034E151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00B748F-3BEF-40E4-85B9-5EB9A37F6C0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9352D89-32B9-455D-880C-D13D5A2E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1D47AC4-D3A0-4827-8C01-40205273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5E0E01C-7F17-407A-98DE-242F5C23F8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32160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53C4A51-9707-4903-B2E7-052B0B898A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4946015-B030-4C1D-B81E-8AF73BB050E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3E23A4-E924-467D-9784-4DD45A0F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CCE69C-D66A-426F-8C2F-F4F6C345E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4068E84-B375-4D71-B8E3-E7A06DE4CD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41666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5861C2-3241-4B0F-82A5-C946994BE7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A296EC8-8C4F-4F2B-9DBA-7C8183A8996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41C6F9-ABAB-4B7E-9C3D-F103B89D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6F0FA5-4C10-4BA5-BBAC-BD20F5FD1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ECA4F49-558B-4193-9768-21B254F01C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76885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4F568C-454A-43EB-BAB4-2DAC91F7F8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E6D26DE-9E4F-404B-852A-565F8EC1C57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A20EB9-9495-43C7-BAA5-C603D8D10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01C617-538B-4592-A360-48B30A63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090D526-CC2C-411D-9E3F-F5DFCB9763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32793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E8A1E0-3015-4277-94E8-610FEE409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3D0E07D-F65E-435D-97A1-5644042F03C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30E95C-6376-4A98-A4F2-DDD7D2078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0E5C2D-9150-438E-BD39-BD9F3EBD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53ED699-4E94-4505-8902-E32EA29639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33824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FBBC3F-B23B-4F58-B2CF-1E3DDAFE38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6DF2DE0-19E6-4EF1-92AF-BB17B888276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9BD489-6DC3-436D-BC88-FEDDADB7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C8B748-61A9-470C-98D0-529E70B6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A6AEB93-0E07-40BA-88E1-14984A70C1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28621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70131A-099E-4B64-AE05-FC1DE28B38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61328DC-6656-4831-B388-BC416027F89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A3F3AA-8C30-421D-BA5F-567499DA8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17A97-33F0-4482-8E2E-26862567F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9256200-3644-4924-AD87-D967493C3F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50286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A0B5B3-F680-4658-8D9E-4A7DBEAC5C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BB2B0DA-994B-48B7-9AFB-CD8EA6AE119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D7D257-F40A-4FAC-B539-359A2AEC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72BFCE-1610-4D1A-979E-698E5B91D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8DF0F2D-595A-415A-97F7-F1ACFEAA9C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68790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01E1F9-6353-4AE5-8C1B-264309F49A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5C54AC-3EF3-451F-8461-26737E2B925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9DAC65-7337-4796-965D-8081574FC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4EF858-56DA-4840-8B18-C897B730C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9E4C9A-0657-4694-8963-C966740BDA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64822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7893C4-B04B-4F44-ABDD-F54661B00A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19E02E-2E8A-4D0A-8B31-2CE5CFC9269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8FDE50-E854-4359-9937-23D46AAAA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8A1F92-7EFB-4D95-A8F7-331D53A3A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2976578-336C-4535-9547-A1D8036CD7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56636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DBAF0AF-692C-4529-95E7-4DB37B2B01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FB2C897-6554-4350-A13F-A70636CDF7B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9E11F0-7AF1-4C7B-9FE5-20E8C3B3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902CC4-3E4D-41F7-8AF7-7379D4233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29C8046-EC90-420F-96F9-E6F4B7884F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161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293" y="1692178"/>
            <a:ext cx="4725930" cy="7052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C567AE22-4807-4971-BC56-277DCFB498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14BC73-FB6D-4316-A4A0-2D25D02AF48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D3E9CCC1-FF1E-4A28-8461-7F91D8EA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352AA847-913A-4496-B164-0BE1B40BE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7B4C640-ADE1-45E5-A42C-3C9D3D7F0C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83266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0EE6E3-FD71-4791-8F60-4D7FE07D82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A62528-2ADA-4BD0-8F3C-09868D92337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D00CCFD-4C1F-4DEF-ADAF-5A166B2F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F60D57-6DF8-48B6-B17D-6A3E4644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DCFDE-3506-438D-A089-3E5DF3F10E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2374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5250A6D-075C-44E7-9BCC-0E484B26FF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1B34B1-407D-40AF-9FEF-ABC0EC6F067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C3D5AC3-8664-4926-906E-E16F841A0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A6971E-23D6-4367-86C0-935F844F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CC4787D-68D0-4ECB-9B15-8760C654A3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93325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702941-A3F6-4099-A23A-8D18F048B5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830554F-30E2-4A4E-AD3B-0D36F963083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902640-B09C-4F76-9BE7-ED7C9651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99AA99-CE71-4403-ADFB-F31CD713C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C9535F8-5317-4E53-8868-748E5946D8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87647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8C8AC7-1380-4177-A96E-506E5A09E6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FF9FE4C-9CEC-4557-9F54-2762BA73A0B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DB449B-F552-41A8-9923-ECF52897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A19FC9-B66C-43B2-8846-B32E2AC8F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CB6485F-E640-4394-94F7-3FC8A0AA92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95544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44E61-6831-40EF-8E4D-B30FBC7A9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4EBA782-2CEE-4FC9-BF2F-CF43249B2E9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289990-E13C-41DF-BB69-577BB5CA2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76A09F-EE63-4ABF-8B95-62AA286B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C12CAD4-14B8-4736-A4B7-DD25E8569A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2649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EC596C-E348-46C8-8B7E-FE86ABB582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04C5D2D-0859-4ABE-ABC5-C4A23CCEEAB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22DCC3-F70C-413B-868D-409DE6057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42EB4E-3410-43CD-A648-EC99F80FF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F2BA5B6-C661-43EF-BC82-642D6FD45D5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46199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467D47-22A1-4835-B26A-733634BF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CDC6BC1-32FC-427B-8372-FC4F3271B49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349AF3-D4D6-4A9B-8848-13CCC12F9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F84E58-7186-4A3D-BA0F-82389F05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5948C1E-D987-4290-9726-9A9214E339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1055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BB3DCA-4D59-4D8A-B665-4B136E93EB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731C22B-A224-480B-AE3A-D0A78ADE17F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2D8290-B35B-4344-A324-E748B8AC9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99B2EA-AD81-445D-A0A6-6002FAE0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9ADE071-E2B9-45B5-B1CE-AF522E3984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82209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F3BD58-B367-423B-8618-DE1F85AC84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7266EF-BE3F-415F-AC51-77ADC005FCE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DFFF81-5855-47CC-AC2B-4489536B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1276B0-3C93-43E0-AAF3-9A4F094C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348B73E-C6FE-4CB8-8CDE-EEFFA56831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49528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FC2701-E275-436E-A14D-635DD53958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BE2014C-7DB3-48E6-BB0B-7D7E390DC50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296238-F1B6-4464-8EF0-3AF87873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F2C171-722E-43DF-8719-EF3FB02A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5149104-E95C-4B5A-97AA-147240F927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869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596D2D7-D190-4ED5-A4A2-63FC539BEF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601836C-BAAB-4B5A-BC83-2A2B6F964D9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1B5CA3E-9789-4000-A1F3-CB68920E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7AB4B96-DBEC-4151-A4AC-F2F3799C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979CEDF-A368-4FAE-B031-A4FB051382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182086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4D9365-23CB-41F2-A0A6-2E656E41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1205CDF-CCC1-442B-B3C9-D48CDF24C51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9DAB8C-7483-4DBB-B203-5EAD34975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813E63-77DF-46E2-97C7-4E76B24C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610E703-3BD9-49C8-8D26-F4214A16D38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5240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E804B7-F8E2-42E5-963B-612AD027F9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63E4DCF-8C46-4DFB-A8D8-C7E63846E04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D9C19E-3ED1-4CCD-A731-8456B9583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62B69A-A1DA-4073-8202-BEEAA48AA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8414A86-6816-4244-AAC2-48F687F06C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33661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6D36A3-A64B-4190-A05A-91115BE8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5FA438-9421-4AE0-9F00-2F696118C2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9D38476-55E1-4D8E-8886-5A599DFA4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960926-C7F9-4E33-B7B5-299F2774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5792E10-7E51-4488-BD94-8B4F03104E2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404055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F3AEBE-0695-4467-A3CA-1B3DCC1E0A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8BE299-B877-4E97-AC4B-5DC4963F8BF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9E460E-CBB6-4E9C-AC70-0EFB24917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92690A-79B6-43C5-8E9E-1E60615F6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22EC8CE-D63D-4624-8B0D-CD09044E4AC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395550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F0EA26-DB28-4D2A-8096-E985524A4F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E69EBCB-D3B5-42E6-881A-753077B9350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73F0C9-91E4-4C3D-A7E9-F65B84364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68CB5A-BE0D-4E8F-A118-0520CB676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3C2B4D1-96B9-4B3E-9060-1A1178CB63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04095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62C407-E41B-40A4-A6C6-2B4F8BCB42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C125EC-C64A-4928-8AB0-488493160A3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66052C-91C5-4505-A4E3-BF64DF4F9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6811B1-303B-4D1A-A1D1-8F238D1D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6B2D0A1-66FA-41DF-A6B5-403977BB47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54797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D563CE-7A22-4F2E-92C3-137F8794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2CAEC8A-F13E-4757-A606-CBD1E17B3FD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C211E1-774D-4E83-BBF7-39F93B648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C93352-DDD8-425B-AA2E-905BCADFB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E3C60F4-46EF-4281-B1C1-7E92C1B7A4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14843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6FF6B4-E028-4128-85E9-F8964243E6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56A5B77-5972-4548-8E9D-FC256E94E6A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CE6381-4D73-44C9-9CFC-9E6420BEE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CBF350-1E34-49B0-A46F-EC44A14E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E50FF69-B2AE-45CE-94D5-EE534F7120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873634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27996-1345-4127-87CC-B29639F90D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1678FA-C481-4343-8FCB-37C4E932281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182174-6598-4D99-AE4D-6B035544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6B773D-0379-487D-8AB1-A998BC97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FD7AA4A-4FF8-4486-B62E-B1CB702EF9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20308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BF0D0D-0AFD-4C15-81AF-32306AC2BE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96C5A23-AD7D-4A2A-A0C5-554B1BF1BCB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67537E-BBE0-470F-9593-382D7880D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2AC7C1-1193-449F-B0E0-8BBC728B5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3211166-5D5F-4D6D-A6A3-7696675EDC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21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FFE97A2-F53E-4AAA-A7AA-6AD179D4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72245-19D8-4161-B37C-4994B64042F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8149872-63E7-4A6B-8572-446BF2595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8B1E6DDD-B138-4EF5-92D2-031B5D7FD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3082A1C-F29F-423A-9802-2DF5B11CCF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57906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FE9115-F886-4B1C-9D0B-8CEC4EFE3B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DA00D1F-374C-4D5D-AA80-D25C735250D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5E1897-2D7D-4583-9AD5-5A5301EE5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48D735-C965-4C2A-A6D2-E58A1405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BF3D5F0-D3A7-4309-9218-0ED20DA2432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358020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7A0014D-4387-4F11-B515-8CFC7F2C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A6BECB-72A0-43FE-ABD8-3183EF5712B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5A2C572-A0E1-4E81-AD69-BDD7B3F8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6603469-6C2E-4103-8848-F700B0BC6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43C6B72-6D18-4D22-B29B-E7C3D6A3924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17393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7706D2-3F28-43BE-B3F1-63D9014E2E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30FF77-00CD-4FEC-8325-A2609FBC074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266182-48D0-4058-8D00-1A4C5BA38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726740-C4B0-4EB0-94B6-FC1ABF33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2D40C7B-C3F9-43E9-AB2F-FE48344FDB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52629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9816F3-F22A-4E0D-A3B1-501A59C1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19330F-8DF3-4BE4-82DD-60D8103C2B2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F9AF448-5B18-4928-ADB8-5C7D51BB0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3564FE-AB9B-419F-A3C4-C685C2D94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F6DBF5D-CC30-4D58-A5E9-CAEC4EF006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908456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19AD28-DCAB-4326-ABEF-E1D45A89EF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65BFD5C-E2FD-4072-97B7-D79F6717EDF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A1AF01-A86F-4ED9-B3B2-73F35F91C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D9ABDC-64E1-4379-A6F9-1785CA2E2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F88732A-6C3A-473E-AF3F-1489D895E3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302234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662CAC-B595-4A00-855B-B6530BE5BF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5FC5C7-4A10-4C24-A0CF-067B216B8D1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A8AEBC-B1E2-4D85-92A6-EF98CCD43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2D6C26-6B6B-433A-B37E-4F860B70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198DE2E-7DE8-4445-80B3-20496C2479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59471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D296D4-8292-4426-A240-B93617F7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43F998D-3267-4DF8-BAAA-D2E22A3081A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24655B-F78F-4C66-845F-78DC6D8D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BBCAA4-9FC6-45BA-9E69-75A934479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5263315-1886-4876-B8C9-57E9208FD9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85101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B8A9C2-46B6-4186-8B8E-F1127476E6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3CC6A17-5243-4B50-8425-E4A47929718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3012C2-F86D-46D1-9806-5C5964FF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0888CC-0A0C-4335-AAD4-0777EA64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09981F4-B597-449D-92FC-0CF01E95E4F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71255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CEF2F6-2B48-44D1-8516-84CD6EE51D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B19EFDA-A5DA-4698-8135-2D02806D8B4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006F3C-5278-47D0-90F9-5B467F50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A81A91-0BE0-4314-889F-3126E67D8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D44C360-EE3A-4CDE-B403-9A82958A2E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256528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0B2718-EAEB-4251-A58F-F67222DFAF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5A06747-ED0B-42E9-971A-30E81257128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594340-BE09-49D9-AEF1-5D586A76A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610E3F-EDDA-4E77-80D7-0998323D2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CE2E337-2F33-45D8-A3E6-09F546E875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529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203" y="300989"/>
            <a:ext cx="5977020" cy="645197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591" y="1581934"/>
            <a:ext cx="3517533" cy="51710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1DAE82E-1EAE-4499-A541-341B7F0EEB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797ED7-22AA-4BCB-8056-48320EC3FE6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5C0559A-8158-4C14-AD04-6700F0B1A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0B5940-FDC8-46C2-9BE1-EF60102C3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41CA97B-2200-4E1C-AE82-F872EE8D3E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42298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62C68D-568A-4806-8724-DB9B222A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9CB2E56-7D16-4358-8D5A-60A3DDA61FB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FACFF5-E6B8-457C-BF64-2238BD86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716A30-0676-4C9B-A82A-3506D6B6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8914352-9B88-4321-BE28-B8A01FB342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091741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AED2DC-DFA6-4285-8606-057D75D7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6AE3D76-C518-4AE9-9456-9E4CEC7851D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C7C756-F5DD-471B-80DD-40D95B5E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E69A00-FF9E-41A3-8638-2F06CF119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B2E8F78-C651-4DE1-956E-2E8A276C30C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6258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10E44C-A346-4523-9237-8F9727FC28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10D4A2F-02FE-498D-A182-FDAF07F7C5A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48BFDE4-CF14-40DD-93D1-7C7ED6039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2EFF967-07F6-4793-ADE4-5BB46AD05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E220CE5-F2DC-4823-A51F-A2E6CD0E46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218427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E415AAD-C60A-4448-966B-126C0AD7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C2B43B2-2D7A-41E3-BA0B-4E1E8508031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E5E746-FB66-4858-9609-F8E4725C3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C94C1A6-8385-4277-893E-0062F59B2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9E4FC16-94E4-4EA4-B042-2A83318EECD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246028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111DB31-350C-4579-A4DD-626AA7D59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6A2A761-064A-494A-A64F-5F4B7A29008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794933-7394-4DB5-88C7-63E7BBA64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CE5DE0-76AC-406C-B295-A3FE3A306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233E7AC-DCE0-4088-97B0-BCA430DE2BD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607896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CE3B07-74EB-4938-88BA-496AA7EB8E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E4FC849-6EBA-49C0-A469-5FD4DF361D2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EC4154-CFC6-4DDF-9BF8-5CEE306A1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BAE3B7-06B6-4E9A-AE6B-40E7AD059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DDAEA27-67C0-4A67-AC52-F4BD5ACD88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03072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CD4EC7-6A69-4C35-8AE1-56CFC58793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578D2DD-A1B7-4CDB-973C-386DB31D080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4EF292-9259-4AEF-9C95-34666C614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F2766A-119E-447E-9745-7B48A53B5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AE5E003-0966-458D-A27E-CB477E883C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008491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DA80F7-295F-46BA-BA7B-18911999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9E6D2A-568B-4FFB-B500-0DB6916CD79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DEA515-69B7-4322-AA31-57213868A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9BE573-55E4-431C-B9C9-E7F7779FA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47C628D-AA90-4760-8360-178C7947F5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729827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2F9611-E5A4-41B3-B45E-78401D0E3B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BAF59C-E71F-4484-8601-DCB84885901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39AE73-7039-4B19-96BA-79C4D2FF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BC97A-7B3A-4D63-98AF-7C6C7A4CC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4E0465D-70EB-4005-AE13-B9813E37F6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16994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DE31F4-B9E7-4670-8DC5-78B41B0A36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79741CA-B2DD-4724-9CDD-9E270A11B5F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BA4211-BFA3-4794-A301-581D604E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24FB4F-E251-4A73-93A1-AE656370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02232E0-2E2C-4CF2-B573-3C2482930B9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952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C7F3539-57AF-460F-9AA2-3A27707F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7225"/>
            <a:ext cx="24939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AF3781-75E5-4769-A0E0-2541AA2AED9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7D43A28-6700-4AC9-9EF1-11167FE5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2838" y="7007225"/>
            <a:ext cx="338613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5419DCA-068A-4EA9-8D2A-B6EDB655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7225"/>
            <a:ext cx="24939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6345F7E-1988-44FD-94A0-40F0E665ED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229341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3D36C0-91C3-4F0E-B50C-ACCB16DF87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43BBA85-CA2D-4943-B69E-B5A737C00F2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F962A7-A694-4F12-8823-5803689B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4CBD58-8873-431A-9782-913CCCBFF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2E633BB-6A1E-4DC4-9CBD-8B4DF67947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280462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80E8FF-5342-4B5B-B6DA-FFAF664829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F60B3D-0B06-48D5-9803-2FD2540B88D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DC2544-9115-4F10-A512-9610CA86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90C704-7DE4-40EA-8CAF-FE9A0B435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1D8CDA2-3801-430C-B31E-EF87BBC5C7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326807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29B1D0-4E9C-40C2-88E5-FED5C84483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604F02-346D-4183-AD52-65636ABCDE0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5655C8-209A-4893-B5D0-845EE07D0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276A15-F5D3-44D7-8670-17E2A935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77C6D9C-DB60-4954-AB1B-A06B33B2E8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283823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0DB74-9082-4231-B5CF-C8927F9DAA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7C5C916-E7A7-4D85-9673-9B57FB65497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397CA75-3C1F-4E7E-8686-C2377E452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588EFE5-27C4-44F0-A394-E4CCE584E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6D048E9-3FA9-4D6A-9313-EE3B0813DD2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74539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1FD208-C408-4E41-BF30-F448FE62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5B123CA-7A9C-4EA5-B7EA-39F06A4B0CC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66F9FC9-FD35-4DF4-91E8-75F804F5D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6AE7C64-7CF6-4876-9351-0A049BB89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22D59B0-CC12-450D-A3B5-07747579970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95078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021F46C-D3F0-434B-BDC1-32ACB567E0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66A27DA-E69C-456E-9426-93661E3724E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52636DD-87EE-4332-B061-B9456BF62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51D00E-816E-4A82-A3CD-ED96397B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E30F84-B3D5-4A09-BA11-BA39E479EC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5324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36DF9C-BA57-4F0E-8AD5-3B59E050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E852494-223B-4741-A45B-13A0D4D0A0B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B8CC57-7FA0-4F4E-9A90-D2A9563F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A9F39A-FB20-4561-AE9E-EBE48C73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4767145-D67C-423E-BCBC-A6AC16DC11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08278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B4B82F-4DFD-49B6-B247-57C3DB22E1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DF1C2F2-11CE-492A-B202-1076AB6A585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9009F8-5DE5-4552-8609-1DC8AAAD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CCC0A1-B8DD-4A26-9811-DF71CC39C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B201ADC-1BAD-4126-9F11-38C4500E41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590669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6DD074-8979-4D4E-9FF1-0512411B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3E1A4C-CE21-4367-ABDF-8C1B3552B39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850DB4-A9F8-465B-A3FF-4BA1D373F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5A122E-204B-4F5E-B9DA-87B7F79F4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6D52A63-FB37-4B7A-A99B-6A6FAF1AEA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158453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A9A62C-C863-4C54-A113-8E886AC5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9FB7A76-F1D1-48A2-9644-119D51D308F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DF4C4C-5387-4673-AA77-BAEF9876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B45CB3-E0CD-451B-B96E-A08664B1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00F9EE4-D937-496F-A683-863705DA4A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926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1">
            <a:extLst>
              <a:ext uri="{FF2B5EF4-FFF2-40B4-BE49-F238E27FC236}">
                <a16:creationId xmlns:a16="http://schemas.microsoft.com/office/drawing/2014/main" id="{50520F9F-01B7-4BFB-9D9C-2AA69C50C54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65" r:id="rId1"/>
    <p:sldLayoutId id="2147488366" r:id="rId2"/>
    <p:sldLayoutId id="2147488367" r:id="rId3"/>
    <p:sldLayoutId id="2147488368" r:id="rId4"/>
    <p:sldLayoutId id="2147488369" r:id="rId5"/>
    <p:sldLayoutId id="2147488370" r:id="rId6"/>
    <p:sldLayoutId id="2147488371" r:id="rId7"/>
    <p:sldLayoutId id="2147488372" r:id="rId8"/>
    <p:sldLayoutId id="2147488373" r:id="rId9"/>
    <p:sldLayoutId id="2147488374" r:id="rId10"/>
    <p:sldLayoutId id="21474883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DB281864-9F76-42AE-A9A2-4B1241A5A6F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76" r:id="rId1"/>
    <p:sldLayoutId id="2147488377" r:id="rId2"/>
    <p:sldLayoutId id="2147488378" r:id="rId3"/>
    <p:sldLayoutId id="2147488379" r:id="rId4"/>
    <p:sldLayoutId id="2147488380" r:id="rId5"/>
    <p:sldLayoutId id="2147488381" r:id="rId6"/>
    <p:sldLayoutId id="2147488382" r:id="rId7"/>
    <p:sldLayoutId id="2147488383" r:id="rId8"/>
    <p:sldLayoutId id="2147488384" r:id="rId9"/>
    <p:sldLayoutId id="2147488385" r:id="rId10"/>
    <p:sldLayoutId id="21474883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F29FDA49-4E1C-438B-B442-76D8F8C6DB7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87" r:id="rId1"/>
    <p:sldLayoutId id="2147488388" r:id="rId2"/>
    <p:sldLayoutId id="2147488389" r:id="rId3"/>
    <p:sldLayoutId id="2147488390" r:id="rId4"/>
    <p:sldLayoutId id="2147488391" r:id="rId5"/>
    <p:sldLayoutId id="2147488392" r:id="rId6"/>
    <p:sldLayoutId id="2147488393" r:id="rId7"/>
    <p:sldLayoutId id="2147488394" r:id="rId8"/>
    <p:sldLayoutId id="2147488395" r:id="rId9"/>
    <p:sldLayoutId id="2147488396" r:id="rId10"/>
    <p:sldLayoutId id="21474883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80F47D3A-FA42-4FF3-8916-F62634C2BAF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398" r:id="rId1"/>
    <p:sldLayoutId id="2147488399" r:id="rId2"/>
    <p:sldLayoutId id="2147488400" r:id="rId3"/>
    <p:sldLayoutId id="2147488401" r:id="rId4"/>
    <p:sldLayoutId id="2147488402" r:id="rId5"/>
    <p:sldLayoutId id="2147488403" r:id="rId6"/>
    <p:sldLayoutId id="2147488404" r:id="rId7"/>
    <p:sldLayoutId id="2147488405" r:id="rId8"/>
    <p:sldLayoutId id="2147488406" r:id="rId9"/>
    <p:sldLayoutId id="2147488407" r:id="rId10"/>
    <p:sldLayoutId id="21474884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6993E172-B145-4AE5-ADD3-CF6D09A4291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409" r:id="rId1"/>
    <p:sldLayoutId id="2147488410" r:id="rId2"/>
    <p:sldLayoutId id="2147488411" r:id="rId3"/>
    <p:sldLayoutId id="2147488412" r:id="rId4"/>
    <p:sldLayoutId id="2147488413" r:id="rId5"/>
    <p:sldLayoutId id="2147488414" r:id="rId6"/>
    <p:sldLayoutId id="2147488415" r:id="rId7"/>
    <p:sldLayoutId id="2147488416" r:id="rId8"/>
    <p:sldLayoutId id="2147488417" r:id="rId9"/>
    <p:sldLayoutId id="2147488418" r:id="rId10"/>
    <p:sldLayoutId id="21474884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37D0B3B1-EA4A-4125-B4D9-75A8E61EF99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420" r:id="rId1"/>
    <p:sldLayoutId id="2147488421" r:id="rId2"/>
    <p:sldLayoutId id="2147488422" r:id="rId3"/>
    <p:sldLayoutId id="2147488423" r:id="rId4"/>
    <p:sldLayoutId id="2147488424" r:id="rId5"/>
    <p:sldLayoutId id="2147488425" r:id="rId6"/>
    <p:sldLayoutId id="2147488426" r:id="rId7"/>
    <p:sldLayoutId id="2147488427" r:id="rId8"/>
    <p:sldLayoutId id="2147488428" r:id="rId9"/>
    <p:sldLayoutId id="2147488429" r:id="rId10"/>
    <p:sldLayoutId id="214748843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877A07D6-4FE5-4A20-90E8-416D8EF3C04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431" r:id="rId1"/>
    <p:sldLayoutId id="2147488432" r:id="rId2"/>
    <p:sldLayoutId id="2147488433" r:id="rId3"/>
    <p:sldLayoutId id="2147488434" r:id="rId4"/>
    <p:sldLayoutId id="2147488435" r:id="rId5"/>
    <p:sldLayoutId id="2147488436" r:id="rId6"/>
    <p:sldLayoutId id="2147488437" r:id="rId7"/>
    <p:sldLayoutId id="2147488438" r:id="rId8"/>
    <p:sldLayoutId id="2147488439" r:id="rId9"/>
    <p:sldLayoutId id="2147488440" r:id="rId10"/>
    <p:sldLayoutId id="214748844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80C0C47C-012A-4D00-A3EA-86E380C2D50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442" r:id="rId1"/>
    <p:sldLayoutId id="2147488443" r:id="rId2"/>
    <p:sldLayoutId id="2147488444" r:id="rId3"/>
    <p:sldLayoutId id="2147488445" r:id="rId4"/>
    <p:sldLayoutId id="2147488446" r:id="rId5"/>
    <p:sldLayoutId id="2147488447" r:id="rId6"/>
    <p:sldLayoutId id="2147488448" r:id="rId7"/>
    <p:sldLayoutId id="2147488449" r:id="rId8"/>
    <p:sldLayoutId id="2147488450" r:id="rId9"/>
    <p:sldLayoutId id="2147488451" r:id="rId10"/>
    <p:sldLayoutId id="214748845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図 6">
            <a:extLst>
              <a:ext uri="{FF2B5EF4-FFF2-40B4-BE49-F238E27FC236}">
                <a16:creationId xmlns:a16="http://schemas.microsoft.com/office/drawing/2014/main" id="{3CBE1DB2-B1EF-4CC9-8B38-34A30D516B1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453" r:id="rId1"/>
    <p:sldLayoutId id="2147488454" r:id="rId2"/>
    <p:sldLayoutId id="2147488455" r:id="rId3"/>
    <p:sldLayoutId id="2147488456" r:id="rId4"/>
    <p:sldLayoutId id="2147488457" r:id="rId5"/>
    <p:sldLayoutId id="2147488458" r:id="rId6"/>
    <p:sldLayoutId id="2147488459" r:id="rId7"/>
    <p:sldLayoutId id="2147488460" r:id="rId8"/>
    <p:sldLayoutId id="2147488461" r:id="rId9"/>
    <p:sldLayoutId id="2147488462" r:id="rId10"/>
    <p:sldLayoutId id="21474884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図 1" descr="画面の領域">
            <a:extLst>
              <a:ext uri="{FF2B5EF4-FFF2-40B4-BE49-F238E27FC236}">
                <a16:creationId xmlns:a16="http://schemas.microsoft.com/office/drawing/2014/main" id="{2C4372C8-14A6-4195-A500-D213CE1181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0" y="2370138"/>
            <a:ext cx="4908550" cy="413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67" name="テキスト ボックス 3">
            <a:extLst>
              <a:ext uri="{FF2B5EF4-FFF2-40B4-BE49-F238E27FC236}">
                <a16:creationId xmlns:a16="http://schemas.microsoft.com/office/drawing/2014/main" id="{65CD9D18-77D9-4DE1-AC68-DD84D1BAD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私立大学の初年度の学費の目安</a:t>
            </a:r>
          </a:p>
        </p:txBody>
      </p:sp>
      <p:sp>
        <p:nvSpPr>
          <p:cNvPr id="113668" name="テキスト ボックス 38">
            <a:extLst>
              <a:ext uri="{FF2B5EF4-FFF2-40B4-BE49-F238E27FC236}">
                <a16:creationId xmlns:a16="http://schemas.microsoft.com/office/drawing/2014/main" id="{C9FE157C-93EF-4848-B2F4-5E725B7CB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50" y="2138363"/>
            <a:ext cx="61753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900">
                <a:solidFill>
                  <a:srgbClr val="000000"/>
                </a:solidFill>
                <a:latin typeface="ＭＳ Ｐゴシック" panose="020B0600070205080204" pitchFamily="50" charset="-128"/>
              </a:rPr>
              <a:t>（万円）　</a:t>
            </a:r>
            <a:endParaRPr lang="zh-TW" altLang="en-US" sz="900">
              <a:solidFill>
                <a:srgbClr val="00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113669" name="テキスト ボックス 41">
            <a:extLst>
              <a:ext uri="{FF2B5EF4-FFF2-40B4-BE49-F238E27FC236}">
                <a16:creationId xmlns:a16="http://schemas.microsoft.com/office/drawing/2014/main" id="{0F8255CC-8FBC-4919-B464-6BB200084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988" y="3781425"/>
            <a:ext cx="37830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大学は専攻によって学費が異なります。各専攻ごとに初年度の学費を示した表です。</a:t>
            </a:r>
            <a:endParaRPr lang="en-US" altLang="ja-JP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0" name="テキスト ボックス 2">
            <a:extLst>
              <a:ext uri="{FF2B5EF4-FFF2-40B4-BE49-F238E27FC236}">
                <a16:creationId xmlns:a16="http://schemas.microsoft.com/office/drawing/2014/main" id="{5702F9E6-CB3A-4856-89B0-83FC545F6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7425" y="3159125"/>
            <a:ext cx="768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126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1" name="テキスト ボックス 67">
            <a:extLst>
              <a:ext uri="{FF2B5EF4-FFF2-40B4-BE49-F238E27FC236}">
                <a16:creationId xmlns:a16="http://schemas.microsoft.com/office/drawing/2014/main" id="{189F9BFE-7664-4137-92A0-C861E3F2C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5838" y="3719513"/>
            <a:ext cx="654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167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2" name="テキスト ボックス 84">
            <a:extLst>
              <a:ext uri="{FF2B5EF4-FFF2-40B4-BE49-F238E27FC236}">
                <a16:creationId xmlns:a16="http://schemas.microsoft.com/office/drawing/2014/main" id="{5CC281A4-307F-4ADF-85FE-BA21AB65F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600" y="4270375"/>
            <a:ext cx="717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218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3" name="テキスト ボックス 85">
            <a:extLst>
              <a:ext uri="{FF2B5EF4-FFF2-40B4-BE49-F238E27FC236}">
                <a16:creationId xmlns:a16="http://schemas.microsoft.com/office/drawing/2014/main" id="{49620B9F-D549-4E11-8EB6-DC6738186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7425" y="4840288"/>
            <a:ext cx="652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639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4" name="テキスト ボックス 86">
            <a:extLst>
              <a:ext uri="{FF2B5EF4-FFF2-40B4-BE49-F238E27FC236}">
                <a16:creationId xmlns:a16="http://schemas.microsoft.com/office/drawing/2014/main" id="{5C7BB38D-F2AA-4512-95FA-044FB1877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7425" y="5403850"/>
            <a:ext cx="6524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178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5" name="テキスト ボックス 87">
            <a:extLst>
              <a:ext uri="{FF2B5EF4-FFF2-40B4-BE49-F238E27FC236}">
                <a16:creationId xmlns:a16="http://schemas.microsoft.com/office/drawing/2014/main" id="{38815A0D-F4B3-496A-A745-E1C776351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7900" y="5965825"/>
            <a:ext cx="7207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169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6" name="テキスト ボックス 89">
            <a:extLst>
              <a:ext uri="{FF2B5EF4-FFF2-40B4-BE49-F238E27FC236}">
                <a16:creationId xmlns:a16="http://schemas.microsoft.com/office/drawing/2014/main" id="{2BFA32A8-BE59-4019-911B-17858FF6F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3155950"/>
            <a:ext cx="627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23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7" name="テキスト ボックス 90">
            <a:extLst>
              <a:ext uri="{FF2B5EF4-FFF2-40B4-BE49-F238E27FC236}">
                <a16:creationId xmlns:a16="http://schemas.microsoft.com/office/drawing/2014/main" id="{764CFA51-9CCE-4A37-BA30-DA8E47632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3" y="3706813"/>
            <a:ext cx="690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26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8" name="テキスト ボックス 91">
            <a:extLst>
              <a:ext uri="{FF2B5EF4-FFF2-40B4-BE49-F238E27FC236}">
                <a16:creationId xmlns:a16="http://schemas.microsoft.com/office/drawing/2014/main" id="{4A193254-BD15-4EC4-B64F-E473938EB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4276725"/>
            <a:ext cx="755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34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79" name="テキスト ボックス 92">
            <a:extLst>
              <a:ext uri="{FF2B5EF4-FFF2-40B4-BE49-F238E27FC236}">
                <a16:creationId xmlns:a16="http://schemas.microsoft.com/office/drawing/2014/main" id="{6117E9D8-72BE-405E-A511-69EA89272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4846638"/>
            <a:ext cx="755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107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80" name="テキスト ボックス 93">
            <a:extLst>
              <a:ext uri="{FF2B5EF4-FFF2-40B4-BE49-F238E27FC236}">
                <a16:creationId xmlns:a16="http://schemas.microsoft.com/office/drawing/2014/main" id="{B882E613-69F2-443B-BA18-7AAD4E37E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8213" y="5389563"/>
            <a:ext cx="755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25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81" name="テキスト ボックス 94">
            <a:extLst>
              <a:ext uri="{FF2B5EF4-FFF2-40B4-BE49-F238E27FC236}">
                <a16:creationId xmlns:a16="http://schemas.microsoft.com/office/drawing/2014/main" id="{66B66694-0734-4CED-B2CD-45E8891A4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5953125"/>
            <a:ext cx="754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27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82" name="テキスト ボックス 96">
            <a:extLst>
              <a:ext uri="{FF2B5EF4-FFF2-40B4-BE49-F238E27FC236}">
                <a16:creationId xmlns:a16="http://schemas.microsoft.com/office/drawing/2014/main" id="{B77B230B-11C5-42DF-928F-EB8B2D549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0" y="3155950"/>
            <a:ext cx="712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103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83" name="テキスト ボックス 97">
            <a:extLst>
              <a:ext uri="{FF2B5EF4-FFF2-40B4-BE49-F238E27FC236}">
                <a16:creationId xmlns:a16="http://schemas.microsoft.com/office/drawing/2014/main" id="{0B765BE2-112C-4FA5-A0B7-4CFA93875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938" y="3697288"/>
            <a:ext cx="758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142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84" name="テキスト ボックス 98">
            <a:extLst>
              <a:ext uri="{FF2B5EF4-FFF2-40B4-BE49-F238E27FC236}">
                <a16:creationId xmlns:a16="http://schemas.microsoft.com/office/drawing/2014/main" id="{7FAD7EBA-6804-4C81-87B7-557E79BAB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5763" y="4257675"/>
            <a:ext cx="758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183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85" name="テキスト ボックス 99">
            <a:extLst>
              <a:ext uri="{FF2B5EF4-FFF2-40B4-BE49-F238E27FC236}">
                <a16:creationId xmlns:a16="http://schemas.microsoft.com/office/drawing/2014/main" id="{D68A96B2-27A4-4673-BEA9-8A6496E55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5763" y="4849813"/>
            <a:ext cx="758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532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86" name="テキスト ボックス 100">
            <a:extLst>
              <a:ext uri="{FF2B5EF4-FFF2-40B4-BE49-F238E27FC236}">
                <a16:creationId xmlns:a16="http://schemas.microsoft.com/office/drawing/2014/main" id="{4CB7C386-7C35-4517-A4E3-012CF2AE4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0" y="5389563"/>
            <a:ext cx="758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153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87" name="テキスト ボックス 101">
            <a:extLst>
              <a:ext uri="{FF2B5EF4-FFF2-40B4-BE49-F238E27FC236}">
                <a16:creationId xmlns:a16="http://schemas.microsoft.com/office/drawing/2014/main" id="{8DC9FE28-C2DD-4ABA-8B16-35083A569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0" y="5953125"/>
            <a:ext cx="758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142</a:t>
            </a:r>
            <a:endParaRPr lang="ja-JP" altLang="en-US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3688" name="テキスト ボックス 103">
            <a:extLst>
              <a:ext uri="{FF2B5EF4-FFF2-40B4-BE49-F238E27FC236}">
                <a16:creationId xmlns:a16="http://schemas.microsoft.com/office/drawing/2014/main" id="{9102256D-4060-4C5B-9CD8-3B6128B18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6688138"/>
            <a:ext cx="50609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出典：文部科学省「令和元年度 私立大学入学者に係る初年度学生納付金平均額（定員１人当たり）」</a:t>
            </a:r>
            <a:endParaRPr lang="zh-TW" altLang="en-US" sz="900" dirty="0">
              <a:solidFill>
                <a:srgbClr val="00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113689" name="テキスト ボックス 30">
            <a:extLst>
              <a:ext uri="{FF2B5EF4-FFF2-40B4-BE49-F238E27FC236}">
                <a16:creationId xmlns:a16="http://schemas.microsoft.com/office/drawing/2014/main" id="{E789B2B6-0A23-4E20-9B59-C78553B7C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7450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6</a:t>
            </a:r>
          </a:p>
          <a:p>
            <a:pPr algn="ct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pic>
        <p:nvPicPr>
          <p:cNvPr id="113690" name="図 31" descr="画面の領域">
            <a:extLst>
              <a:ext uri="{FF2B5EF4-FFF2-40B4-BE49-F238E27FC236}">
                <a16:creationId xmlns:a16="http://schemas.microsoft.com/office/drawing/2014/main" id="{FFFCE963-3B82-49EF-8CBD-409D6A83E0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38" y="267335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C225D7B-D787-4F6A-BBC6-571404578F5D}"/>
              </a:ext>
            </a:extLst>
          </p:cNvPr>
          <p:cNvSpPr/>
          <p:nvPr/>
        </p:nvSpPr>
        <p:spPr>
          <a:xfrm>
            <a:off x="4776788" y="6481763"/>
            <a:ext cx="1747837" cy="231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900" dirty="0">
                <a:latin typeface="+mn-ea"/>
                <a:ea typeface="+mn-ea"/>
              </a:rPr>
              <a:t>※</a:t>
            </a:r>
            <a:r>
              <a:rPr lang="ja-JP" altLang="en-US" sz="900" dirty="0">
                <a:latin typeface="+mn-ea"/>
                <a:ea typeface="+mn-ea"/>
              </a:rPr>
              <a:t>千円単位を四捨五入した金額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_生活設計と家計管理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FDECBCF2-F2D6-499E-9A6A-5B1C480D84DB}"/>
</file>

<file path=customXml/itemProps2.xml><?xml version="1.0" encoding="utf-8"?>
<ds:datastoreItem xmlns:ds="http://schemas.openxmlformats.org/officeDocument/2006/customXml" ds:itemID="{E6BE9B45-D41D-4731-B721-B5731EF34122}"/>
</file>

<file path=customXml/itemProps3.xml><?xml version="1.0" encoding="utf-8"?>
<ds:datastoreItem xmlns:ds="http://schemas.openxmlformats.org/officeDocument/2006/customXml" ds:itemID="{726024EB-DCEE-49FD-B88B-34E5453F5594}"/>
</file>

<file path=docProps/app.xml><?xml version="1.0" encoding="utf-8"?>
<Properties xmlns="http://schemas.openxmlformats.org/officeDocument/2006/extended-properties" xmlns:vt="http://schemas.openxmlformats.org/officeDocument/2006/docPropsVTypes">
  <TotalTime>2046</TotalTime>
  <Words>84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9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ＭＳ Ｐゴシック</vt:lpstr>
      <vt:lpstr>新細明體</vt:lpstr>
      <vt:lpstr>Arial</vt:lpstr>
      <vt:lpstr>Calibri</vt:lpstr>
      <vt:lpstr>Calibri Light</vt:lpstr>
      <vt:lpstr>第1章_生活設計と家計管理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92</cp:revision>
  <cp:lastPrinted>2016-03-12T10:43:24Z</cp:lastPrinted>
  <dcterms:created xsi:type="dcterms:W3CDTF">2015-11-26T08:00:25Z</dcterms:created>
  <dcterms:modified xsi:type="dcterms:W3CDTF">2024-06-19T06:15:41Z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