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4258" r:id="rId6"/>
    <p:sldMasterId id="2147484270" r:id="rId7"/>
    <p:sldMasterId id="2147484282" r:id="rId8"/>
    <p:sldMasterId id="2147484294" r:id="rId9"/>
  </p:sldMasterIdLst>
  <p:notesMasterIdLst>
    <p:notesMasterId r:id="rId11"/>
  </p:notesMasterIdLst>
  <p:handoutMasterIdLst>
    <p:handoutMasterId r:id="rId12"/>
  </p:handoutMasterIdLst>
  <p:sldIdLst>
    <p:sldId id="306" r:id="rId10"/>
  </p:sldIdLst>
  <p:sldSz cx="10691813" cy="7559675"/>
  <p:notesSz cx="6807200" cy="9939338"/>
  <p:defaultTextStyle>
    <a:defPPr>
      <a:defRPr lang="ja-JP"/>
    </a:defPPr>
    <a:lvl1pPr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96888" indent="-39688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95363" indent="-80963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492250" indent="-120650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990725" indent="-161925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2">
          <p15:clr>
            <a:srgbClr val="A4A3A4"/>
          </p15:clr>
        </p15:guide>
        <p15:guide id="2" orient="horz" pos="4195">
          <p15:clr>
            <a:srgbClr val="A4A3A4"/>
          </p15:clr>
        </p15:guide>
        <p15:guide id="3" pos="3368">
          <p15:clr>
            <a:srgbClr val="A4A3A4"/>
          </p15:clr>
        </p15:guide>
        <p15:guide id="4" pos="374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14" autoAdjust="0"/>
  </p:normalViewPr>
  <p:slideViewPr>
    <p:cSldViewPr snapToGrid="0" showGuides="1">
      <p:cViewPr varScale="1">
        <p:scale>
          <a:sx n="101" d="100"/>
          <a:sy n="101" d="100"/>
        </p:scale>
        <p:origin x="1116" y="108"/>
      </p:cViewPr>
      <p:guideLst>
        <p:guide orient="horz" pos="1292"/>
        <p:guide orient="horz" pos="4195"/>
        <p:guide pos="3368"/>
        <p:guide pos="374"/>
        <p:guide pos="55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446"/>
    </p:cViewPr>
  </p:sorterViewPr>
  <p:notesViewPr>
    <p:cSldViewPr snapToGrid="0" showGuides="1">
      <p:cViewPr varScale="1">
        <p:scale>
          <a:sx n="79" d="100"/>
          <a:sy n="79" d="100"/>
        </p:scale>
        <p:origin x="331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845E8B63-5660-4527-9323-451B231096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246D912-648C-4BBF-98BC-DA65F30D06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51BD65A-0F6D-4521-9582-A67A82922BD1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531416C-FC80-405D-AB96-6027B3E955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5D78D55-8916-4648-A799-158D608B47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9275EE8-1D00-467F-ACCB-388272A0910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C0E56B5-724B-44CF-BDAC-8A75CC46FC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7AAD9A7-1E5A-4243-A910-33D99866A7E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47A71E6-5DF3-4B22-A44A-EEB1689A8A61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C54AE5AF-7DC8-4427-BEE2-FFA5EF1328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F41052A8-6161-4DB4-B810-5AD65403D8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9A7C0DF-DEAA-4956-9F78-D88765F0E0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C0B0818-A1A7-4555-858E-6C49F9F1A0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6954448-E1A9-47BC-BEF5-D521AA1AE4C6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886" y="2348401"/>
            <a:ext cx="9088041" cy="162043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6BE77B-9B64-4B08-84AA-084413A3C1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FD07B99-C20D-4842-AA44-5F4A02062E30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823BE3-DF61-488C-A132-616A87D72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B1B2AC-BC25-40AB-86DE-CEC38F011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797D9C9-FF19-421B-9CD4-53A006D4C83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91519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988" y="1763713"/>
            <a:ext cx="9621837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A9C90B2-520D-4FD2-8E49-D0C4D33BBC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676A09F-A157-45A6-AD93-76D88DA79009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F814F6-7B20-4BED-94B8-78D17E102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BB784A-BC2C-4C2E-BE31-6608430CF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27FEF7A-AD78-4C0C-B07E-E8D8C8BE117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4786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51564" y="302739"/>
            <a:ext cx="2405658" cy="645022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591" y="302739"/>
            <a:ext cx="7038777" cy="64502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787A36-FE6B-44B5-96B4-A45F96CC9F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49F9159-3441-4ACB-8ADA-F2F97A24A300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78CEAA-8125-4837-9E26-436CBC380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84185B-FBD7-4225-B695-8DFB7120A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C882FA-4F92-4855-A318-36CF1F9445B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41580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818CD8-95BA-4EF7-88EA-D2CD762EB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F0463BE-6184-45AF-9D55-1098A2C01DA4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E24204-9652-4411-A002-73886B86C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6932EA-38E1-4EA2-9EE7-B0F837C7E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5973000-44A6-4040-BC61-981051557D9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5081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0F78899-22FE-46C9-BD35-3A414A970C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4975D41-452F-4107-B48D-745B7ED9B9E2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952A8A-8C4F-490B-80EA-5D176478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62022F-019E-472D-96F9-7BE6E6BF1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437D50F-5390-46D5-A5B4-61D05A344F0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53097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BE2ADC-7A6E-44D1-95CC-B3006B384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87C0032-3CED-4C3D-8C5B-2EB8D7C261C3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EAA437-794A-4D36-A60B-B9FAF9D4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ADEA4D-96CF-43E0-B712-06226A87B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216191B-D0C8-4874-B7CC-7F80D20A9E8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61928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C46C402-AE29-450B-BB3F-A00DD5E9D2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BC85A48-2F51-468F-8355-F2B20B54C34E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A074288-6CD2-4FC4-8A33-B3DCAAA5C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BB3C294-F70F-4872-8806-495F8F798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B27525A-FA9F-49D5-AD88-E5ADE43745D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9992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53D3E08-44C4-4DE5-B151-87F114AA41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3B4453B-8A2F-4E8D-805D-78DA90217E39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4570F0F-A819-4B6E-80E7-E29220675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9DF9F99-3AF9-4832-824F-7774F1AEA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EC07423-A6D1-41BD-ACBB-E57B669B2FB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38562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940CF9D-BAE3-4DCB-9196-4A4035B57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47BA334-388E-4FD3-B5C9-6408B910B824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69350CC-1AD8-4B9F-A60B-04FC07F7A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958D759-DBAD-47D3-AE17-84C1F7240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FD79949-FC7B-44D7-A204-42D9A58DFC1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8506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F8EB5E0-9E72-432E-9011-88626F320F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518F781-654C-4413-9F93-22BD772ED982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2749164-420C-447F-AF2A-67B74B7E7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B8CD28-43C5-4036-A0C4-042031112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14A3006-E7FA-4377-8090-4B639827A06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55205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0715143-9F69-4844-800A-8DCD9C8913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58ACF0F-E98D-43D3-B2F0-F34B44FFAA39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0D20ACA-3CB6-483E-A853-2B3AF466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D058E0D-B934-49E5-B894-4DB773247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2F59B80-2ECD-46DB-B4CC-36692B9330F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471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4988" y="1763713"/>
            <a:ext cx="9621837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F8590F-E0C0-4384-A6AF-EC0B891AF3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9761F3B-297F-45CD-9DB0-108DF3029D98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6E6558-45D4-4604-8CAC-343CDABE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7B54EF-F8AE-4EDA-A28C-5139334BA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DFDEC99-52A9-40C2-9140-69B9F42C320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94385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DF5D995-E387-4B3F-A4C8-83497B09C4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33DD0DE-6230-4F9E-AFD2-CCCC251EA883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57804EE-46E9-4004-AB89-B27C1B338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0B48CF1-A1EA-484B-A5DC-8EBBF399A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5372EF5-F62A-4360-B358-CD475263139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094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24AF1B-529B-4B8D-9330-33398282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CC72E9D-023A-4A0A-A84C-32B8D58253C4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B92047D-0F90-4FD0-9D9F-3C3A06E0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831A1E-DEE7-4676-9904-0BAE5B998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2ACEBA7-FE3A-472E-B41C-A934B297A96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01251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447C56-0F8B-4BAA-AB2A-D87ACDBEE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61D179C-73B2-4A3A-B100-5F31F5DCF12A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B3E8E0-3DC7-4E4A-8EAC-8227A8CCA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AB726F-448A-4118-A307-BF14CA184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8EAEA14-8CCE-471A-AB9B-EDEF960C347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66587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04B0B5D-64DD-418E-AC50-28E9D1187A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CCA190E-F982-45C3-9405-5CFE02EACCC1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47E37F-5A83-49AC-A0D1-5F8C95ED0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64A1A8-F839-45B2-919B-DC0D5FC6E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2BF7474-0262-4DDB-A855-71770E81224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5076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2474E5-0BC9-4BE2-AF13-671E80727D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C1ED178-85D3-4C10-8EFC-78E3348392C5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B94116-C900-4D8E-B8B8-27E42C21A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EDDBB1-CB63-4B61-86EE-19274A27A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7681CA6-6614-46B3-8249-4B51F618DDD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92984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236BA9-E82E-4E0A-BD1F-B0F4EE322B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00751A1-2978-40FD-8634-29DBCFB6CD7B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BF1D70-8EDD-4707-B421-AA603B58A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7B1997-7A07-4556-8AC2-1A504F7F3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B10832F-6B4B-4C28-B749-8DDE79DE81C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631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B8EF8F5-0420-4CC8-A15A-19662B0FBD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ED38E2E-BA5C-40AA-8286-16E863C57EEC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8BEE75-5646-4562-8138-3BBFF473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231B37C-C5DF-4E81-AB10-474006DDD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DA905B6-9E89-40AA-9656-20FEE8B95D2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6322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5A22423-C7A0-4B36-B0B5-DF4523782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0E3599E-549C-4228-B0F8-2426318A713E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CD3A8C7-E8E9-4023-B46B-9DB6785D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846D272-6966-4797-9D57-D1E0DFE9E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4377FBF-F084-4483-B671-3C863863913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59013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9435339-AD6F-4F86-BDCC-08CF298D8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CD24BE2-F9D0-4F11-977C-889C19918600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C3ADE9B-50F9-489B-BB03-D4E7BDF05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E2401F3-E896-4341-AF33-25D02943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8BCE1F0-F14F-4648-A3C4-DD166729444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411815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E8CB4BD-7B4A-441B-A24F-92967E597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A6B5F92-3B6B-4E93-93B5-7D3EF280FA62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7A6ACD-2AF7-4934-9255-D9A54F501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791742-A347-4B28-8D51-FB6DC4E3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FD812BD-851B-4655-A4D5-E824B5B6820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110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580" y="4857793"/>
            <a:ext cx="9088041" cy="150143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DC5BCD-DA6D-4505-A5D3-88CE412BF2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40E6265-CDA2-4556-AF7F-0B3AEF59A0E7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3DF0DC-1768-4444-AD59-0B5F57085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11EDA1-AB3B-4C29-A4C0-03025AEE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B529297-B83A-4E39-AAF8-C2C19DC78AF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08845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D0505D9-F9FD-4B34-856C-AF50C8C0F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6F9D054-FF6F-4F64-AD53-21C21BD348AA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A50F524-A95E-4BCD-876E-2F04546E4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D66125F-C06E-4165-904A-E41C421FE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EC6DE8C-A5E6-4785-8D26-D2E761D700D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11420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D3C9541-2476-4DDF-89F3-90865F7AA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0265AA2-7575-46F8-A4A5-CB226EA7423F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ACD40B7-E300-4FFC-B126-7487E574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B5DEB66-BA2F-4912-A1FE-0688F3234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9E928FF-D0E7-47FE-AF92-C34DEAADA22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8841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C62C50-30A4-4E8B-9DCB-9D6A8D277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EFBD716-AE51-482F-BA58-54C138E3DC65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E4F9BF-B65C-4D5F-9EB4-5F9585937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AFF965-9884-4D45-A8CA-61D5F3054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F9E0590-CA7F-45A4-9D2F-7DA8C6AAE11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43021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1079C13-98DE-47EA-AFE4-07BD36848B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35862DF-95F8-40D3-B42A-590F89D3AB3C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254482-0941-4774-9C2C-BF01D3F1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89D00A-6472-4F9C-8B04-419A4EC5E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2A84B34-CA12-47B0-98BC-A9E3D38518E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069559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C2B926-F70E-411E-82A9-B6B28CD87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E0A5222-0C96-456B-A3ED-703D9E554B37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48BCF4-8189-46A7-9A0B-639BDE105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4103AE-0190-446D-8812-A0AC15F51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6D93041-01AC-454A-9C79-7F9E379E064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589687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B74947-327C-43B3-9436-7229E7BD4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391346E-2694-47A6-862B-16F5306A359F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F461E2-DCF7-408D-B0FE-820EE6FEF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E89EB5-50FE-4546-9F2F-9FF3A69E7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7053F91-3D4F-4DC1-8AB2-6F3722DC025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869999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8A788D-86DD-4823-B0E3-9864B8C7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996A701-AC94-4965-8649-798B1887B8D4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EAC616-DFA0-4A1C-8917-340174DB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6E5828-B52B-4510-ADFE-DAD50F7C7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474B26B-DB22-4245-A44E-150BEE198AC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44371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320CE92-A1EA-4DB1-9ACB-CD2933A42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45D8E89-A47D-4B24-8510-F2A004AF374B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F360EAA-BE92-42D1-8646-2DDA04F1B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74B0DC-F114-4D1D-A1DC-A6E3EFA5D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B2163AC-B421-424E-B462-CB1EF21EECB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924749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9667573-706B-44C3-90F5-26CAFF5937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F8119CE-17F1-442B-AB2C-503CE8F4FBFB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D2C4DBD-436B-4FD5-9DE5-F453A1465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39D66F-27E9-41FF-92BF-86AB476D7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AA860A4-33B5-4799-B4B3-CB9D6363925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53195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8D3C2B6-6E54-4E32-B7D6-71C731EC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955B6EB-B3EB-48E9-8984-D170F99AD1EE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0FF72BD-5E9D-4C11-86AB-40B2CA76E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C3203F2-8595-4B54-B989-3D74A730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AD1AC76-4653-4EA1-A27A-9C4F3B70395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66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4591" y="1763926"/>
            <a:ext cx="4722217" cy="49890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35005" y="1763926"/>
            <a:ext cx="4722217" cy="49890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1B48900D-9BD4-4A68-B0D1-E3046952FD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9FEB771-BAA0-4656-B549-FBCAF0257ED1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547BCEC6-FABF-4376-A22D-DC0A5A971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590C3B49-B0D3-4CD6-BE14-6B8D35E26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726D543-0606-40EB-A574-A3B374A1917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13836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B41BF53-D18B-473B-A2FB-DB40FAFBF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82CE43D-30FE-47FA-9E4B-E06207E69873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2BC497-429F-4847-AD2B-A5D94E7EB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671507-C42B-4191-8101-A104A90E2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FA2BA55-8A0C-4862-80D8-5A1AB36034C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524005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596DFE3-8B3C-4B57-ADA9-3A93813DCA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0123600-CD5A-45CC-A396-C60D219AFDAF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D0F29CA-FB55-41E6-952A-7C3810DC9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018D515-833B-4C93-85E1-B7FCC0D76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865FD7-5444-4A9C-B816-0112DFB1C27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748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8DF6B30-EE2F-467A-ADBE-A87CC07488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368E203-DB62-459D-B5A8-61D56582312B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B52D9BF-BA8E-4FD6-A907-15A342C9E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4D4EE7-72EE-495A-A2E7-EDF0CF88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AAB0C87-6256-47FA-97EA-27650E11284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714920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39CB6E-93FB-4ABC-AC8C-4CBC361E7A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67DA464-B013-4317-BA21-F3F7FD58C147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DB2BF6-0F55-4F91-A56B-514936F2D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6A7785-39F9-4F5B-BD2C-273D559F7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7925A96-1432-40F3-9C5C-C3A56BE6CE5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99218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406FFA-44C3-4BE7-8BB5-18FF5C161C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1DCF443-DB11-4A04-9DE8-ADCC77CC0F89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46FE71-F96E-429E-83EF-1AF20A38C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04D63F-F920-4D81-9D6F-59A71C97D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C8EBD59-43E8-4A6B-A7F3-B9BE1F9294A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059432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90DCC2-250B-430B-B3B8-9B0BEF2122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57849AF-8B9F-4A43-A669-B0E66E04D297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C24C7F-422B-4662-94F9-FE1487273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7BD769-376A-4D5B-B31D-049872461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9ECC9DE-28DA-49B0-80D2-D81AB08DC5C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070398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8CBB5C-6A7A-4228-A6DF-EB45025D71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40CD608-AF2B-43C6-974F-68FE0CE96085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593962-4505-4DFE-A465-703B47358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8961BC2-2C18-4672-A10D-0A2C8898B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AA14270-B7CA-4610-875F-6B63A3323B7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50226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2F163A-8BF5-49CB-9DF9-DF871347B4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8BB57FB-CFEC-4B79-9A5E-497117F55F8E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3F62079-1663-4523-886E-36B8073F2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2C5F1A-B590-40C3-8B1F-3124A1B43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1280B39-D5C1-48B8-B871-6AFE5EB8235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32534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51D0317-673D-4ED2-8283-4A5C4C6060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E4E7629-F71D-4423-A110-3D85E782A637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D7C9052-FBFC-4EF4-AA21-70E658B9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F164338-7444-4CD2-870F-01A9ADE41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DE4DC6D-5485-4E39-8B94-D71FDB115E7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85897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D42B2E3-9E7B-40FD-99EE-3E91F67B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25EF043-8D23-4064-A2CE-12964ACB968B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2F833C3-2090-46BE-88A1-CB192B5C2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0179A1F-45B5-4CE2-A309-9C0616379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ED93B00-88FE-49C9-9387-2721998F9FB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8114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C6F528CC-C239-43C1-8476-AAC245A117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20F04CE-CD89-45BB-A1A5-2BF5C4C24E63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B4830D38-03B2-484A-B5E7-834F2FBA5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4A59513D-248D-444E-9908-710DC4ED5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5CBF6D0-5424-453C-854C-ABB74AA6110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295521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4C1B45C-062F-4B7B-AAF1-67EE9C9F17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AD6E4C8-95DC-4079-86F3-E733064655EE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9514096-7ED9-465F-A655-8CDA46562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007AC6D-4F06-4864-BF4B-225EDB04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2269A4B-6B4B-417F-88B7-9DBFFB99897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337127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F46D03E-1D40-497A-81B7-3A3E160325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F92377A-79E0-4158-843E-A721CFF00DB2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53CC8FC-E96D-4D1E-8290-C83CA26D8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07AF1E-225F-4F8F-931E-79E9FB42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82474F4-110A-485C-9F75-35B5D37C0D5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862595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FE06A2-CA37-4FC2-9A27-351C5A3E0C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01AAC25-92B6-424A-9A76-D18E320CAD23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3EFF648-C285-4087-A610-C0935F6B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013F993-B496-4775-B2E3-0C435FA9E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C28A1B3-6180-4E14-A4CB-6A6E9E7668E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142587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A81CA8E-0D1B-48E0-B470-B85D84A25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167BB5A-175D-49A7-B594-2C8C87F9B2C4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B90B30A-3214-4CC7-B27F-EEAD08664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F7D9ACD-1FEC-41E8-AEA5-58E6C062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C63C0A7-A9E9-4109-9E2C-2940B6F3E16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65905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CEE9A1-89B0-4557-A309-B8B87368D8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83CF89E-9A23-4056-9B7E-331273E74397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EE754D-55EB-49D3-8D94-EEF8B56AF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870D1F-509A-4863-9939-0EE0DE1FB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1A423D4-C127-456B-A693-05EA1EEBFB3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247506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F7F692-1E86-4F5E-8587-29ABD355F8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4B51095-A5DE-4239-95F5-1C2AFED621CF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E3954C-E58A-487C-A48E-676C05B03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63E4B1-2F2E-41D8-B309-CEEF5E4CB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7DA80F3-AE04-4903-A354-E6196AC33AA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24063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CAF668-D135-4E95-B63B-8F521AA42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4ED3A92-AB9D-492F-BE34-96017CA56C84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0A49CE-67B4-4DDD-B339-629AA553C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869AB04-5A09-473B-AE88-6AFCEE4DA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D97F26F-2826-439C-A3D5-9F176B1AAD4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218867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6BBF1B-ABA7-4A7D-9E6A-1155914484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055FBCC-8093-4624-BCDD-8033A1F138EF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9BDDE8-6ED3-4B00-8FCB-E9CA3C026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DCB7BE-CA49-4A71-8056-723039A4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967977F-ED17-41A6-9027-43479FCE7A1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698259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CE2D27-9853-4C72-A173-F309A91B9E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647BB97-221A-4530-A784-211EB789F040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2E5787-FDA0-4F2A-8A20-88E0D2F91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0D555B-4F50-45B2-830C-A7692414E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EB968EC-0A56-4F45-8D38-B77FD8EAEEA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87113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84F80BC-378A-4744-9AD7-8F6C6B36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6375168-8D4B-4FC8-A19A-5E09A80CDC41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A796CFF-357B-4C8A-B26E-C277CCCF1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D9F4141-5FA9-40E2-B3E1-40A1243A4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21E3D76-6879-4AA7-8E17-69296D864E3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254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052E0937-6966-419A-A7C8-5E89BCC605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28732E7-1402-48A0-81CE-FA0BC3842F2B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D1C3B924-A654-464B-AF9F-27744D580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8F8F3A6C-3CF9-42EE-A1FD-F2D46456D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C9CB38E-30A9-4656-BF43-2A310DD9798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552842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03DC9EC-2591-4221-95E7-B70E322C4A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CC3C6AF-DF28-46DF-9D64-AF103F8BCF79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ECB6003-5879-4D69-B840-4331802A4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195D33F-17E5-49AE-A9FB-2B9B05C1A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CE650AD-6289-4820-AFBE-3A904CD9775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200922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D1289F4-7A68-410B-86BF-9741A2C8D2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BB12155-1FFC-47B1-B010-3740E8A14A57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4533989-72D9-46A9-975C-AE2643181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E6D83B4-2AE9-479A-BBC8-E164DB2C9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44E9B95-F393-43F1-87ED-E8DCDDA1F63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6122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BD3E993-592A-465A-9421-5532A31513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628EE6A-D959-4250-847B-196D3357026A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2073F34-CF70-4932-B483-E929484DE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BAF13A-F67F-46F6-8739-53339B4C6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CF3C17E-613A-4E42-8750-3EAC3616A5F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35668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331ED9B-34ED-4169-9466-C8A24ABDEB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94F834C-D28B-4DEB-BD22-F3D9FB0B964E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327313-8BEB-4A0F-B3BA-08198815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6EB16E7-ACED-4201-A2BD-2667AD2EA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1F846E-C437-4B6C-916B-44D9269453B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939520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1A848F9-F9DA-4B14-B095-0EFA6F52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474836B-E239-4438-9998-CD886E82EF74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03D15B1-14D3-43C5-A689-0A5A4B3E5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D047A54-26EF-4AC8-9C00-4B644128B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33434B0-9194-4ABD-BBC2-7B72B140700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48293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8BF61A-178A-4822-8AF6-B9E44D9A83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5BB42D8-9BFA-41A9-8E89-A761EF6A776A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570ACB-45C4-4A51-A0D6-E1F37B826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334386-419F-4721-9848-FFC852399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2872737-3A60-4D59-B138-65794BE63FF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375592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0580FE-F28D-4660-940C-2E6B13C69A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5DF7D60-1883-4964-9985-F9754A81361B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4BA87A-D36F-4798-8B3B-7C5F4694C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7DF9D7-3845-452D-8323-31DED33AC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C5847EC-D97D-4D62-8255-B2D97A05477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952173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4DD65E-4312-42D3-96D9-1393102295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A3DD14F-0F22-4313-B879-839B733E0EB4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30F05F-E311-43C0-897E-AEDC258B2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2859D1-9C7C-4EED-9A1B-4998236C8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0DDE3C5-D0EF-4D79-A45F-BC950C4E562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106683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939707-393A-4D06-B93C-6F32CF510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3584862-2074-43D5-AF0C-F12E5C9EDB41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9787B1-3054-41F7-BC48-3B4C3BD3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006944-5974-4B8E-96D0-C79AFDEA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A41FBD1-B699-4383-A5DB-35DA687E799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53087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22A022-7FF2-49E5-9880-3AAED421D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D6A049E-65D1-49A0-9D5B-5FF0872C6F6E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32A583-C790-42E5-8018-0DAA4D9F7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ED6363-D7C7-49FC-B043-B22D3DD20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C1CAE0E-F557-4F56-83AC-AE42505E46A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983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17F98B90-248A-4A51-A069-FF04F0F0EA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EDD042C-202E-4252-B622-3F3738E613BF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A3FF58E8-0200-423E-9FB4-F9943F81C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1DA41A5C-8B49-4DBF-91A2-416710117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932E498-F86F-4114-8FED-52DBCEAD286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28567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CCEE89E-FA62-4B29-905B-6C9F2064FC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8184F7A-9962-41B4-8BF8-EA6333EB8EFE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DFC2120-125A-4905-A427-30F11F26A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5E079A7-184D-4CDD-B762-BD1BF13F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8B3F137-574B-44B9-9279-BD6462D4E7A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22302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AE77C23-FC68-4357-A648-C561B6F5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BE2F572-64A1-4C39-849C-74AF05CC2C1C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DE1A1F0-AFF6-4802-A9CB-1F970E30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3FA1917-4FD8-43A0-87F8-38010301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C19FAB6-E6C2-4982-BB7A-D7AAE8E0DB0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259337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98766D3-7537-445C-B697-9D275CC98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70572E8-D596-41B2-8FD1-98B865D5AACA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7B3AC64-5E47-4B46-9864-CF4796C1F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79E0BBD-F333-4929-98E3-8670B405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0D632EA-1645-4AE0-B4A6-D1EA4420637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09189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2780753-1F2E-4713-8A90-0F339858E4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98A263D-0D59-4F8C-A9D9-140BC3DF40AC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56E1812-E8D3-4207-A71B-10C82F34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BE1C95-2329-4AD8-90D4-B26CF6BB0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B9CC0-E495-4D4D-A7D7-56AF97DA83E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962982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577640A-E5DB-40B1-B6C7-6C7EE0DB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B1884FA-1DA1-4173-9790-F1BCF07778AA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BF3FA-12DD-4F73-88F7-6D37988F1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01E3B17-BAF1-4571-9830-CF5F54FC0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297143C-7D96-4043-9575-7C64FD3DC54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508623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4C0F4F8-5F54-4B3E-9604-15827EF7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BAAE3C7-FAC6-4E09-810E-2BF8580BA348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D9D05D-5E48-4448-A132-457A7C499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A20034D-50CE-4108-A2D4-B861B5D02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1253B-4A8F-4817-B4D6-CF8B8BCD5CB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828414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93DE6A-8DF3-4749-9017-BA259FC8BD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D56B8D7-5B9F-464B-B043-1B43A0688909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C39C20B-57AD-4DF6-A9D1-90A884CB2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348794-9A0F-4ED9-94A1-BAE5DEF71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DF83A8C-7598-4D00-BEA5-8296351A1C8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272774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49F1C7-7DEB-46BF-B400-85A0F1FD43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F39866B-3F61-4128-9F45-7A0A51056A62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BBEA93-764A-405B-A267-E44167081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FD3690-55B5-4D00-B7A9-8D84D7675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9A0288C-123A-4E40-8041-5A25236B92A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368320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AE226C-EEF7-4040-8E1A-061DE63953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BAE469A-4454-48C2-9362-DE0A90807BA6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5652DC-FF3E-45C9-B2FD-CB4BC78DE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07450F-EA7F-4085-90B4-20BFFFDF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76ADC02-A984-48B5-92C8-A40C80AB8A2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014766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B3832D-C17C-46B0-90A1-BCAFF532DF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20D6A25-5E1E-4077-8A21-7EE87B02C152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C2F212-C3AB-4CE5-B4F3-E0C6ED7F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4E7814-AB3A-48B6-BDB3-45E1CFB0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70D75DB-8723-440C-8E46-31161C37658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877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203" y="300989"/>
            <a:ext cx="5977020" cy="645197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591" y="1581934"/>
            <a:ext cx="3517533" cy="51710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D7F846B1-26C9-43B1-AC9B-2C99A7D9F0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1C5381A-070F-47A0-AD84-1001255F152C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223A4236-C380-4749-9D33-5F785B4C8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2B613F06-058B-48EF-BD98-234590244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5B9962-D91D-4AA7-82D8-510A0A454CD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955740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7E225A-AF00-487E-945F-C7542F19D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D8963B1-1C82-4C20-B70A-C08871FE3DE9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8C096E-D916-47A4-B7C6-4969E4EB7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D49F91-3A5C-43AB-A134-640E554A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2460C5E-B55E-4A44-ADDB-140A85D8674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384311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515EB6D-0B04-4074-A87A-FA7B3AA9F1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737DD91-1BEF-467A-8B62-755E8FF5F217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E4252A1-56E7-4971-8B20-143C9788B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C457633-5EE9-4F09-88BD-7112D2D47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53CC519-FB88-4F54-828E-0901CF74CBB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703614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5B6A253-03DD-412B-B587-EB8F06025E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5373900-0B94-4C77-A38C-CB15C4FD56A3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F6C82AE-02E2-40C6-B4A6-1FBE17A5C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D15AB56-2E7C-4DF7-BE93-F3CC921BF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FA66783-BBC6-4CCF-BB56-ADE341A1CAF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411154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BC84B9E-0325-4832-9028-A0F85AE2FC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9AD190A-1280-4D40-8A9E-CBC6288B65EE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E92BE8C-3A8B-46C5-BD30-64C2B0C2E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99460AE-B3E0-44DF-99E9-0EAFD3689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1F72ED7-75AA-4514-A954-76E9E826C8E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42658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54E0EA5-807D-49C9-AC81-1F0DAA58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B957833-BBC4-45D3-9F9D-A55FB70714F8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BCA4651-8FC5-4994-9C89-2B394369F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9AB86A-64A4-4E9E-9F79-CB79BDAC8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566DA2C-23E2-43DB-9CB5-1A2B74D5E09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147410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F1F01CA-D6C3-4223-ACD5-1DF1DC648C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6819B13-D56C-4C2E-B981-D587E34E5D73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584D504-9724-4AF6-AC46-97EE140B8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7FCA0C-0505-4EA3-9CCF-0A622160E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2C9F7DE-D9A3-4042-B435-3D377D44446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348886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55D53D6-830C-4BEA-9A38-CC3C6C4C8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7A57DB8-A701-4576-BFBC-FC7CD1F703D6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E6BE54F-D83C-4C19-B571-2898E2369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908E13A-EDE7-422F-B618-9DB81B78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E83694A-15A1-40A5-8540-94599A3DB7A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20223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F6FF2E-6020-4BC3-9719-3BC0D1C8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8EDAEBD-077D-4F6F-B855-7FA3E45783B1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3DFB89-35AF-4875-91EA-F0BC932FD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2BBBF1-D7AF-4617-891F-0B06C7CBC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7EAD64F-D516-44F4-B8DA-CD4CC614956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225511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4873B0-EA5E-4502-ACE9-90051FCBAB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81A3DCF-A0B3-4412-AE30-F3D32FB33A65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C88123-FF75-4649-89A2-3BBA949DC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859D5B-D40E-4CD3-AB4B-AE7735011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0DC2545-EFE5-4E58-98D8-70E6F1A5A97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815254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DF662D-B132-4662-851F-1FC701C304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6457D99-4ECA-4E97-8403-7F281C31C40E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693452-D198-4CB5-9E74-4CBB5C9B3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F0D167-DBE8-44F1-94AE-111EC94B4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A747A83-AAD8-4C0B-92C3-C32D919CC5E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8772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1BBA8C56-2686-4470-B2DC-E5354AE2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BB4DBCC-27D3-4BBF-920E-61706C2D19D8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6C281EF4-ECB7-40FE-9923-911C3FE46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E11B38F5-EC0B-4AAD-8824-83F6A424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3D57D41-C8C8-4074-96A2-6EAFC7D9771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44249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3402E6-9AEF-4D89-A825-18A5D33639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DA28688-F335-481E-A9BF-717BD1D099D0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33394E-FBFA-4FFA-A2FD-6933F5716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21E7C0-0350-4805-8920-A89A63512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10B11C5-FC6E-44C8-A746-5A063AEC1C7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64870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90330B-DE54-4611-8948-E74F015981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A26634E-5312-45E4-81BC-BAE5B2FBBBBA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0BE2EA0-D949-46F9-B2EE-D5E471EC1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5265B8-7BDF-4065-9CD9-462962F9C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3A44C69-35E8-4AD7-BA29-C3B2EE37A5F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29599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D408EA1-6F78-4235-B3EC-FD050D061F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6880C5F-4AEC-4038-BEA1-F147A3312E9B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4EEE1DF-810A-4ABB-930D-AFAB31EB5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13867F1-8A70-4893-8416-DB75800A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B566E22-A52A-46D5-99C3-381E9245486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406015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0833283-693B-45A9-BBE6-68A89BC5A5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D2D48E3-2F04-4C2E-870C-EDE67E98D591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26CC694-A914-47DE-ABB7-B9F1805ED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6C74D04-746D-4714-B375-9A1600C1B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5BEE496-92D8-45D3-B017-A31C84BD832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71246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740EAD4-4E70-4547-9104-593581B13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55DBEFA-CAC4-4D37-A473-C05191A3DFEE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BA2809A-F62F-4FFB-B4C7-0A3DEE645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BEE0830-1ED5-4451-B344-602B1BA1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19671EE-0745-4099-9E35-0B3B3230435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939016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B02FBE4-BD13-481D-A85A-10643BA96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365DEEC-CBF0-4A88-953A-81D293949B38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73EB7C-282C-4C4D-9517-107CB013F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CE5EA1-BC0F-4291-84B5-8B3626832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A7282DB-2B8B-4D17-A7D2-A8683CB991C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41000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3033243-EBB4-4D42-A4F1-175D06A8D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B8B859D-9DAF-4DB9-8187-2A17FE262C21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BF0B15-435A-497C-8299-F4293FA39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EEC42D-21C2-4502-B84E-A1FE071D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43379C6-136B-4232-8FA7-EE3A60140C6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78053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573AF11-2CBC-4297-8D4B-BEFB7117FC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FF6A271-389B-412F-B81C-11912712E8B0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E352EC-4816-4701-AA6B-D88AEB060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DD395E0-E4EE-4AAA-8E2E-F43173035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8F22373-C1B9-4835-8C49-CB6A427C179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427198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64F542-69D9-4BD3-9D86-E341B06465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B6CA1E5-D035-4FAB-BC44-7FBDD913472F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51E019-B63A-4ADD-94DC-51E504F08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D6BB73-F4B5-4208-A597-4F86BE27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EDEE2DB-8E5E-42B4-9DF5-4BD8A18775D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41862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0699CB-E615-4476-AEBE-9982EBC0A5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68BC74F-55C7-4BD5-A303-8206C8FF315E}" type="datetimeFigureOut">
              <a:rPr lang="ja-JP" altLang="en-US"/>
              <a:pPr>
                <a:defRPr/>
              </a:pPr>
              <a:t>2024/4/11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789AA1-6C12-43B4-8F2E-C533A0616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F7C524-B8ED-4C13-86B9-F9FBD5A2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8B4981B-0477-48E2-AB83-26C7A8C2000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275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1">
            <a:extLst>
              <a:ext uri="{FF2B5EF4-FFF2-40B4-BE49-F238E27FC236}">
                <a16:creationId xmlns:a16="http://schemas.microsoft.com/office/drawing/2014/main" id="{72FC1114-82EF-4E87-942A-FB18EF89B89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63" r:id="rId1"/>
    <p:sldLayoutId id="2147488564" r:id="rId2"/>
    <p:sldLayoutId id="2147488565" r:id="rId3"/>
    <p:sldLayoutId id="2147488566" r:id="rId4"/>
    <p:sldLayoutId id="2147488567" r:id="rId5"/>
    <p:sldLayoutId id="2147488568" r:id="rId6"/>
    <p:sldLayoutId id="2147488569" r:id="rId7"/>
    <p:sldLayoutId id="2147488570" r:id="rId8"/>
    <p:sldLayoutId id="2147488571" r:id="rId9"/>
    <p:sldLayoutId id="2147488572" r:id="rId10"/>
    <p:sldLayoutId id="21474885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図 6">
            <a:extLst>
              <a:ext uri="{FF2B5EF4-FFF2-40B4-BE49-F238E27FC236}">
                <a16:creationId xmlns:a16="http://schemas.microsoft.com/office/drawing/2014/main" id="{15A9D22E-C415-497A-A2F4-26DE17D7F8A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74" r:id="rId1"/>
    <p:sldLayoutId id="2147488575" r:id="rId2"/>
    <p:sldLayoutId id="2147488576" r:id="rId3"/>
    <p:sldLayoutId id="2147488577" r:id="rId4"/>
    <p:sldLayoutId id="2147488578" r:id="rId5"/>
    <p:sldLayoutId id="2147488579" r:id="rId6"/>
    <p:sldLayoutId id="2147488580" r:id="rId7"/>
    <p:sldLayoutId id="2147488581" r:id="rId8"/>
    <p:sldLayoutId id="2147488582" r:id="rId9"/>
    <p:sldLayoutId id="2147488583" r:id="rId10"/>
    <p:sldLayoutId id="214748858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図 6">
            <a:extLst>
              <a:ext uri="{FF2B5EF4-FFF2-40B4-BE49-F238E27FC236}">
                <a16:creationId xmlns:a16="http://schemas.microsoft.com/office/drawing/2014/main" id="{31895E0B-0870-4EA9-9D7B-2F3AAF31118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85" r:id="rId1"/>
    <p:sldLayoutId id="2147488586" r:id="rId2"/>
    <p:sldLayoutId id="2147488587" r:id="rId3"/>
    <p:sldLayoutId id="2147488588" r:id="rId4"/>
    <p:sldLayoutId id="2147488589" r:id="rId5"/>
    <p:sldLayoutId id="2147488590" r:id="rId6"/>
    <p:sldLayoutId id="2147488591" r:id="rId7"/>
    <p:sldLayoutId id="2147488592" r:id="rId8"/>
    <p:sldLayoutId id="2147488593" r:id="rId9"/>
    <p:sldLayoutId id="2147488594" r:id="rId10"/>
    <p:sldLayoutId id="21474885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図 6">
            <a:extLst>
              <a:ext uri="{FF2B5EF4-FFF2-40B4-BE49-F238E27FC236}">
                <a16:creationId xmlns:a16="http://schemas.microsoft.com/office/drawing/2014/main" id="{6C1AEAB7-5BB9-43AF-94A0-FF681DC1A5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96" r:id="rId1"/>
    <p:sldLayoutId id="2147488597" r:id="rId2"/>
    <p:sldLayoutId id="2147488598" r:id="rId3"/>
    <p:sldLayoutId id="2147488599" r:id="rId4"/>
    <p:sldLayoutId id="2147488600" r:id="rId5"/>
    <p:sldLayoutId id="2147488601" r:id="rId6"/>
    <p:sldLayoutId id="2147488602" r:id="rId7"/>
    <p:sldLayoutId id="2147488603" r:id="rId8"/>
    <p:sldLayoutId id="2147488604" r:id="rId9"/>
    <p:sldLayoutId id="2147488605" r:id="rId10"/>
    <p:sldLayoutId id="214748860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図 6">
            <a:extLst>
              <a:ext uri="{FF2B5EF4-FFF2-40B4-BE49-F238E27FC236}">
                <a16:creationId xmlns:a16="http://schemas.microsoft.com/office/drawing/2014/main" id="{47FBDAFF-DA71-4940-AAA0-929021D1F1C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07" r:id="rId1"/>
    <p:sldLayoutId id="2147488608" r:id="rId2"/>
    <p:sldLayoutId id="2147488609" r:id="rId3"/>
    <p:sldLayoutId id="2147488610" r:id="rId4"/>
    <p:sldLayoutId id="2147488611" r:id="rId5"/>
    <p:sldLayoutId id="2147488612" r:id="rId6"/>
    <p:sldLayoutId id="2147488613" r:id="rId7"/>
    <p:sldLayoutId id="2147488614" r:id="rId8"/>
    <p:sldLayoutId id="2147488615" r:id="rId9"/>
    <p:sldLayoutId id="2147488616" r:id="rId10"/>
    <p:sldLayoutId id="214748861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図 6">
            <a:extLst>
              <a:ext uri="{FF2B5EF4-FFF2-40B4-BE49-F238E27FC236}">
                <a16:creationId xmlns:a16="http://schemas.microsoft.com/office/drawing/2014/main" id="{F983A156-CE1C-44A0-94FF-372B541E36D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18" r:id="rId1"/>
    <p:sldLayoutId id="2147488619" r:id="rId2"/>
    <p:sldLayoutId id="2147488620" r:id="rId3"/>
    <p:sldLayoutId id="2147488621" r:id="rId4"/>
    <p:sldLayoutId id="2147488622" r:id="rId5"/>
    <p:sldLayoutId id="2147488623" r:id="rId6"/>
    <p:sldLayoutId id="2147488624" r:id="rId7"/>
    <p:sldLayoutId id="2147488625" r:id="rId8"/>
    <p:sldLayoutId id="2147488626" r:id="rId9"/>
    <p:sldLayoutId id="2147488627" r:id="rId10"/>
    <p:sldLayoutId id="214748862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図 6">
            <a:extLst>
              <a:ext uri="{FF2B5EF4-FFF2-40B4-BE49-F238E27FC236}">
                <a16:creationId xmlns:a16="http://schemas.microsoft.com/office/drawing/2014/main" id="{990B06C3-4333-46E9-9FB4-B67066FCE50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29" r:id="rId1"/>
    <p:sldLayoutId id="2147488630" r:id="rId2"/>
    <p:sldLayoutId id="2147488631" r:id="rId3"/>
    <p:sldLayoutId id="2147488632" r:id="rId4"/>
    <p:sldLayoutId id="2147488633" r:id="rId5"/>
    <p:sldLayoutId id="2147488634" r:id="rId6"/>
    <p:sldLayoutId id="2147488635" r:id="rId7"/>
    <p:sldLayoutId id="2147488636" r:id="rId8"/>
    <p:sldLayoutId id="2147488637" r:id="rId9"/>
    <p:sldLayoutId id="2147488638" r:id="rId10"/>
    <p:sldLayoutId id="214748863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図 6">
            <a:extLst>
              <a:ext uri="{FF2B5EF4-FFF2-40B4-BE49-F238E27FC236}">
                <a16:creationId xmlns:a16="http://schemas.microsoft.com/office/drawing/2014/main" id="{3C2FECA2-AC79-4724-BB37-DBC421D16B8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40" r:id="rId1"/>
    <p:sldLayoutId id="2147488641" r:id="rId2"/>
    <p:sldLayoutId id="2147488642" r:id="rId3"/>
    <p:sldLayoutId id="2147488643" r:id="rId4"/>
    <p:sldLayoutId id="2147488644" r:id="rId5"/>
    <p:sldLayoutId id="2147488645" r:id="rId6"/>
    <p:sldLayoutId id="2147488646" r:id="rId7"/>
    <p:sldLayoutId id="2147488647" r:id="rId8"/>
    <p:sldLayoutId id="2147488648" r:id="rId9"/>
    <p:sldLayoutId id="2147488649" r:id="rId10"/>
    <p:sldLayoutId id="214748865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図 6">
            <a:extLst>
              <a:ext uri="{FF2B5EF4-FFF2-40B4-BE49-F238E27FC236}">
                <a16:creationId xmlns:a16="http://schemas.microsoft.com/office/drawing/2014/main" id="{295DB970-6828-47F0-93B6-DE5023E7EA3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51" r:id="rId1"/>
    <p:sldLayoutId id="2147488652" r:id="rId2"/>
    <p:sldLayoutId id="2147488653" r:id="rId3"/>
    <p:sldLayoutId id="2147488654" r:id="rId4"/>
    <p:sldLayoutId id="2147488655" r:id="rId5"/>
    <p:sldLayoutId id="2147488656" r:id="rId6"/>
    <p:sldLayoutId id="2147488657" r:id="rId7"/>
    <p:sldLayoutId id="2147488658" r:id="rId8"/>
    <p:sldLayoutId id="2147488659" r:id="rId9"/>
    <p:sldLayoutId id="2147488660" r:id="rId10"/>
    <p:sldLayoutId id="214748866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図 2" descr="画面の領域">
            <a:extLst>
              <a:ext uri="{FF2B5EF4-FFF2-40B4-BE49-F238E27FC236}">
                <a16:creationId xmlns:a16="http://schemas.microsoft.com/office/drawing/2014/main" id="{BBBDEE66-ED25-47CB-A66B-9FA84F004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9" y="2146301"/>
            <a:ext cx="53975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テキスト ボックス 3">
            <a:extLst>
              <a:ext uri="{FF2B5EF4-FFF2-40B4-BE49-F238E27FC236}">
                <a16:creationId xmlns:a16="http://schemas.microsoft.com/office/drawing/2014/main" id="{2CDDAF3A-B29E-4D46-8E96-E172ACD7D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336675"/>
            <a:ext cx="7673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>
                <a:solidFill>
                  <a:srgbClr val="000000"/>
                </a:solidFill>
                <a:latin typeface="ＭＳ Ｐゴシック" panose="020B0600070205080204" pitchFamily="50" charset="-128"/>
              </a:rPr>
              <a:t>教育費の目安</a:t>
            </a:r>
          </a:p>
        </p:txBody>
      </p:sp>
      <p:sp>
        <p:nvSpPr>
          <p:cNvPr id="113668" name="テキスト ボックス 4">
            <a:extLst>
              <a:ext uri="{FF2B5EF4-FFF2-40B4-BE49-F238E27FC236}">
                <a16:creationId xmlns:a16="http://schemas.microsoft.com/office/drawing/2014/main" id="{0CF73D19-FCDE-4C53-AFD8-F2C9CF3B7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1127125"/>
            <a:ext cx="1152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資</a:t>
            </a: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6</a:t>
            </a:r>
          </a:p>
          <a:p>
            <a:pPr algn="ctr" eaLnBrk="1" hangingPunct="1"/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B</a:t>
            </a:r>
          </a:p>
        </p:txBody>
      </p:sp>
      <p:sp>
        <p:nvSpPr>
          <p:cNvPr id="113669" name="テキスト ボックス 38">
            <a:extLst>
              <a:ext uri="{FF2B5EF4-FFF2-40B4-BE49-F238E27FC236}">
                <a16:creationId xmlns:a16="http://schemas.microsoft.com/office/drawing/2014/main" id="{DB40FCAE-17B8-4C7C-9052-FDB4D3983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600" y="6126163"/>
            <a:ext cx="4625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900">
                <a:solidFill>
                  <a:srgbClr val="000000"/>
                </a:solidFill>
                <a:latin typeface="ＭＳ Ｐゴシック" panose="020B0600070205080204" pitchFamily="50" charset="-128"/>
              </a:rPr>
              <a:t>※</a:t>
            </a:r>
            <a:r>
              <a:rPr lang="ja-JP" altLang="en-US" sz="900">
                <a:solidFill>
                  <a:srgbClr val="000000"/>
                </a:solidFill>
                <a:latin typeface="ＭＳ Ｐゴシック" panose="020B0600070205080204" pitchFamily="50" charset="-128"/>
              </a:rPr>
              <a:t>千円単位を四捨五入した金額</a:t>
            </a:r>
            <a:br>
              <a:rPr lang="en-US" altLang="ja-JP" sz="90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en-US" altLang="ja-JP" sz="900">
                <a:solidFill>
                  <a:srgbClr val="000000"/>
                </a:solidFill>
                <a:latin typeface="ＭＳ Ｐゴシック" panose="020B0600070205080204" pitchFamily="50" charset="-128"/>
              </a:rPr>
              <a:t>※</a:t>
            </a:r>
            <a:r>
              <a:rPr lang="ja-JP" altLang="en-US" sz="900">
                <a:solidFill>
                  <a:srgbClr val="000000"/>
                </a:solidFill>
                <a:latin typeface="ＭＳ Ｐゴシック" panose="020B0600070205080204" pitchFamily="50" charset="-128"/>
              </a:rPr>
              <a:t>大学はすべて昼間部。公立としてある場合、</a:t>
            </a:r>
            <a:endParaRPr lang="en-US" altLang="ja-JP" sz="90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eaLnBrk="1" hangingPunct="1"/>
            <a:r>
              <a:rPr lang="ja-JP" altLang="en-US" sz="900">
                <a:solidFill>
                  <a:srgbClr val="000000"/>
                </a:solidFill>
                <a:latin typeface="ＭＳ Ｐゴシック" panose="020B0600070205080204" pitchFamily="50" charset="-128"/>
              </a:rPr>
              <a:t>　　大学は国立。大学入学金は含まれない。</a:t>
            </a:r>
            <a:endParaRPr lang="en-US" altLang="ja-JP" sz="90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eaLnBrk="1" hangingPunct="1"/>
            <a:r>
              <a:rPr lang="ja-JP" altLang="en-US" sz="900">
                <a:solidFill>
                  <a:srgbClr val="000000"/>
                </a:solidFill>
                <a:latin typeface="ＭＳ Ｐゴシック" panose="020B0600070205080204" pitchFamily="50" charset="-128"/>
              </a:rPr>
              <a:t>　  それぞれの学費に生活費は含まれない。</a:t>
            </a:r>
            <a:endParaRPr lang="en-US" altLang="ja-JP" sz="90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eaLnBrk="1" hangingPunct="1"/>
            <a:r>
              <a:rPr lang="ja-JP" altLang="en-US" sz="900">
                <a:solidFill>
                  <a:srgbClr val="000000"/>
                </a:solidFill>
                <a:latin typeface="ＭＳ Ｐゴシック" panose="020B0600070205080204" pitchFamily="50" charset="-128"/>
              </a:rPr>
              <a:t>　　　文系＝文法政経商社系、理系＝理工系。</a:t>
            </a:r>
            <a:endParaRPr lang="en-US" altLang="ja-JP" sz="90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eaLnBrk="1" hangingPunct="1"/>
            <a:endParaRPr lang="en-US" altLang="ja-JP" sz="9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70" name="テキスト ボックス 41">
            <a:extLst>
              <a:ext uri="{FF2B5EF4-FFF2-40B4-BE49-F238E27FC236}">
                <a16:creationId xmlns:a16="http://schemas.microsoft.com/office/drawing/2014/main" id="{8C88290E-B9A1-486F-818F-CB098F0AD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725" y="4859338"/>
            <a:ext cx="3784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幼稚園～大学まで、公立・私立を様々なパターンで選んだ場合の教育費です。</a:t>
            </a:r>
            <a:endParaRPr lang="en-US" altLang="ja-JP" sz="24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71" name="テキスト ボックス 7">
            <a:extLst>
              <a:ext uri="{FF2B5EF4-FFF2-40B4-BE49-F238E27FC236}">
                <a16:creationId xmlns:a16="http://schemas.microsoft.com/office/drawing/2014/main" id="{5312B366-A93F-4DF2-A398-78109A0CA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0" y="2592388"/>
            <a:ext cx="5254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232</a:t>
            </a:r>
            <a:endParaRPr lang="ja-JP" altLang="en-US" sz="16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72" name="テキスト ボックス 18">
            <a:extLst>
              <a:ext uri="{FF2B5EF4-FFF2-40B4-BE49-F238E27FC236}">
                <a16:creationId xmlns:a16="http://schemas.microsoft.com/office/drawing/2014/main" id="{641D8FA0-C312-4905-A662-7274DA19E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825" y="2867025"/>
            <a:ext cx="5254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237</a:t>
            </a:r>
            <a:endParaRPr lang="ja-JP" altLang="en-US" sz="16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73" name="テキスト ボックス 19">
            <a:extLst>
              <a:ext uri="{FF2B5EF4-FFF2-40B4-BE49-F238E27FC236}">
                <a16:creationId xmlns:a16="http://schemas.microsoft.com/office/drawing/2014/main" id="{253F91AB-B1B8-4445-9C0A-AE935502C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825" y="3161075"/>
            <a:ext cx="5254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431</a:t>
            </a:r>
            <a:endParaRPr lang="ja-JP" altLang="en-US" sz="16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74" name="テキスト ボックス 20">
            <a:extLst>
              <a:ext uri="{FF2B5EF4-FFF2-40B4-BE49-F238E27FC236}">
                <a16:creationId xmlns:a16="http://schemas.microsoft.com/office/drawing/2014/main" id="{9B964084-487B-4C31-A261-6627F9544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082" y="3460895"/>
            <a:ext cx="5254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554</a:t>
            </a:r>
            <a:endParaRPr lang="ja-JP" altLang="en-US" sz="16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B9C87D6-8DB7-46B6-9052-F7A4CAD4591E}"/>
              </a:ext>
            </a:extLst>
          </p:cNvPr>
          <p:cNvSpPr txBox="1"/>
          <p:nvPr/>
        </p:nvSpPr>
        <p:spPr>
          <a:xfrm>
            <a:off x="1550988" y="2716213"/>
            <a:ext cx="554037" cy="395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960" dirty="0">
                <a:solidFill>
                  <a:prstClr val="black"/>
                </a:solidFill>
                <a:latin typeface="ＭＳ Ｐゴシック"/>
                <a:ea typeface="ＭＳ Ｐゴシック"/>
              </a:rPr>
              <a:t>50</a:t>
            </a:r>
            <a:endParaRPr lang="ja-JP" altLang="en-US" sz="196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A517B6A-E362-4513-902A-BF43B400D916}"/>
              </a:ext>
            </a:extLst>
          </p:cNvPr>
          <p:cNvSpPr txBox="1"/>
          <p:nvPr/>
        </p:nvSpPr>
        <p:spPr>
          <a:xfrm>
            <a:off x="2091027" y="2703513"/>
            <a:ext cx="690562" cy="3939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960" dirty="0">
                <a:solidFill>
                  <a:prstClr val="black"/>
                </a:solidFill>
                <a:latin typeface="ＭＳ Ｐゴシック"/>
                <a:ea typeface="ＭＳ Ｐゴシック"/>
              </a:rPr>
              <a:t>212</a:t>
            </a:r>
            <a:endParaRPr lang="ja-JP" altLang="en-US" sz="196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E4DE52B-C58E-4207-846E-70439BAAFE17}"/>
              </a:ext>
            </a:extLst>
          </p:cNvPr>
          <p:cNvSpPr txBox="1"/>
          <p:nvPr/>
        </p:nvSpPr>
        <p:spPr>
          <a:xfrm>
            <a:off x="2755900" y="2719388"/>
            <a:ext cx="690563" cy="3939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960" dirty="0">
                <a:solidFill>
                  <a:prstClr val="black"/>
                </a:solidFill>
                <a:latin typeface="ＭＳ Ｐゴシック"/>
                <a:ea typeface="ＭＳ Ｐゴシック"/>
              </a:rPr>
              <a:t>162</a:t>
            </a:r>
            <a:endParaRPr lang="ja-JP" altLang="en-US" sz="196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00B432B-5516-4404-97D5-816D57919BEC}"/>
              </a:ext>
            </a:extLst>
          </p:cNvPr>
          <p:cNvSpPr txBox="1"/>
          <p:nvPr/>
        </p:nvSpPr>
        <p:spPr>
          <a:xfrm>
            <a:off x="3405188" y="2716213"/>
            <a:ext cx="690562" cy="3939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960" dirty="0">
                <a:solidFill>
                  <a:prstClr val="black"/>
                </a:solidFill>
                <a:latin typeface="ＭＳ Ｐゴシック"/>
                <a:ea typeface="ＭＳ Ｐゴシック"/>
              </a:rPr>
              <a:t>154</a:t>
            </a:r>
            <a:endParaRPr lang="ja-JP" altLang="en-US" sz="196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113681" name="テキスト ボックス 70">
            <a:extLst>
              <a:ext uri="{FF2B5EF4-FFF2-40B4-BE49-F238E27FC236}">
                <a16:creationId xmlns:a16="http://schemas.microsoft.com/office/drawing/2014/main" id="{F3BB4A59-334C-4964-B67C-9A59C05E1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350" y="2586038"/>
            <a:ext cx="5254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810</a:t>
            </a:r>
            <a:endParaRPr lang="ja-JP" altLang="en-US" sz="16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82" name="テキスト ボックス 71">
            <a:extLst>
              <a:ext uri="{FF2B5EF4-FFF2-40B4-BE49-F238E27FC236}">
                <a16:creationId xmlns:a16="http://schemas.microsoft.com/office/drawing/2014/main" id="{23A60CCA-4D0A-4AE0-951A-AF7075991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350" y="2878282"/>
            <a:ext cx="5254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815</a:t>
            </a:r>
            <a:endParaRPr lang="ja-JP" altLang="en-US" sz="16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83" name="テキスト ボックス 72">
            <a:extLst>
              <a:ext uri="{FF2B5EF4-FFF2-40B4-BE49-F238E27FC236}">
                <a16:creationId xmlns:a16="http://schemas.microsoft.com/office/drawing/2014/main" id="{E77E72CA-C95E-4782-8EBA-34F977A0F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363" y="3159125"/>
            <a:ext cx="6889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1,009</a:t>
            </a:r>
            <a:endParaRPr lang="ja-JP" altLang="en-US" sz="16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84" name="テキスト ボックス 73">
            <a:extLst>
              <a:ext uri="{FF2B5EF4-FFF2-40B4-BE49-F238E27FC236}">
                <a16:creationId xmlns:a16="http://schemas.microsoft.com/office/drawing/2014/main" id="{D040DB0B-40B5-49C9-B7D9-1212AB869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3438525"/>
            <a:ext cx="6556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1,132</a:t>
            </a:r>
            <a:endParaRPr lang="ja-JP" altLang="en-US" sz="16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85" name="テキスト ボックス 74">
            <a:extLst>
              <a:ext uri="{FF2B5EF4-FFF2-40B4-BE49-F238E27FC236}">
                <a16:creationId xmlns:a16="http://schemas.microsoft.com/office/drawing/2014/main" id="{8244BBD3-F9DB-4B49-A320-6D785C04E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3725863"/>
            <a:ext cx="6556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1,171</a:t>
            </a:r>
            <a:endParaRPr lang="ja-JP" altLang="en-US" sz="16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86" name="テキスト ボックス 75">
            <a:extLst>
              <a:ext uri="{FF2B5EF4-FFF2-40B4-BE49-F238E27FC236}">
                <a16:creationId xmlns:a16="http://schemas.microsoft.com/office/drawing/2014/main" id="{C297B009-8FA5-4DE9-8AEB-34DB6C375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5763" y="4003675"/>
            <a:ext cx="6556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1,294</a:t>
            </a:r>
            <a:endParaRPr lang="ja-JP" altLang="en-US" sz="16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27C1AAB-60D8-47E8-B9DC-F0B86C670077}"/>
              </a:ext>
            </a:extLst>
          </p:cNvPr>
          <p:cNvSpPr txBox="1"/>
          <p:nvPr/>
        </p:nvSpPr>
        <p:spPr>
          <a:xfrm>
            <a:off x="2091027" y="3260725"/>
            <a:ext cx="690562" cy="395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960" dirty="0">
                <a:solidFill>
                  <a:prstClr val="black"/>
                </a:solidFill>
                <a:latin typeface="ＭＳ Ｐゴシック"/>
                <a:ea typeface="ＭＳ Ｐゴシック"/>
              </a:rPr>
              <a:t>212</a:t>
            </a:r>
            <a:endParaRPr lang="ja-JP" altLang="en-US" sz="196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6448FFB2-2FD8-4EBA-92FA-284BF64E25CB}"/>
              </a:ext>
            </a:extLst>
          </p:cNvPr>
          <p:cNvSpPr txBox="1"/>
          <p:nvPr/>
        </p:nvSpPr>
        <p:spPr>
          <a:xfrm>
            <a:off x="2091027" y="3832514"/>
            <a:ext cx="690562" cy="395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960" dirty="0">
                <a:solidFill>
                  <a:prstClr val="black"/>
                </a:solidFill>
                <a:latin typeface="ＭＳ Ｐゴシック"/>
                <a:ea typeface="ＭＳ Ｐゴシック"/>
              </a:rPr>
              <a:t>212</a:t>
            </a:r>
            <a:endParaRPr lang="ja-JP" altLang="en-US" sz="196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6DE163F-ADD7-4636-8512-9B5320D8547E}"/>
              </a:ext>
            </a:extLst>
          </p:cNvPr>
          <p:cNvSpPr txBox="1"/>
          <p:nvPr/>
        </p:nvSpPr>
        <p:spPr>
          <a:xfrm>
            <a:off x="3444875" y="3830927"/>
            <a:ext cx="690563" cy="3939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960" dirty="0">
                <a:solidFill>
                  <a:prstClr val="black"/>
                </a:solidFill>
                <a:latin typeface="ＭＳ Ｐゴシック"/>
                <a:ea typeface="ＭＳ Ｐゴシック"/>
              </a:rPr>
              <a:t>316</a:t>
            </a:r>
            <a:endParaRPr lang="ja-JP" altLang="en-US" sz="196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pic>
        <p:nvPicPr>
          <p:cNvPr id="113690" name="図 74" descr="画面の領域">
            <a:extLst>
              <a:ext uri="{FF2B5EF4-FFF2-40B4-BE49-F238E27FC236}">
                <a16:creationId xmlns:a16="http://schemas.microsoft.com/office/drawing/2014/main" id="{7693696B-1387-486E-89C6-C139F4224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3768725"/>
            <a:ext cx="127793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19A3DA3E-428F-4015-A98A-4CD51626A370}"/>
              </a:ext>
            </a:extLst>
          </p:cNvPr>
          <p:cNvSpPr txBox="1"/>
          <p:nvPr/>
        </p:nvSpPr>
        <p:spPr>
          <a:xfrm>
            <a:off x="2028032" y="4960938"/>
            <a:ext cx="833438" cy="393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960" dirty="0">
                <a:solidFill>
                  <a:prstClr val="black"/>
                </a:solidFill>
                <a:latin typeface="ＭＳ Ｐゴシック"/>
                <a:ea typeface="+mn-ea"/>
              </a:rPr>
              <a:t>1,000</a:t>
            </a:r>
            <a:endParaRPr lang="ja-JP" altLang="en-US" sz="1960" dirty="0">
              <a:solidFill>
                <a:prstClr val="black"/>
              </a:solidFill>
              <a:latin typeface="ＭＳ Ｐゴシック"/>
              <a:ea typeface="+mn-ea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B79DA2D1-6E0B-47DB-929D-33BB9D7BF2D1}"/>
              </a:ext>
            </a:extLst>
          </p:cNvPr>
          <p:cNvSpPr txBox="1"/>
          <p:nvPr/>
        </p:nvSpPr>
        <p:spPr>
          <a:xfrm>
            <a:off x="2792413" y="4964113"/>
            <a:ext cx="690562" cy="393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960" dirty="0">
                <a:solidFill>
                  <a:prstClr val="black"/>
                </a:solidFill>
                <a:latin typeface="ＭＳ Ｐゴシック"/>
                <a:ea typeface="+mn-ea"/>
              </a:rPr>
              <a:t>431</a:t>
            </a:r>
            <a:endParaRPr lang="ja-JP" altLang="en-US" sz="1960" dirty="0">
              <a:solidFill>
                <a:prstClr val="black"/>
              </a:solidFill>
              <a:latin typeface="ＭＳ Ｐゴシック"/>
              <a:ea typeface="+mn-ea"/>
            </a:endParaRPr>
          </a:p>
        </p:txBody>
      </p:sp>
      <p:sp>
        <p:nvSpPr>
          <p:cNvPr id="113693" name="テキスト ボックス 92">
            <a:extLst>
              <a:ext uri="{FF2B5EF4-FFF2-40B4-BE49-F238E27FC236}">
                <a16:creationId xmlns:a16="http://schemas.microsoft.com/office/drawing/2014/main" id="{AADEB9D1-A6D0-4D81-8AE0-FB07AC8C2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888" y="5169911"/>
            <a:ext cx="654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2,394</a:t>
            </a:r>
            <a:endParaRPr lang="ja-JP" altLang="en-US" sz="16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94" name="テキスト ボックス 93">
            <a:extLst>
              <a:ext uri="{FF2B5EF4-FFF2-40B4-BE49-F238E27FC236}">
                <a16:creationId xmlns:a16="http://schemas.microsoft.com/office/drawing/2014/main" id="{6F59B337-467D-44D7-BAA9-4CB3DA55C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413" y="4864100"/>
            <a:ext cx="654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2,271</a:t>
            </a:r>
            <a:endParaRPr lang="ja-JP" altLang="en-US" sz="16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35B96623-E6D4-4B89-9632-A25C152B8277}"/>
              </a:ext>
            </a:extLst>
          </p:cNvPr>
          <p:cNvSpPr txBox="1"/>
          <p:nvPr/>
        </p:nvSpPr>
        <p:spPr>
          <a:xfrm>
            <a:off x="1553730" y="4959350"/>
            <a:ext cx="436563" cy="393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960" dirty="0">
                <a:solidFill>
                  <a:prstClr val="black"/>
                </a:solidFill>
                <a:latin typeface="ＭＳ Ｐゴシック"/>
                <a:ea typeface="+mn-ea"/>
              </a:rPr>
              <a:t>93</a:t>
            </a:r>
            <a:endParaRPr lang="ja-JP" altLang="en-US" sz="1960" dirty="0">
              <a:solidFill>
                <a:prstClr val="black"/>
              </a:solidFill>
              <a:latin typeface="ＭＳ Ｐゴシック"/>
              <a:ea typeface="+mn-ea"/>
            </a:endParaRPr>
          </a:p>
        </p:txBody>
      </p:sp>
      <p:sp>
        <p:nvSpPr>
          <p:cNvPr id="113696" name="テキスト ボックス 82">
            <a:extLst>
              <a:ext uri="{FF2B5EF4-FFF2-40B4-BE49-F238E27FC236}">
                <a16:creationId xmlns:a16="http://schemas.microsoft.com/office/drawing/2014/main" id="{5CF75724-6358-4AF8-9C48-C7251EB2D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350" y="4302125"/>
            <a:ext cx="654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1,440</a:t>
            </a:r>
            <a:endParaRPr lang="ja-JP" altLang="en-US" sz="16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97" name="テキスト ボックス 83">
            <a:extLst>
              <a:ext uri="{FF2B5EF4-FFF2-40B4-BE49-F238E27FC236}">
                <a16:creationId xmlns:a16="http://schemas.microsoft.com/office/drawing/2014/main" id="{51F12F70-46D3-445A-B728-9E1654E5F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3063" y="4579938"/>
            <a:ext cx="654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1,563</a:t>
            </a:r>
            <a:endParaRPr lang="ja-JP" altLang="en-US" sz="16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510FE0B6-16EE-49DE-891F-3D3523FD95BB}"/>
              </a:ext>
            </a:extLst>
          </p:cNvPr>
          <p:cNvSpPr txBox="1"/>
          <p:nvPr/>
        </p:nvSpPr>
        <p:spPr>
          <a:xfrm>
            <a:off x="2076450" y="4397375"/>
            <a:ext cx="690563" cy="395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960" dirty="0">
                <a:solidFill>
                  <a:prstClr val="black"/>
                </a:solidFill>
                <a:latin typeface="ＭＳ Ｐゴシック"/>
                <a:ea typeface="ＭＳ Ｐゴシック"/>
              </a:rPr>
              <a:t>212</a:t>
            </a:r>
            <a:endParaRPr lang="ja-JP" altLang="en-US" sz="196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76A75062-010C-4613-A4AA-5928FDA746E2}"/>
              </a:ext>
            </a:extLst>
          </p:cNvPr>
          <p:cNvSpPr txBox="1"/>
          <p:nvPr/>
        </p:nvSpPr>
        <p:spPr>
          <a:xfrm>
            <a:off x="2779713" y="4395788"/>
            <a:ext cx="690562" cy="3939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960" dirty="0">
                <a:solidFill>
                  <a:prstClr val="black"/>
                </a:solidFill>
                <a:latin typeface="ＭＳ Ｐゴシック"/>
                <a:ea typeface="+mn-ea"/>
              </a:rPr>
              <a:t>431</a:t>
            </a:r>
            <a:endParaRPr lang="ja-JP" altLang="en-US" sz="1960" dirty="0">
              <a:solidFill>
                <a:prstClr val="black"/>
              </a:solidFill>
              <a:latin typeface="ＭＳ Ｐゴシック"/>
              <a:ea typeface="+mn-ea"/>
            </a:endParaRPr>
          </a:p>
        </p:txBody>
      </p:sp>
      <p:sp>
        <p:nvSpPr>
          <p:cNvPr id="113700" name="テキスト ボックス 76">
            <a:extLst>
              <a:ext uri="{FF2B5EF4-FFF2-40B4-BE49-F238E27FC236}">
                <a16:creationId xmlns:a16="http://schemas.microsoft.com/office/drawing/2014/main" id="{4F6E2571-AFB8-4701-AAA3-16B694C3A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2288" y="5434013"/>
            <a:ext cx="5349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853</a:t>
            </a:r>
            <a:endParaRPr lang="ja-JP" altLang="en-US" sz="16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701" name="テキスト ボックス 77">
            <a:extLst>
              <a:ext uri="{FF2B5EF4-FFF2-40B4-BE49-F238E27FC236}">
                <a16:creationId xmlns:a16="http://schemas.microsoft.com/office/drawing/2014/main" id="{D3EA768C-C00E-4708-B889-6BD3EBF35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5726113"/>
            <a:ext cx="5984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858</a:t>
            </a:r>
            <a:endParaRPr lang="ja-JP" altLang="en-US" sz="16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85FEA1C0-DDA6-40D9-A89A-46A0D5080CDF}"/>
              </a:ext>
            </a:extLst>
          </p:cNvPr>
          <p:cNvSpPr txBox="1"/>
          <p:nvPr/>
        </p:nvSpPr>
        <p:spPr>
          <a:xfrm>
            <a:off x="2079625" y="5588000"/>
            <a:ext cx="690563" cy="393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960" dirty="0">
                <a:solidFill>
                  <a:prstClr val="black"/>
                </a:solidFill>
                <a:latin typeface="ＭＳ Ｐゴシック"/>
                <a:ea typeface="ＭＳ Ｐゴシック"/>
              </a:rPr>
              <a:t>212</a:t>
            </a:r>
            <a:endParaRPr lang="ja-JP" altLang="en-US" sz="196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113703" name="テキスト ボックス 78">
            <a:extLst>
              <a:ext uri="{FF2B5EF4-FFF2-40B4-BE49-F238E27FC236}">
                <a16:creationId xmlns:a16="http://schemas.microsoft.com/office/drawing/2014/main" id="{C97D8F0E-06F8-4B84-BE10-D10CD5A31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3063" y="6021532"/>
            <a:ext cx="654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1,052</a:t>
            </a:r>
            <a:endParaRPr lang="ja-JP" altLang="en-US" sz="16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CD5520F8-DD80-4E9C-8122-8A500F6958EE}"/>
              </a:ext>
            </a:extLst>
          </p:cNvPr>
          <p:cNvSpPr txBox="1"/>
          <p:nvPr/>
        </p:nvSpPr>
        <p:spPr>
          <a:xfrm>
            <a:off x="2071543" y="6127750"/>
            <a:ext cx="690563" cy="395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960" dirty="0">
                <a:solidFill>
                  <a:prstClr val="black"/>
                </a:solidFill>
                <a:latin typeface="ＭＳ Ｐゴシック"/>
                <a:ea typeface="ＭＳ Ｐゴシック"/>
              </a:rPr>
              <a:t>212</a:t>
            </a:r>
            <a:endParaRPr lang="ja-JP" altLang="en-US" sz="196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113706" name="テキスト ボックス 80">
            <a:extLst>
              <a:ext uri="{FF2B5EF4-FFF2-40B4-BE49-F238E27FC236}">
                <a16:creationId xmlns:a16="http://schemas.microsoft.com/office/drawing/2014/main" id="{70836C60-680F-417C-974E-64E13AB5D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6238" y="6604000"/>
            <a:ext cx="6556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1,015</a:t>
            </a:r>
            <a:endParaRPr lang="ja-JP" altLang="en-US" sz="16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707" name="テキスト ボックス 81">
            <a:extLst>
              <a:ext uri="{FF2B5EF4-FFF2-40B4-BE49-F238E27FC236}">
                <a16:creationId xmlns:a16="http://schemas.microsoft.com/office/drawing/2014/main" id="{964A7519-C473-4FB4-A9E5-26B944544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175" y="6870556"/>
            <a:ext cx="654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1,020</a:t>
            </a:r>
            <a:endParaRPr lang="ja-JP" altLang="en-US" sz="16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385FC579-41CC-4DA2-81C1-ED423738FB6F}"/>
              </a:ext>
            </a:extLst>
          </p:cNvPr>
          <p:cNvSpPr txBox="1"/>
          <p:nvPr/>
        </p:nvSpPr>
        <p:spPr>
          <a:xfrm>
            <a:off x="2070100" y="6686550"/>
            <a:ext cx="690563" cy="395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960" dirty="0">
                <a:solidFill>
                  <a:prstClr val="black"/>
                </a:solidFill>
                <a:latin typeface="ＭＳ Ｐゴシック"/>
                <a:ea typeface="ＭＳ Ｐゴシック"/>
              </a:rPr>
              <a:t>212</a:t>
            </a:r>
            <a:endParaRPr lang="ja-JP" altLang="en-US" sz="196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113709" name="テキスト ボックス 84">
            <a:extLst>
              <a:ext uri="{FF2B5EF4-FFF2-40B4-BE49-F238E27FC236}">
                <a16:creationId xmlns:a16="http://schemas.microsoft.com/office/drawing/2014/main" id="{F667C233-E9E0-46AA-B806-E39800F10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9188" y="6834188"/>
            <a:ext cx="37901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出典：文部科学省「令和</a:t>
            </a:r>
            <a:r>
              <a:rPr lang="en-US" altLang="ja-JP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3</a:t>
            </a:r>
            <a:r>
              <a:rPr lang="ja-JP" altLang="en-US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年度子供の学習費調査」　　</a:t>
            </a:r>
            <a:endParaRPr lang="en-US" altLang="ja-JP" sz="9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eaLnBrk="1" hangingPunct="1"/>
            <a:r>
              <a:rPr lang="ja-JP" altLang="en-US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日本学生支援機構「令和</a:t>
            </a:r>
            <a:r>
              <a:rPr lang="en-US" altLang="ja-JP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2</a:t>
            </a:r>
            <a:r>
              <a:rPr lang="ja-JP" altLang="en-US" sz="9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年度学生生活調査結果（大学昼間部）」</a:t>
            </a:r>
            <a:endParaRPr lang="en-US" altLang="ja-JP" sz="9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pic>
        <p:nvPicPr>
          <p:cNvPr id="113710" name="図 1" descr="画面の領域">
            <a:extLst>
              <a:ext uri="{FF2B5EF4-FFF2-40B4-BE49-F238E27FC236}">
                <a16:creationId xmlns:a16="http://schemas.microsoft.com/office/drawing/2014/main" id="{10D2839B-28D3-4C9C-8E3E-D772CDF533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2181225"/>
            <a:ext cx="6762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41677EF-2119-4D7E-AA94-D291EE66DF47}"/>
              </a:ext>
            </a:extLst>
          </p:cNvPr>
          <p:cNvSpPr/>
          <p:nvPr/>
        </p:nvSpPr>
        <p:spPr>
          <a:xfrm>
            <a:off x="6318250" y="2506663"/>
            <a:ext cx="677863" cy="206375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9883" name="テキスト ボックス 38">
            <a:extLst>
              <a:ext uri="{FF2B5EF4-FFF2-40B4-BE49-F238E27FC236}">
                <a16:creationId xmlns:a16="http://schemas.microsoft.com/office/drawing/2014/main" id="{0FF89969-C1CD-4986-A4FD-B624B188D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6113" y="2159000"/>
            <a:ext cx="6381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ja-JP" altLang="en-US" sz="900">
                <a:solidFill>
                  <a:srgbClr val="000000"/>
                </a:solidFill>
                <a:latin typeface="+mn-ea"/>
                <a:ea typeface="+mn-ea"/>
              </a:rPr>
              <a:t>＝私立</a:t>
            </a:r>
            <a:endParaRPr lang="zh-TW" altLang="en-US" sz="9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119884" name="テキスト ボックス 38">
            <a:extLst>
              <a:ext uri="{FF2B5EF4-FFF2-40B4-BE49-F238E27FC236}">
                <a16:creationId xmlns:a16="http://schemas.microsoft.com/office/drawing/2014/main" id="{818C6A6E-2156-444B-A5B9-D9141B093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5163" y="2497138"/>
            <a:ext cx="21288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ja-JP" altLang="en-US" sz="900">
                <a:solidFill>
                  <a:srgbClr val="000000"/>
                </a:solidFill>
                <a:latin typeface="+mn-ea"/>
                <a:ea typeface="+mn-ea"/>
              </a:rPr>
              <a:t>＝公立（大学は国立）</a:t>
            </a:r>
            <a:endParaRPr lang="zh-TW" altLang="en-US" sz="9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113714" name="テキスト ボックス 38">
            <a:extLst>
              <a:ext uri="{FF2B5EF4-FFF2-40B4-BE49-F238E27FC236}">
                <a16:creationId xmlns:a16="http://schemas.microsoft.com/office/drawing/2014/main" id="{52DAC82D-AEA0-43E6-82E2-0BB12B5D7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0388" y="1943100"/>
            <a:ext cx="6572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900">
                <a:solidFill>
                  <a:srgbClr val="000000"/>
                </a:solidFill>
                <a:latin typeface="ＭＳ Ｐゴシック" panose="020B0600070205080204" pitchFamily="50" charset="-128"/>
              </a:rPr>
              <a:t>（万円）</a:t>
            </a:r>
            <a:endParaRPr lang="zh-TW" altLang="en-US" sz="90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915E61B4-10BB-4B75-A2EC-07D2ADBA1A33}"/>
              </a:ext>
            </a:extLst>
          </p:cNvPr>
          <p:cNvSpPr txBox="1"/>
          <p:nvPr/>
        </p:nvSpPr>
        <p:spPr>
          <a:xfrm>
            <a:off x="1550988" y="3252788"/>
            <a:ext cx="554037" cy="395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960" dirty="0">
                <a:solidFill>
                  <a:prstClr val="black"/>
                </a:solidFill>
                <a:latin typeface="ＭＳ Ｐゴシック"/>
                <a:ea typeface="ＭＳ Ｐゴシック"/>
              </a:rPr>
              <a:t>50</a:t>
            </a:r>
            <a:endParaRPr lang="ja-JP" altLang="en-US" sz="196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B244EDB1-B661-45CE-A4B0-402CF7A1D583}"/>
              </a:ext>
            </a:extLst>
          </p:cNvPr>
          <p:cNvSpPr txBox="1"/>
          <p:nvPr/>
        </p:nvSpPr>
        <p:spPr>
          <a:xfrm>
            <a:off x="1550988" y="3829050"/>
            <a:ext cx="554037" cy="395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960" dirty="0">
                <a:solidFill>
                  <a:prstClr val="black"/>
                </a:solidFill>
                <a:latin typeface="ＭＳ Ｐゴシック"/>
                <a:ea typeface="ＭＳ Ｐゴシック"/>
              </a:rPr>
              <a:t>50</a:t>
            </a:r>
            <a:endParaRPr lang="ja-JP" altLang="en-US" sz="196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E45633FC-D19D-40AA-8EA6-0EC05B10FC55}"/>
              </a:ext>
            </a:extLst>
          </p:cNvPr>
          <p:cNvSpPr txBox="1"/>
          <p:nvPr/>
        </p:nvSpPr>
        <p:spPr>
          <a:xfrm>
            <a:off x="1550988" y="4395788"/>
            <a:ext cx="554037" cy="395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960" dirty="0">
                <a:solidFill>
                  <a:prstClr val="black"/>
                </a:solidFill>
                <a:latin typeface="ＭＳ Ｐゴシック"/>
                <a:ea typeface="ＭＳ Ｐゴシック"/>
              </a:rPr>
              <a:t>50</a:t>
            </a:r>
            <a:endParaRPr lang="ja-JP" altLang="en-US" sz="196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F8A4B5FA-A832-4467-B485-338025C2A170}"/>
              </a:ext>
            </a:extLst>
          </p:cNvPr>
          <p:cNvSpPr txBox="1"/>
          <p:nvPr/>
        </p:nvSpPr>
        <p:spPr>
          <a:xfrm>
            <a:off x="1553730" y="5565775"/>
            <a:ext cx="436563" cy="393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960" dirty="0">
                <a:solidFill>
                  <a:prstClr val="black"/>
                </a:solidFill>
                <a:latin typeface="ＭＳ Ｐゴシック"/>
                <a:ea typeface="+mn-ea"/>
              </a:rPr>
              <a:t>93</a:t>
            </a:r>
            <a:endParaRPr lang="ja-JP" altLang="en-US" sz="1960" dirty="0">
              <a:solidFill>
                <a:prstClr val="black"/>
              </a:solidFill>
              <a:latin typeface="ＭＳ Ｐゴシック"/>
              <a:ea typeface="+mn-ea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659DFB98-143E-4E5D-AC13-AB3B359473F6}"/>
              </a:ext>
            </a:extLst>
          </p:cNvPr>
          <p:cNvSpPr txBox="1"/>
          <p:nvPr/>
        </p:nvSpPr>
        <p:spPr>
          <a:xfrm>
            <a:off x="1553730" y="6129338"/>
            <a:ext cx="436563" cy="393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960" dirty="0">
                <a:solidFill>
                  <a:prstClr val="black"/>
                </a:solidFill>
                <a:latin typeface="ＭＳ Ｐゴシック"/>
                <a:ea typeface="+mn-ea"/>
              </a:rPr>
              <a:t>93</a:t>
            </a:r>
            <a:endParaRPr lang="ja-JP" altLang="en-US" sz="1960" dirty="0">
              <a:solidFill>
                <a:prstClr val="black"/>
              </a:solidFill>
              <a:latin typeface="ＭＳ Ｐゴシック"/>
              <a:ea typeface="+mn-ea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76D56A3F-9FE8-4125-9713-BED8F03C0FD5}"/>
              </a:ext>
            </a:extLst>
          </p:cNvPr>
          <p:cNvSpPr txBox="1"/>
          <p:nvPr/>
        </p:nvSpPr>
        <p:spPr>
          <a:xfrm>
            <a:off x="1553730" y="6678613"/>
            <a:ext cx="436563" cy="393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960" dirty="0">
                <a:solidFill>
                  <a:prstClr val="black"/>
                </a:solidFill>
                <a:latin typeface="ＭＳ Ｐゴシック"/>
                <a:ea typeface="+mn-ea"/>
              </a:rPr>
              <a:t>93</a:t>
            </a:r>
            <a:endParaRPr lang="ja-JP" altLang="en-US" sz="1960" dirty="0">
              <a:solidFill>
                <a:prstClr val="black"/>
              </a:solidFill>
              <a:latin typeface="ＭＳ Ｐゴシック"/>
              <a:ea typeface="+mn-ea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09CBB89E-7932-40ED-AD1D-4A23F2FBD202}"/>
              </a:ext>
            </a:extLst>
          </p:cNvPr>
          <p:cNvSpPr txBox="1"/>
          <p:nvPr/>
        </p:nvSpPr>
        <p:spPr>
          <a:xfrm>
            <a:off x="2755900" y="3263900"/>
            <a:ext cx="690563" cy="395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960" dirty="0">
                <a:solidFill>
                  <a:prstClr val="black"/>
                </a:solidFill>
                <a:latin typeface="ＭＳ Ｐゴシック"/>
                <a:ea typeface="ＭＳ Ｐゴシック"/>
              </a:rPr>
              <a:t>162</a:t>
            </a:r>
            <a:endParaRPr lang="ja-JP" altLang="en-US" sz="196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A420360D-BD7B-4E4D-9420-A5FE70BF81C9}"/>
              </a:ext>
            </a:extLst>
          </p:cNvPr>
          <p:cNvSpPr txBox="1"/>
          <p:nvPr/>
        </p:nvSpPr>
        <p:spPr>
          <a:xfrm>
            <a:off x="2755900" y="3833091"/>
            <a:ext cx="690563" cy="395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960" dirty="0">
                <a:solidFill>
                  <a:prstClr val="black"/>
                </a:solidFill>
                <a:latin typeface="ＭＳ Ｐゴシック"/>
                <a:ea typeface="ＭＳ Ｐゴシック"/>
              </a:rPr>
              <a:t>162</a:t>
            </a:r>
            <a:endParaRPr lang="ja-JP" altLang="en-US" sz="196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E71167C9-E9E2-4033-ADD8-15CEC748D90D}"/>
              </a:ext>
            </a:extLst>
          </p:cNvPr>
          <p:cNvSpPr txBox="1"/>
          <p:nvPr/>
        </p:nvSpPr>
        <p:spPr>
          <a:xfrm>
            <a:off x="2755900" y="5581650"/>
            <a:ext cx="690563" cy="395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960" dirty="0">
                <a:solidFill>
                  <a:prstClr val="black"/>
                </a:solidFill>
                <a:latin typeface="ＭＳ Ｐゴシック"/>
                <a:ea typeface="ＭＳ Ｐゴシック"/>
              </a:rPr>
              <a:t>162</a:t>
            </a:r>
            <a:endParaRPr lang="ja-JP" altLang="en-US" sz="196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F458674B-12F4-4A0E-8DF3-78E5A873FA54}"/>
              </a:ext>
            </a:extLst>
          </p:cNvPr>
          <p:cNvSpPr txBox="1"/>
          <p:nvPr/>
        </p:nvSpPr>
        <p:spPr>
          <a:xfrm>
            <a:off x="2755900" y="6127750"/>
            <a:ext cx="690563" cy="395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960" dirty="0">
                <a:solidFill>
                  <a:prstClr val="black"/>
                </a:solidFill>
                <a:latin typeface="ＭＳ Ｐゴシック"/>
                <a:ea typeface="ＭＳ Ｐゴシック"/>
              </a:rPr>
              <a:t>162</a:t>
            </a:r>
            <a:endParaRPr lang="ja-JP" altLang="en-US" sz="196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AB5565D4-251C-4508-91F6-F8A25B6AF56E}"/>
              </a:ext>
            </a:extLst>
          </p:cNvPr>
          <p:cNvSpPr txBox="1"/>
          <p:nvPr/>
        </p:nvSpPr>
        <p:spPr>
          <a:xfrm>
            <a:off x="2755900" y="6694488"/>
            <a:ext cx="690563" cy="395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960" dirty="0">
                <a:solidFill>
                  <a:prstClr val="black"/>
                </a:solidFill>
                <a:latin typeface="ＭＳ Ｐゴシック"/>
                <a:ea typeface="ＭＳ Ｐゴシック"/>
              </a:rPr>
              <a:t>162</a:t>
            </a:r>
            <a:endParaRPr lang="ja-JP" altLang="en-US" sz="196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DE420B19-F41E-4715-A28B-70DEBA1B0187}"/>
              </a:ext>
            </a:extLst>
          </p:cNvPr>
          <p:cNvSpPr txBox="1"/>
          <p:nvPr/>
        </p:nvSpPr>
        <p:spPr>
          <a:xfrm>
            <a:off x="3405188" y="3262313"/>
            <a:ext cx="690562" cy="395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960" dirty="0">
                <a:solidFill>
                  <a:prstClr val="black"/>
                </a:solidFill>
                <a:latin typeface="ＭＳ Ｐゴシック"/>
                <a:ea typeface="ＭＳ Ｐゴシック"/>
              </a:rPr>
              <a:t>154</a:t>
            </a:r>
            <a:endParaRPr lang="ja-JP" altLang="en-US" sz="196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30BF57C2-1D6A-4648-BAD0-975303ADFDB5}"/>
              </a:ext>
            </a:extLst>
          </p:cNvPr>
          <p:cNvSpPr txBox="1"/>
          <p:nvPr/>
        </p:nvSpPr>
        <p:spPr>
          <a:xfrm>
            <a:off x="3444875" y="4394200"/>
            <a:ext cx="690563" cy="393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960" dirty="0">
                <a:solidFill>
                  <a:prstClr val="black"/>
                </a:solidFill>
                <a:latin typeface="ＭＳ Ｐゴシック"/>
                <a:ea typeface="ＭＳ Ｐゴシック"/>
              </a:rPr>
              <a:t>316</a:t>
            </a:r>
            <a:endParaRPr lang="ja-JP" altLang="en-US" sz="196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5DB5BAC1-C6DC-4FA3-B1A3-102213C5B023}"/>
              </a:ext>
            </a:extLst>
          </p:cNvPr>
          <p:cNvSpPr txBox="1"/>
          <p:nvPr/>
        </p:nvSpPr>
        <p:spPr>
          <a:xfrm>
            <a:off x="3444875" y="4960938"/>
            <a:ext cx="690563" cy="393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960" dirty="0">
                <a:solidFill>
                  <a:prstClr val="black"/>
                </a:solidFill>
                <a:latin typeface="ＭＳ Ｐゴシック"/>
                <a:ea typeface="ＭＳ Ｐゴシック"/>
              </a:rPr>
              <a:t>316</a:t>
            </a:r>
            <a:endParaRPr lang="ja-JP" altLang="en-US" sz="196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2A73D11E-255C-45E3-AE75-C5050399D29D}"/>
              </a:ext>
            </a:extLst>
          </p:cNvPr>
          <p:cNvSpPr txBox="1"/>
          <p:nvPr/>
        </p:nvSpPr>
        <p:spPr>
          <a:xfrm>
            <a:off x="3444875" y="6710363"/>
            <a:ext cx="690563" cy="393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960" dirty="0">
                <a:solidFill>
                  <a:prstClr val="black"/>
                </a:solidFill>
                <a:latin typeface="ＭＳ Ｐゴシック"/>
                <a:ea typeface="ＭＳ Ｐゴシック"/>
              </a:rPr>
              <a:t>316</a:t>
            </a:r>
            <a:endParaRPr lang="ja-JP" altLang="en-US" sz="196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113736" name="テキスト ボックス 22">
            <a:extLst>
              <a:ext uri="{FF2B5EF4-FFF2-40B4-BE49-F238E27FC236}">
                <a16:creationId xmlns:a16="http://schemas.microsoft.com/office/drawing/2014/main" id="{0771947A-A976-42C2-A55F-B7C548F86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6018569"/>
            <a:ext cx="525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431</a:t>
            </a:r>
            <a:endParaRPr lang="ja-JP" altLang="en-US" sz="16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737" name="テキスト ボックス 23">
            <a:extLst>
              <a:ext uri="{FF2B5EF4-FFF2-40B4-BE49-F238E27FC236}">
                <a16:creationId xmlns:a16="http://schemas.microsoft.com/office/drawing/2014/main" id="{D20DFC1D-F6C2-451F-A040-F47F0B592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6299200"/>
            <a:ext cx="525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554</a:t>
            </a:r>
            <a:endParaRPr lang="ja-JP" altLang="en-US" sz="16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78" name="テキスト ボックス 19">
            <a:extLst>
              <a:ext uri="{FF2B5EF4-FFF2-40B4-BE49-F238E27FC236}">
                <a16:creationId xmlns:a16="http://schemas.microsoft.com/office/drawing/2014/main" id="{83631051-8A01-41B4-916C-52EC4B698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175" y="3745815"/>
            <a:ext cx="525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431</a:t>
            </a:r>
            <a:endParaRPr lang="ja-JP" altLang="en-US" sz="16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89" name="テキスト ボックス 20">
            <a:extLst>
              <a:ext uri="{FF2B5EF4-FFF2-40B4-BE49-F238E27FC236}">
                <a16:creationId xmlns:a16="http://schemas.microsoft.com/office/drawing/2014/main" id="{3F1618D1-9E54-41A9-890C-CEBC361B2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525" y="4014611"/>
            <a:ext cx="5254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554</a:t>
            </a:r>
            <a:endParaRPr lang="ja-JP" altLang="en-US" sz="16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91" name="テキスト ボックス 19">
            <a:extLst>
              <a:ext uri="{FF2B5EF4-FFF2-40B4-BE49-F238E27FC236}">
                <a16:creationId xmlns:a16="http://schemas.microsoft.com/office/drawing/2014/main" id="{AEE27DDA-29FF-4752-A6D2-EB4D64E88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762" y="4312412"/>
            <a:ext cx="525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431</a:t>
            </a:r>
            <a:endParaRPr lang="ja-JP" altLang="en-US" sz="16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97" name="テキスト ボックス 20">
            <a:extLst>
              <a:ext uri="{FF2B5EF4-FFF2-40B4-BE49-F238E27FC236}">
                <a16:creationId xmlns:a16="http://schemas.microsoft.com/office/drawing/2014/main" id="{27EC6138-F2B8-45A5-A532-EA4F936F0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6246" y="4600399"/>
            <a:ext cx="5254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554</a:t>
            </a:r>
            <a:endParaRPr lang="ja-JP" altLang="en-US" sz="16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98" name="テキスト ボックス 19">
            <a:extLst>
              <a:ext uri="{FF2B5EF4-FFF2-40B4-BE49-F238E27FC236}">
                <a16:creationId xmlns:a16="http://schemas.microsoft.com/office/drawing/2014/main" id="{FE20715D-57D5-4AE7-AD79-420917EE5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762" y="4875974"/>
            <a:ext cx="525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431</a:t>
            </a:r>
            <a:endParaRPr lang="ja-JP" altLang="en-US" sz="16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99" name="テキスト ボックス 20">
            <a:extLst>
              <a:ext uri="{FF2B5EF4-FFF2-40B4-BE49-F238E27FC236}">
                <a16:creationId xmlns:a16="http://schemas.microsoft.com/office/drawing/2014/main" id="{08045AC1-8575-4FDD-BC31-2072CD92D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3462" y="5175250"/>
            <a:ext cx="5254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554</a:t>
            </a:r>
            <a:endParaRPr lang="ja-JP" altLang="en-US" sz="16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7" name="テキスト ボックス 7">
            <a:extLst>
              <a:ext uri="{FF2B5EF4-FFF2-40B4-BE49-F238E27FC236}">
                <a16:creationId xmlns:a16="http://schemas.microsoft.com/office/drawing/2014/main" id="{423ACF07-20C6-4974-801F-65CE44CFA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7142" y="5447936"/>
            <a:ext cx="525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232</a:t>
            </a:r>
            <a:endParaRPr lang="ja-JP" altLang="en-US" sz="16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9" name="テキスト ボックス 18">
            <a:extLst>
              <a:ext uri="{FF2B5EF4-FFF2-40B4-BE49-F238E27FC236}">
                <a16:creationId xmlns:a16="http://schemas.microsoft.com/office/drawing/2014/main" id="{6E966CC1-F6E2-427E-9E37-4D80AE885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3967" y="5713048"/>
            <a:ext cx="5254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237</a:t>
            </a:r>
            <a:endParaRPr lang="ja-JP" altLang="en-US" sz="16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0" name="テキスト ボックス 7">
            <a:extLst>
              <a:ext uri="{FF2B5EF4-FFF2-40B4-BE49-F238E27FC236}">
                <a16:creationId xmlns:a16="http://schemas.microsoft.com/office/drawing/2014/main" id="{8B08E4EA-96CB-4A30-A25B-B6F77D76A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7870" y="6580821"/>
            <a:ext cx="525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232</a:t>
            </a:r>
            <a:endParaRPr lang="ja-JP" altLang="en-US" sz="16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" name="テキスト ボックス 18">
            <a:extLst>
              <a:ext uri="{FF2B5EF4-FFF2-40B4-BE49-F238E27FC236}">
                <a16:creationId xmlns:a16="http://schemas.microsoft.com/office/drawing/2014/main" id="{1BA55D42-ED30-406D-830E-28DF3D0F4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298" y="6875375"/>
            <a:ext cx="5254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237</a:t>
            </a:r>
            <a:endParaRPr lang="ja-JP" altLang="en-US" sz="16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2C850731-4F35-496C-9A21-DF1FDFB926E1}"/>
              </a:ext>
            </a:extLst>
          </p:cNvPr>
          <p:cNvSpPr txBox="1"/>
          <p:nvPr/>
        </p:nvSpPr>
        <p:spPr>
          <a:xfrm>
            <a:off x="3456241" y="5589588"/>
            <a:ext cx="690562" cy="395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960" dirty="0">
                <a:solidFill>
                  <a:prstClr val="black"/>
                </a:solidFill>
                <a:latin typeface="ＭＳ Ｐゴシック"/>
                <a:ea typeface="ＭＳ Ｐゴシック"/>
              </a:rPr>
              <a:t>154</a:t>
            </a:r>
            <a:endParaRPr lang="ja-JP" altLang="en-US" sz="196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B69888DC-9C19-4396-9D0E-D259FBA80C88}"/>
              </a:ext>
            </a:extLst>
          </p:cNvPr>
          <p:cNvSpPr txBox="1"/>
          <p:nvPr/>
        </p:nvSpPr>
        <p:spPr>
          <a:xfrm>
            <a:off x="3456241" y="6116638"/>
            <a:ext cx="690562" cy="395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960" dirty="0">
                <a:solidFill>
                  <a:prstClr val="black"/>
                </a:solidFill>
                <a:latin typeface="ＭＳ Ｐゴシック"/>
                <a:ea typeface="ＭＳ Ｐゴシック"/>
              </a:rPr>
              <a:t>154</a:t>
            </a:r>
            <a:endParaRPr lang="ja-JP" altLang="en-US" sz="1960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115" name="テキスト ボックス 78">
            <a:extLst>
              <a:ext uri="{FF2B5EF4-FFF2-40B4-BE49-F238E27FC236}">
                <a16:creationId xmlns:a16="http://schemas.microsoft.com/office/drawing/2014/main" id="{C1F52B13-667D-4F3F-B12E-1EE8BDF0C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872" y="6308870"/>
            <a:ext cx="654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1,175</a:t>
            </a:r>
            <a:endParaRPr lang="ja-JP" altLang="en-US" sz="16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第1章_生活設計と家計管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2章_買い物と支払い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5章_多重債務と消費者被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資料集_特別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第5章_多重債務と消費者被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資料集_特別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4" ma:contentTypeDescription="新しいドキュメントを作成します。" ma:contentTypeScope="" ma:versionID="a1b9892835793e5cd2f19a5561b0f3e2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cd7305b9d632c5acfc1d484554d7e205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E352A923-B453-4407-A45C-2437782DDD97}"/>
</file>

<file path=customXml/itemProps2.xml><?xml version="1.0" encoding="utf-8"?>
<ds:datastoreItem xmlns:ds="http://schemas.openxmlformats.org/officeDocument/2006/customXml" ds:itemID="{A3917725-AC6F-40BD-85FA-D773499BD556}"/>
</file>

<file path=customXml/itemProps3.xml><?xml version="1.0" encoding="utf-8"?>
<ds:datastoreItem xmlns:ds="http://schemas.openxmlformats.org/officeDocument/2006/customXml" ds:itemID="{DAA20D3F-82B6-46F1-BFE7-D319556BC626}"/>
</file>

<file path=docProps/app.xml><?xml version="1.0" encoding="utf-8"?>
<Properties xmlns="http://schemas.openxmlformats.org/officeDocument/2006/extended-properties" xmlns:vt="http://schemas.openxmlformats.org/officeDocument/2006/docPropsVTypes">
  <TotalTime>2156</TotalTime>
  <Words>185</Words>
  <PresentationFormat>ユーザー設定</PresentationFormat>
  <Paragraphs>77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9</vt:i4>
      </vt:variant>
      <vt:variant>
        <vt:lpstr>スライド タイトル</vt:lpstr>
      </vt:variant>
      <vt:variant>
        <vt:i4>1</vt:i4>
      </vt:variant>
    </vt:vector>
  </HeadingPairs>
  <TitlesOfParts>
    <vt:vector size="15" baseType="lpstr">
      <vt:lpstr>ＭＳ Ｐゴシック</vt:lpstr>
      <vt:lpstr>新細明體</vt:lpstr>
      <vt:lpstr>Arial</vt:lpstr>
      <vt:lpstr>Calibri</vt:lpstr>
      <vt:lpstr>Calibri Light</vt:lpstr>
      <vt:lpstr>第1章_生活設計と家計管理</vt:lpstr>
      <vt:lpstr>第2章_買い物と支払い</vt:lpstr>
      <vt:lpstr>第3章_お金を借りる</vt:lpstr>
      <vt:lpstr>第5章_多重債務と消費者被害</vt:lpstr>
      <vt:lpstr>資料集_特別編</vt:lpstr>
      <vt:lpstr>1_第3章_お金を借りる</vt:lpstr>
      <vt:lpstr>2_第3章_お金を借りる</vt:lpstr>
      <vt:lpstr>1_第5章_多重債務と消費者被害</vt:lpstr>
      <vt:lpstr>1_資料集_特別編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2016-03-12T10:43:24Z</cp:lastPrinted>
  <dcterms:created xsi:type="dcterms:W3CDTF">2015-11-26T08:00:25Z</dcterms:created>
  <dcterms:modified xsi:type="dcterms:W3CDTF">2024-04-11T10:09:07Z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  <property fmtid="{D5CDD505-2E9C-101B-9397-08002B2CF9AE}" pid="3" name="MediaServiceImageTags">
    <vt:lpwstr/>
  </property>
</Properties>
</file>