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1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101" d="100"/>
          <a:sy n="101" d="100"/>
        </p:scale>
        <p:origin x="1116" y="108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7078E06-88F7-4E1C-98BC-A3BD527989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311738-5761-48A7-A1E5-4B5707AC0D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13D36B-CCA7-4ABA-9536-418CFC48C49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FBC672-4FAB-42BF-A952-E6EF633EA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53C71B-A096-4A5E-BA6B-B1039240A9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8EA81F-F744-4C1E-B631-C201719446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0EDA05-B278-4207-9ED3-BEEA1B07D5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3885A1-0C21-44AB-936A-840F52D0CF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A0D87A-F504-4720-BCCD-DFB1CB8279A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1CE0A3E-939C-441D-9804-07327F8F6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68CB0B9-FDE4-4B3B-AA2E-C925E8D7B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894A98-2D24-450E-9B68-D435CA63E8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5A27DA-7180-4C1B-BEF8-22112618B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DD17D6-8B1B-43A4-8D05-AE142F13E71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92FC51-4450-410E-A680-5B70266C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CC9849-1B9F-4836-8A11-2951E48D217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B37C2-F61B-424E-82E3-E6AB6E81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E6FE3-E938-43F2-B935-5EC3F726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0009C4-237F-4F41-A088-BFBD6001FD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42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A4288-BCBA-4292-8301-FA745642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D653566-7DF8-4B4E-88B7-2FDADE7D0C4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56FD69-C2A3-46BE-9D0E-B3743B68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A14E7-CD19-492E-BBC8-162F60C8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4D8A83-1EF0-4551-B231-E62DE942DF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74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59755F-E929-4539-B82D-5DBBC6B1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9E1D5B-8EE3-4FBD-8104-E3838784FAC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754B31-1B4A-48A0-A964-89081B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95C5C6-2205-4926-A8A8-706B12F4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1F1C99-B3C9-453E-804B-2EFCF78EFE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689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40400B-586E-4A55-AF68-040582C5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D85B74D-491A-4E7B-98CB-1F1FD543A4E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C2DD13-C9F8-4050-9AAF-3C8E68DC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E4862F-7560-4FE3-B77F-5494A30D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3C9725-D923-4968-9F73-22D461617B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834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A34A25-BC75-4F53-A8C8-1BE8BF9A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B733B7-70A5-4610-9F5F-E1E81E0EB2B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FC366F-A792-4BC2-95A4-202F0C36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E09FC7-0D76-4458-90FF-84155118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D90FA8-DDC6-4166-9BFC-EAF236947E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087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3F98B5-1041-42BD-95BC-F8AC2D9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F937AA-2945-47D0-B40C-7007B07D70A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A5628-34DD-421F-9C3B-7EE5B374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D02309-D592-4366-992D-AD529C1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9B0AAA-E7C8-4C18-8332-7527AF367C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094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278C8E-C5E0-43FC-A046-BA213B80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8FB45B-9ED9-4A90-9D7A-63ED27ED845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0FB914-439E-4052-936D-3C0AFA26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09EA9B-FC76-4B50-A6A2-35C12B46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260B06-952F-49BA-9F81-535619AB8C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264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E9B2BC-44AC-44DF-AE01-048511A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E9F7F7C-3789-40BB-894B-BF4E742B7A0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5338E8-3D94-4F2B-8C36-7C77122B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CA93CF-7682-4A46-B97D-D70975B7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B3ECE4-06EA-41BE-BA46-3FCD346A9D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875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3FF2B8-A6B9-48B7-AE59-E8C76326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B9538B-B8C9-4B80-BFDC-AC2513F9BD6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4FA910-4E4E-4A76-BFB3-42094138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822EF7-E1A4-4F6F-830F-ED316450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4B577E-EB93-4CFD-B61A-3589957894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028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E3AD7F-5079-413A-BCC8-9851C64D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5EF6D8-136F-4B2B-8203-EC1C5EA8D02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C6CEDD-2265-47F8-91D2-195E5C63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5254AC-F1FF-4A35-8FE6-2F18894F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2E7800-DDE4-4AFE-AD6E-703415418F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935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0A0B92-C352-4BE6-9E19-C0A395B1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1B9680-E076-405A-9B67-854CDAFBC92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4B168-7D0B-4E23-B32A-14B671B4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A6428C-4A78-4D1F-838A-E3E7E934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BD30E0-2DBE-48F9-865A-8329FC9FD4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1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A32E2D-204C-4EF8-9105-BDFFC79D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47DCA6-0A84-486E-85C6-FD199281818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5F581D-02CC-4BBE-A47D-B1643797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852505-90E0-47D8-BBF1-99A97B85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71D8B5-53CF-4B9A-B7F1-3467EAFFFA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240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B7C9FD-FB46-43C6-BCC9-5830A12A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CD1F33-0B97-424A-BDE8-5B49EACC6AA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B8C87D-2BFE-4093-AC12-9ED80D4E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04C67C-276F-46FF-8788-745F862C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33F4D2-23DA-4BB7-81BB-7DC68CB263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5469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A9593A-B235-4DF0-810B-96DF1F49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BBF39F-FDB3-4AF4-ADC2-C67330EA4A3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22E5FD-567F-405D-A82C-A292706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29D7C-576A-4AC5-BF0B-C42809A2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61D53C-717D-43BA-B3EA-554C993C22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408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A0C579-092D-41D8-A9C9-C821A98C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A30821-7D79-455F-8E10-1E64AAA6622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46048-3BC5-452F-B12F-7D31B8E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BAA6A9-04DC-4F09-BA4A-140484A5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151D9-6D83-4E71-8989-59647756B2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523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052E9-C0AB-410B-8EB9-E2F80F2F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4BDC46-8C6D-43C4-B896-CECA7AAB7B5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5F9D0-09A4-40AF-916D-8F2714D1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765085-2D32-41F8-8180-9CC9BB1F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8D9A94-935B-416A-AD08-CE4FA8803D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0694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6B7A99-3A9C-4DE4-BAD7-64954338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AC1A60-03BD-4160-B0E3-77CB065561B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00B78-D483-4BE2-AC8D-83889D8D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226531-8E3D-4ED2-B561-B5A8473A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127374-9A2D-4B9E-A148-D5EAC92690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0212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E04E65-2960-4298-B060-71FB636A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D1D513-19C8-432B-A171-E9AD85EDBF3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EBA380-8A83-45DB-9A46-CB5C18EC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1CEEF4-D145-4E06-A22F-F2CB235F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8F2C52-39A7-42AC-B589-BFEA658127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8458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86DF91-98A2-48C3-B808-459BBB1F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777BFD-9E0D-4551-A004-6FDC5A975CB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636235-BFD8-4AEB-9CFC-5826AA97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FE7CBE-49D4-4B3C-9FF3-5B339643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A5F9B5-404C-4DE4-A5B3-D110D887C3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8470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DB2F219-F5B9-4197-AC45-F220C024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8BC50C-FC98-43FE-B45C-875696A2F6B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E80E73-5159-4DFA-9D9F-6C7D942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F8724A-4EC0-4D06-8454-D4DDF67B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B7CA8A-38C6-494E-9BB2-145C46B967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2905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C0176C-033E-47E5-BB6A-67868B3C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ED486D-6C6C-4F5F-AA70-A6171D574C1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8B2BE9-9658-4FCA-B3CF-25E22BF4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0BE15C-3F78-4B58-974C-28305611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EDB36B-AE7C-492E-BAFD-496AD88F88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74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1EAAEB-ED22-4440-BDE9-5546D8D6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6C424E-7861-4B5F-B706-12CFCA009A1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408830C-1621-475B-9E58-A5714C9B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641317-8521-4151-988A-DDDEB7D5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E5F63E-3F5F-4EAF-B775-99256851EF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87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AF83BC-C56E-4466-B116-A2DBDA2E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A77-6971-44B7-B1B1-89D72F80CA3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FBD918-B88E-4F6B-88AF-FD7F4363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625395-B1D7-43D1-8A4C-BFAA8769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E80BD5-92A4-4E24-BF9E-720DC743B9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48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49372D-895F-4346-937B-48D42C41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A7D4E8-631C-4532-8FAC-0FDFA75A79B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D4E723-8289-45B7-89C2-BEF1AD63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0123AE-353D-41B4-9566-53CF5516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CF5A30-1033-40D6-B8E9-B2CA278FEC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0327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49EE48-99A5-4F81-80E0-CD6933A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99D2B9-D23E-4BC6-982C-4BE50322812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6E1CD6-D119-4377-AD05-8E629CD4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3923C6-FCD8-41C0-8B54-79ECEAC4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6FE30E-BE5F-4ADA-966F-DF0248288E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1044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2E3142-37F8-4544-8378-D9364D46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560A96-C3E5-4A7F-A856-524F3C3937B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15C412-C28D-465E-AE69-BAD3C867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BFFDD8-F0B6-48E4-9323-1A3D2218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A6C64D-4F85-4881-B7B1-C4C9F41D65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132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3DD261-883C-4081-88E8-6B4C4BA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9CDB70-D2F8-42D1-98CE-A8F702AC69A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B85C78-68E2-42E3-BBFB-6F073974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C3E2E3-BC03-44CF-9CFE-1394A924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0B9E74-0BB3-464F-A11E-8AF3610ACC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1973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EC28AA-C622-486D-94F4-618DF902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A36668-40E7-4411-830A-F2662FE56B2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2976E-85B2-4BF7-9D6E-913F4E45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750165-6D38-40C6-8FA7-38468C23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B7F0DB-ADC0-4019-A5BA-B6AFD25091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0483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B28265-C9AC-41B1-BEAF-DCB2F57F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50BE71-B670-4997-9F80-B9BC6DA33A6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B21EB6-8EB2-41E6-A8B8-29E61AA3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401E81-9F83-406D-8B26-952D7C40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935A04-7F10-4778-A5C2-EC1A266C60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5606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DA5BA2-CC3B-45DD-9671-27C176A7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6ADAB6-E74C-4F06-9395-2D8664D5DE9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357E55-7EDC-4A71-9A8E-F77B125E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5C4D76-CABF-493C-A5DD-058478A3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5A6EDD-DE77-4EFE-B6E0-7B8A0109B5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2384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9E8701-A129-4CE9-B938-D253D7AE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0DC25E-68E2-4150-BC50-5C5750517DDF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9ACB95-A164-405C-97EF-5E0BCE5C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D4E723-2F8E-4F7F-99BC-4D883D24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035EE3-E85E-4263-BF44-127CCD8560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60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5CC993-33BA-440E-BEBA-9003CA2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1B688A-B5E6-4075-8F12-F4B3A14CDB8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C22A0F-A2FD-4ACD-8F71-EDCBD9C8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B1D9B9-FCBA-4BE4-8037-3F7121A3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526554-A8A8-488E-97C1-9A2BB586C4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5592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F8E328-BC70-453F-8C16-6435EF05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63F254-EB55-4F3C-833D-24CB849D1B4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BB6779-43D4-4C6F-845E-6C14E28A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01AE8E-DF9B-4E15-80C5-2C28D3F3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4A0A27-4294-4834-9300-B0C236B74A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599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66B189AE-A9C2-492F-8C96-26148394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A9881A-76BB-4BED-95EE-217A7461C0B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E8C0006-68D8-4EE1-9932-D821C78B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2710525-B7C2-471C-A3B8-7605C7B8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CC0622-7FF2-4DEB-858A-4D0AECF71B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4776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1A1457-0BA1-4D81-A34B-8ABF68F9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7710A4-94E3-40E1-B98C-C8C9EC91E08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D149F37-0E06-476F-860B-BF416949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A3853C-044E-48B2-9870-E82F91AF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B536E4-0B92-41D9-BE89-F45D709F5B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070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84E04F-2808-4066-852B-47442A65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3ADAF2-ADB2-4771-9098-590BAD2144D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A8A32A-F9BD-43F3-B151-D2F00EC9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47EA14-8F16-4C1B-B430-E947B2CB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5DD1B4-840E-4F61-B871-921C111354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7121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1FF048-4A21-4232-929C-FAD42BCD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AFA1BA-9533-443E-ABEC-E3DE3223880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5E040A-122E-4DF9-AAA4-8E914B17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38A234-9A21-4812-871F-46BECECD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B059E6-7AB5-4C60-99CD-5836EDF7A0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522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2F0B4B-9CCA-4FCD-A5E4-2AC907A9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65581D-62DC-4074-B91A-22B344CFFB9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B54DB3-9576-43EF-9603-63B068C5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0EC6CA-E789-451D-B3B9-14A0D7D4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1F8BF3-1D6A-448B-B560-9F99D47D26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258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2098F0-7452-42A8-AEF1-437348E0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BDDA4B-4EBD-4AA7-9191-AEA3D90044B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0EC5D4-13F0-497F-A0C7-E9EECAE6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39E91-89C1-4E03-BD67-5E6179A4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A3C193-8BAE-4909-AEA8-3C15128B0D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0459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75BE80-2C36-41C4-B3D9-38772FCB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88D7E3-74EF-4B29-8DAC-F3953CC65CC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4DF2D5-1D36-4937-9F91-E3D71003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CD0CD5-D569-40CE-BC94-801710CE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CE9466-D827-4F4E-BF72-1EB4D5E755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8898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3A9626-A950-4C68-8950-677F3B40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D265EC-EBB2-461A-9D80-C6A2E3A90B0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38EEAB-B89A-42D7-A2B9-4E8A3CFD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6439B3-3E91-4C8B-90E0-53BEC4F0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181C2F-B3B0-4385-B097-2CF883CE16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5358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C1D7DA-42C1-4C2F-827F-D483292B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E5820C-5D8D-49F4-B793-5347251F0F2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DD26EB-0539-48A3-8E13-980B27B4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819E82-FA0D-4215-9AB4-AE76EC4A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6402C4-F04C-44AA-AF41-0190FF73F0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432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F1921B-9C38-4238-AC30-A6797B47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C12FC0-8A13-4B61-8557-075B2076AEF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A416F6-98CB-495B-93E5-218142AC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8D3EAA-4497-4182-9860-C95E11BC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755408-2021-466F-9ECC-B62BDEDF6D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419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A8E59D-D227-4C86-967C-5550EB92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1694EF-C82B-4E12-95EB-401F6D2C2A9F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6BFD11-1647-4CC1-A7D3-B8A9E022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BD7D2D-0451-43AD-AA12-8B7837B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AB179F-824C-4F68-BF6C-B71CB3276E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50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27803E2-6363-4928-AD83-880CF5E4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F7607B-17A3-41A9-9529-6AF5D0F170D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63F9BB4-2D88-42EB-BB76-1296EBCF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EB5A1E2-225A-4514-B213-91D2FB6B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9A45B2-C5E4-4B00-ACB5-EC4B33F8D6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5102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FDD4E2-8347-4E58-AC1E-D701BE0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892AE6-5F2B-48DD-AA24-36C1E2D7AF8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164510-0E36-4526-AE41-CF291262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7FD978-DBB6-4896-9148-0E8FB410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2FF69D-023A-40C7-ACCD-3006092DB1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2631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EDB9B38-8740-4422-9B17-CBDE415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9CDA47-1947-4925-AF81-C9F052EA489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62F05B0-06B9-44B4-AA16-FBB8DE14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77405F-2A67-428E-820D-8E8E252D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86CCA3-D314-4249-8852-F3F6DC14AC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934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652957-7D3D-4100-AEED-94CF9243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8E4249-4554-4BE8-8FB8-B438EE40B19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6529F8-1F16-4B9C-B7BC-D1D7758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8CD604-B487-4AB3-8094-04EEFAC6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E93B95-81AD-41C5-80E3-07AE1CD0B1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351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88FD7C-252E-4544-A7CC-B1520E3E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AF126E-5B62-4D75-8D05-80D9CD893E1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8D6B39-B1E8-44EA-B89D-92500B1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C02330-26FA-49D2-AABD-B707A17D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B6463D-3278-41F9-A6CD-E00B1789720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8206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18D086-51EA-4A04-B92F-CC0BC333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68A601-AD57-4616-85CE-AD1C2C17974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9CC86E-1F88-411C-B0F8-C019A103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6F6EA9-D07C-44A8-BE52-F2B8E15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B1C248-834F-4661-8D9D-652176492D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652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396D90-9EF1-4E64-A5D3-68FF8D96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113A25-E238-4418-B1A7-62518A44D33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050393-8D40-41A7-941B-188CB7BA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43606E-C7DA-400D-87C2-4139B067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84D8E0-55B1-4DF3-9264-13D04CCA30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258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1864C6-8FD0-462F-9A0B-E5CE78E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DF9A6E-97E5-45C5-BE07-B524CCF3CA4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342EF0-BF58-4397-BD65-BEEAD512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6F966-6C33-45F8-B29E-8DCF0B19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CA5CEAB-8328-422B-A4FD-39FD8FBFBE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4059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529696-5B4E-4777-9A52-A45E63CF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D0FFF9-CDF6-4850-9FF4-39CA1906753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EEE9F-AC0C-49A2-9CBC-B8C5F513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76F32F-FC4E-448A-91E3-17CF7BC3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135C3C-D79C-461D-9D32-B0CA2B8489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4807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CFC847-8FB6-4B06-80F9-5532205B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D48EF9-EE66-4D6B-A311-3DB9C4B2AB6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1FE433-FE77-4D41-80B1-4E9257FA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5ED6DD-D982-44D4-8E6B-3D299611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8F34648-DDE9-4B7F-B522-F6C2231833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8183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6C6FA9-3BA2-489F-AB93-059BF86A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85095D9-C92B-41F7-9838-2D514527108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667193-EB6B-4016-8C30-7DD24C83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6CBA22-FEB0-49A4-9982-8D4A9D15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2313B5-DE81-40FD-BC6B-9607235AD1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67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A615F39A-B5A4-4DF8-A1F0-5A210DCC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D9E53A-5613-4AE1-A6A2-0FFCC2D80D4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D55D8CF0-8FDD-44BD-8443-CFAD70C3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39BC1B5F-A3A0-48A8-8ABE-EABBB757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7C6044-24BB-48D6-AD98-D56EAD5C53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6136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9996D60-2694-4AF9-9CD2-24CB72A3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906289-6AC5-46EC-9E63-707391917CC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90FA6E-ABD2-4774-B951-CF7F7A48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A1B97E-745F-4A22-812F-C947DAC6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9B5F967-ADAB-4D7F-BB41-6493E2309B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6656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ADF41E-B408-467B-8B51-B5E57C7B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7726A6-70A5-45B7-9FD7-CA4E79D3A0E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EFBFB7-9112-44EE-9DCB-7BC563AD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0C46F0-703B-4BE8-A525-864C3563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B1BAE07-2CF6-48E2-9A82-F5C4F92183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8194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B4BB35-2F2A-4782-95D0-8928CC0C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78EB8D-1F88-43D9-BD77-01BD4A33D3F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962B04-1E35-4665-9BB0-25FDB7B1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EC12E9-84C6-49EE-B6DD-4BC44864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EC129-B1E4-450D-A7B9-63D9DB514D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3128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013B26-C1B4-4CDB-8821-98EA28E1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7924AF0-B7B0-44CF-9A13-F95437318E3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44F3E3-8AC8-4C78-AF12-4BF80DC5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043662-B0B6-4DDA-B919-61C27D71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1FAD38C-C870-487C-AF10-3E593B2E51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4440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56CA4A-5F5D-4707-A01B-B6917F6F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07EE79-52CB-49AC-BA69-7219EA832C7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4EC64A-8C7B-43AB-A62A-BF6E82F1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02CD72-D658-4296-97EE-090C5A61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61D86EE-9843-4672-B2FB-CAA534A50F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7060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9586C2-237B-4C30-BEA8-CBC5C0AA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DC9DFD-49AD-45AB-9F3B-6A668133B4D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462468-52F6-4D9D-A476-BFA6182A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01FA16-BC64-412D-A2D1-15AC0E38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D845C3B-D81A-402B-A2CF-271838FB58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8011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6F6772-2DBA-4E22-9F28-8059CC6E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DDA83A-9374-440B-880C-BDDA92AF7D8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1E4E40-A58B-4C77-A572-DD7066E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8FC2EA-14BD-4314-B626-19984AAD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E4EC1EE-A2E1-4755-A226-9E59CF2682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5330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BF7DFB-6FE2-4AD3-972E-EE0CBA9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E2F6EC-6AF3-47AE-8CF9-EE1D5ED9961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2DBC1-70DA-4872-906A-6E9C7AB9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48DD49-9656-40DC-A00E-5E61EA9C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85DA293-DCF6-4BC9-9F50-7CDE141D38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264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8166F4-77A4-4779-BE69-7B7608DE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084E70-F436-42E0-836D-090A5C1D047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A63716-1A96-4D6D-A3A4-D595BF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EB145-46CC-46EB-9750-94751EA5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33D8E29-8BB5-4AB9-B17A-CA6AC67307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8669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F40F3D-465B-4035-9A90-8803309D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1274FE4-067A-44F3-A123-B969A3D51FB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9E66EA-26C3-47E7-BD0B-F2D0BF40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F19C94-13FA-42D0-BD26-4A1D6DBD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D0F983-5A1A-4901-A7F9-501DA2F21C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224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A42C6B69-A3E9-4F23-8956-6EA68C3F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041B4E-E5B9-477C-ABE5-42B65181FAA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5DBA1B2F-3C5B-40FD-9892-8B5F6EBF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5407BD67-A0E3-4F78-85C6-DA9F741A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F235B3-069F-4C2C-A9C7-D484040826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2607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8517F9-9FB5-4795-AD21-8FF79CC4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1204E3-1A27-4011-A5E8-BFE72F6D9CD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98F2F8-7B37-46B3-BEE8-31FC5BAF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3BC8EF-6C27-4B24-A665-610C9ED1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A6FA61F-8C52-45F3-AA9C-2819A9163C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7305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896797-DCEC-4297-94B6-24C3436B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FD695E-9E2C-4A8C-B371-74A2B18AECC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0753E2-4A1B-48BD-B0E1-B3B343A5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28FFDF0-A99E-45E4-984A-902742D4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BAEC7DA-29A6-4DBE-B5D4-526DC7C221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3612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A9A193-FFF1-4827-BD29-40E39D3B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95B416-A243-4B6B-9B06-7D244891270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087F0C7-48E3-410C-AF9D-E3E8CFA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92CFC0-B479-4649-8000-E12EDDDC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E341B3-98FB-445F-A0CA-F55B488A1C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651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7EAA4E8-9544-4637-9B0D-88194520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9F1EA9F-4F3E-40FE-BC9E-E57E6D1246F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35C315A-807E-407C-BA19-0BAB7E72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D60BB-C98F-4CC5-AA17-3484DCDA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37C3FF-9F59-4A24-BCF1-FED947673C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13331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D90726-CDC0-4B65-A677-D0D33ADF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90A01E-FB83-4E0A-9959-643AC3D60BC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297446-24AF-409A-9321-2EE1BBDE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3949D1-7CF6-4E71-BF77-E7C4EDCC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FC80AD2-5AAA-45EA-9840-D1FEEADD7E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6739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0AF438-56B8-40EF-96C7-66240615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1A8D52-2975-40DC-94D0-F9329002359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EBF9BD-C4F9-4DF5-8C8A-9EB1AA7D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BE181-63AE-4797-98F0-32BBE63C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7CC5082-9953-4CD0-88DA-9B98BE9CA68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61033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CF67B7-1F97-4322-988F-31EE53B7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B76D74-12A5-49F3-8457-BE37343B503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CB1AA6-D680-4CB3-8476-F8E0E4FA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BE6FB2-E414-4910-9390-E0E97E1E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71814F-C58B-40B0-A749-31F5697946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8556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E3364-9D40-41CE-8598-70C0B962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00DC19-7650-40D5-B3ED-8D5AB9C90CD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240FE-5AFB-42DD-8FF6-8F3792AB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98FFEC-57B5-479C-97FB-2D28FADA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DF4A2BB-CCC8-4C1D-A92E-1FEC83AD05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5450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B9FE02-883E-46AE-9976-0863703A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65DE51-14ED-4997-BF54-FB81B78C718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EE63D-D989-4E94-95E4-33B38285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E8A4D-EAA9-4F0A-B981-3794F587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DAA57C2-139E-4389-86F6-AAA076D238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8610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1771D-35FB-49B5-B918-E06DF836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9842EE-E270-4AC6-8292-02BE5C34D1D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ADC673-F8A0-486A-ABC7-90A1F1B4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C5915-C027-45DC-9207-A0D04650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1B994A2-CAE6-45CE-AE4E-F3C3EB9B7F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79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6B47AFA-9C2D-4919-9D5F-8F334203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A13295-4C35-487B-BF77-4F70608CB4A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1E3A5DE-81ED-43BD-949A-FA0B9168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E6CC3C3-B194-479F-9898-B261BB8C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3242FF-BB7B-4879-AECB-C6D385D2C2A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9665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7BA441-B44F-44E2-AC0E-E53B2C1C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88905E4-D063-4C97-AB00-948C483CABE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0869FB-D568-42D2-894E-C83E21CC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7C847D-14ED-466D-ACC5-65E872FA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8E4020D-1E15-4345-87BF-BCED9BF61F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2507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5DB853-0661-4F57-8327-98769CE8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B5C86C-1BDA-4B5F-B888-7EC1061F7E9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3C2429-F385-46A8-8C1D-84188C2E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42CC50-CAE4-4FA9-B625-55277077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49E4FC4-8236-4E3B-857F-E6798D7A62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00541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208AE0-60EF-4BC3-82A0-1DF6E855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57F655-893C-4280-9A3E-F2B7C7A9379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45B07D6-2C6C-49EE-85D5-E1A42494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3DF4A6-161E-4BBF-A1F1-92C9C66F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03E8882-CA31-461D-A152-45008D0449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6743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241F04-8176-4460-8B4D-39FCE17B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D34A96-1B1F-45D4-BDE6-C203C6BD27D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CB188D-5DDD-413A-BCFD-B0416B3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3DB131-1AE9-4001-8F79-504C0463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2719E99-B012-497C-A157-7F89F15A95A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1076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391CFF-6491-40A3-B70D-283D5763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939CA9-5E44-48C8-A582-EF247B637D3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EB6444-CA31-4B27-80C6-4BB5C2CB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E7452A-D1AD-42E0-8983-28FBEB61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518B7BA-FA84-428C-8C96-7CC249A8EF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2103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C2BF16-C31F-445B-9C71-5D6CC16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351223-370F-4259-B994-082D9B22D97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C25C78-92F0-4FE9-A25F-71B43211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03A3CB-9162-427C-8247-D1DC5A77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553E70-C673-493B-85AE-857746AE9A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9601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E1784D-1DEB-4FA4-AF58-EF26CAB4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DE99A6-7189-4E37-8049-AA88151EB10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0FCE4-F8CF-4147-A8F2-DDE70FA5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409A05-E50E-4567-A3A1-5FCE0E2A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919F86-FB4B-4DAC-A34D-F63283E89D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2380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71C10B-8BEF-4C19-91B7-73AE749A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84B9F0C-2F44-42BD-B52F-2A08A01FFD0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F7F50D-A6DB-46B6-A96C-0B283CCE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6D375-02B1-4AF0-8BA0-75BACE6C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26994E1-AECA-4CC5-B15F-EA14BABEBE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22608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1C70A3-180B-4094-8450-C78312C1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4EE50D-3FD8-4B70-8116-0E7EEF4700B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058669-5084-47C3-A6BA-E0F9E814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055A59-371D-4D7E-BA4B-2B72522C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6BD74EB-BE75-404D-AC82-5E6F0BA90A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0510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C21BD7-4F3A-4FD9-AD96-2141CA75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1F8730-C0FA-43AE-B3F3-2808E4B94ED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4D3149-1EF4-44D0-9921-4477FBEA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0C0E8-E773-4903-BF50-DDFF59C7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0ED5B7-81C0-4922-88E5-9E7A014071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924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6DF3A17-2C5B-4A01-8677-CFB539CE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4C0C00-432E-4FBF-917B-01F24AEC5C2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F102EBE-D13E-4305-BA1B-F8AA32F3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D262AB3-3570-4D8C-A109-13FCE700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750709-66A9-485E-8489-F62B1BAC22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55624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C8053-3CFF-450B-B7D9-9A5B1144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079480-64EB-4B1E-B354-562755E5902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65EA7-6D87-4E69-8A08-77F47028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268D64-FF3C-437D-9E33-0767D1E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AD7325-C880-49E9-81BE-1DB3873DAC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6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1B3AAA-A543-424B-9C5D-8C086071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AD50F5-AA8D-4C16-BCE3-44356289864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AAF166-1A3B-4171-9AC2-51CC39FF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CCC98-4961-4962-BA6E-AC0FD5C8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898210-150F-4EEC-8413-F303720871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7094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D839C0-9AC6-4CFC-8ED4-1A859CAB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F1E46C-468E-4797-A6B7-B74F1EF532C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201FC5-AD2B-4B17-914E-966F5603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5FCEC0-B892-4ED2-8109-93D161F1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626059-0FD1-495A-AA46-5BCD63538B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00270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9D838B-FAF6-4C38-93F6-6979DED3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255BD6-6CE5-4E35-90D9-C6185976C75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A19E04-C743-4F0D-B6BE-A66F3FDA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6F5417-E2DA-47F9-9312-7F3CD931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29CBEE-9BF6-4F41-8EF3-D5EAF2994F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4775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783D8E-E42A-4CAF-B736-0E24F399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1415B6-B606-456D-96FE-4D7029DE26F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C13CED-D4C6-4097-8EAA-B7D13DFE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A30138-A5DB-49CE-8F17-0AD9F1D3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2110A3-FBDB-4813-83D0-89BF1DE89B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6426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B6EE18-5F3F-41DD-B087-20B67BA5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DB189C-EB12-4C07-82B9-15920C3DC00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AEA40F-E7CC-4CC4-B99F-E593815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697EF-88F2-490C-AA10-26C921F4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A106A1-9F84-470A-A1F5-2A7CB50F5EC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27174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02EE64-D277-4094-9214-65C93A95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091DAE-EDEC-4C1A-A9B0-642B6C1805B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78BD86-C1C1-4114-BB33-33703AA8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2E09B7-E92E-4DB0-B10F-EF7D6D94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1DA75D-3AA7-4477-8659-604D5BF301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80650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E6AB92-EAC3-4BCA-9D43-E761169C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811C59-CF10-421C-ADAC-3EBEEA3C62B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554743-0775-4BE0-B87F-F4969504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373FF0-F0A9-4FED-97D7-88528CA5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A84DA0-FB19-4850-9778-AE63B32170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80304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6CC82A-4608-403F-BEA2-5D612D7A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5423CE-9FBB-4A09-9C2D-30F49013787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845CD-E173-4105-9209-DA8551FA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9C80B3-540F-462D-A566-D0715D6B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064CD39-FE0D-4674-B8F8-A5241CA72B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2648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8102D6-E53B-4CEF-A1F5-7C566D34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5A77E5-DAC9-4B99-BA67-ECEBF353555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2DC68-15F7-4931-8BF1-7D7CE952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85E50F-057E-41AB-B219-84FD0890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4645411-A46E-4AEE-8EAD-11AAC906AD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645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98256137-6246-48E8-95F4-C8E9935CD7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65" r:id="rId1"/>
    <p:sldLayoutId id="2147488366" r:id="rId2"/>
    <p:sldLayoutId id="2147488367" r:id="rId3"/>
    <p:sldLayoutId id="2147488368" r:id="rId4"/>
    <p:sldLayoutId id="2147488369" r:id="rId5"/>
    <p:sldLayoutId id="2147488370" r:id="rId6"/>
    <p:sldLayoutId id="2147488371" r:id="rId7"/>
    <p:sldLayoutId id="2147488372" r:id="rId8"/>
    <p:sldLayoutId id="2147488373" r:id="rId9"/>
    <p:sldLayoutId id="2147488374" r:id="rId10"/>
    <p:sldLayoutId id="2147488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852C1384-9A51-4F50-84D3-F7B4662C68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76" r:id="rId1"/>
    <p:sldLayoutId id="2147488377" r:id="rId2"/>
    <p:sldLayoutId id="2147488378" r:id="rId3"/>
    <p:sldLayoutId id="2147488379" r:id="rId4"/>
    <p:sldLayoutId id="2147488380" r:id="rId5"/>
    <p:sldLayoutId id="2147488381" r:id="rId6"/>
    <p:sldLayoutId id="2147488382" r:id="rId7"/>
    <p:sldLayoutId id="2147488383" r:id="rId8"/>
    <p:sldLayoutId id="2147488384" r:id="rId9"/>
    <p:sldLayoutId id="2147488385" r:id="rId10"/>
    <p:sldLayoutId id="21474883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D4CA979C-0294-4A59-BDFC-22BC1F2DE0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7" r:id="rId1"/>
    <p:sldLayoutId id="2147488388" r:id="rId2"/>
    <p:sldLayoutId id="2147488389" r:id="rId3"/>
    <p:sldLayoutId id="2147488390" r:id="rId4"/>
    <p:sldLayoutId id="2147488391" r:id="rId5"/>
    <p:sldLayoutId id="2147488392" r:id="rId6"/>
    <p:sldLayoutId id="2147488393" r:id="rId7"/>
    <p:sldLayoutId id="2147488394" r:id="rId8"/>
    <p:sldLayoutId id="2147488395" r:id="rId9"/>
    <p:sldLayoutId id="2147488396" r:id="rId10"/>
    <p:sldLayoutId id="21474883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BC741F9E-B6FB-4F9D-9C1A-8C44083CE1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8" r:id="rId1"/>
    <p:sldLayoutId id="2147488399" r:id="rId2"/>
    <p:sldLayoutId id="2147488400" r:id="rId3"/>
    <p:sldLayoutId id="2147488401" r:id="rId4"/>
    <p:sldLayoutId id="2147488402" r:id="rId5"/>
    <p:sldLayoutId id="2147488403" r:id="rId6"/>
    <p:sldLayoutId id="2147488404" r:id="rId7"/>
    <p:sldLayoutId id="2147488405" r:id="rId8"/>
    <p:sldLayoutId id="2147488406" r:id="rId9"/>
    <p:sldLayoutId id="2147488407" r:id="rId10"/>
    <p:sldLayoutId id="21474884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950B7EC4-36A4-426D-879A-CB327588D4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  <p:sldLayoutId id="2147488410" r:id="rId2"/>
    <p:sldLayoutId id="2147488411" r:id="rId3"/>
    <p:sldLayoutId id="2147488412" r:id="rId4"/>
    <p:sldLayoutId id="2147488413" r:id="rId5"/>
    <p:sldLayoutId id="2147488414" r:id="rId6"/>
    <p:sldLayoutId id="2147488415" r:id="rId7"/>
    <p:sldLayoutId id="2147488416" r:id="rId8"/>
    <p:sldLayoutId id="2147488417" r:id="rId9"/>
    <p:sldLayoutId id="2147488418" r:id="rId10"/>
    <p:sldLayoutId id="21474884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3B10800B-760E-43EF-9CC6-5B06292FA6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20" r:id="rId1"/>
    <p:sldLayoutId id="2147488421" r:id="rId2"/>
    <p:sldLayoutId id="2147488422" r:id="rId3"/>
    <p:sldLayoutId id="2147488423" r:id="rId4"/>
    <p:sldLayoutId id="2147488424" r:id="rId5"/>
    <p:sldLayoutId id="2147488425" r:id="rId6"/>
    <p:sldLayoutId id="2147488426" r:id="rId7"/>
    <p:sldLayoutId id="2147488427" r:id="rId8"/>
    <p:sldLayoutId id="2147488428" r:id="rId9"/>
    <p:sldLayoutId id="2147488429" r:id="rId10"/>
    <p:sldLayoutId id="21474884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C4D8DC6A-1286-41B4-A9F6-B67A1FA527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1" r:id="rId1"/>
    <p:sldLayoutId id="2147488432" r:id="rId2"/>
    <p:sldLayoutId id="2147488433" r:id="rId3"/>
    <p:sldLayoutId id="2147488434" r:id="rId4"/>
    <p:sldLayoutId id="2147488435" r:id="rId5"/>
    <p:sldLayoutId id="2147488436" r:id="rId6"/>
    <p:sldLayoutId id="2147488437" r:id="rId7"/>
    <p:sldLayoutId id="2147488438" r:id="rId8"/>
    <p:sldLayoutId id="2147488439" r:id="rId9"/>
    <p:sldLayoutId id="2147488440" r:id="rId10"/>
    <p:sldLayoutId id="21474884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E9EEC7D4-CE48-48F2-9D00-F313FE866B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2" r:id="rId1"/>
    <p:sldLayoutId id="2147488443" r:id="rId2"/>
    <p:sldLayoutId id="2147488444" r:id="rId3"/>
    <p:sldLayoutId id="2147488445" r:id="rId4"/>
    <p:sldLayoutId id="2147488446" r:id="rId5"/>
    <p:sldLayoutId id="2147488447" r:id="rId6"/>
    <p:sldLayoutId id="2147488448" r:id="rId7"/>
    <p:sldLayoutId id="2147488449" r:id="rId8"/>
    <p:sldLayoutId id="2147488450" r:id="rId9"/>
    <p:sldLayoutId id="2147488451" r:id="rId10"/>
    <p:sldLayoutId id="21474884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8966B2DC-6783-449B-9C38-EE43ED8581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6BEEC8DE-96B1-49F2-8CEB-9EE32CB32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31339" r="11853" b="28250"/>
          <a:stretch/>
        </p:blipFill>
        <p:spPr>
          <a:xfrm>
            <a:off x="976745" y="2369127"/>
            <a:ext cx="8447810" cy="3054928"/>
          </a:xfrm>
          <a:prstGeom prst="rect">
            <a:avLst/>
          </a:prstGeom>
        </p:spPr>
      </p:pic>
      <p:sp>
        <p:nvSpPr>
          <p:cNvPr id="113667" name="テキスト ボックス 3">
            <a:extLst>
              <a:ext uri="{FF2B5EF4-FFF2-40B4-BE49-F238E27FC236}">
                <a16:creationId xmlns:a16="http://schemas.microsoft.com/office/drawing/2014/main" id="{FD5BF950-EAB7-4F76-9D81-4047939D5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結婚に関するお金の目安</a:t>
            </a:r>
          </a:p>
        </p:txBody>
      </p:sp>
      <p:sp>
        <p:nvSpPr>
          <p:cNvPr id="113668" name="テキスト ボックス 4">
            <a:extLst>
              <a:ext uri="{FF2B5EF4-FFF2-40B4-BE49-F238E27FC236}">
                <a16:creationId xmlns:a16="http://schemas.microsoft.com/office/drawing/2014/main" id="{D7AA3C44-389C-478B-98F1-F347E340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6</a:t>
            </a:r>
          </a:p>
          <a:p>
            <a:pPr algn="ctr"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</a:t>
            </a:r>
          </a:p>
        </p:txBody>
      </p:sp>
      <p:sp>
        <p:nvSpPr>
          <p:cNvPr id="113669" name="テキスト ボックス 36">
            <a:extLst>
              <a:ext uri="{FF2B5EF4-FFF2-40B4-BE49-F238E27FC236}">
                <a16:creationId xmlns:a16="http://schemas.microsoft.com/office/drawing/2014/main" id="{BAFB4703-0BC7-4B7A-845A-48B1B0C0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5794375"/>
            <a:ext cx="4451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出典：リクルートマーケティングパートナーズ「ゼクシィ 結婚トレンド調査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2023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」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0" name="テキスト ボックス 41">
            <a:extLst>
              <a:ext uri="{FF2B5EF4-FFF2-40B4-BE49-F238E27FC236}">
                <a16:creationId xmlns:a16="http://schemas.microsoft.com/office/drawing/2014/main" id="{6ABBDB45-2056-4E19-A03F-A9B9B082A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6146800"/>
            <a:ext cx="6872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挙式・新婚旅行といった支出のほかに、ご祝儀などの収入もあります。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113671" name="テキスト ボックス 6">
            <a:extLst>
              <a:ext uri="{FF2B5EF4-FFF2-40B4-BE49-F238E27FC236}">
                <a16:creationId xmlns:a16="http://schemas.microsoft.com/office/drawing/2014/main" id="{AB9291BA-9F56-4F0A-8B58-DD2DFA7A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303713"/>
            <a:ext cx="97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327</a:t>
            </a:r>
            <a:endParaRPr lang="ja-JP" altLang="en-US" sz="3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2" name="テキスト ボックス 18">
            <a:extLst>
              <a:ext uri="{FF2B5EF4-FFF2-40B4-BE49-F238E27FC236}">
                <a16:creationId xmlns:a16="http://schemas.microsoft.com/office/drawing/2014/main" id="{946B9C3A-3F53-4D86-A282-2F2FFC975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303713"/>
            <a:ext cx="97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198</a:t>
            </a:r>
            <a:endParaRPr lang="ja-JP" altLang="en-US" sz="3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3" name="テキスト ボックス 20">
            <a:extLst>
              <a:ext uri="{FF2B5EF4-FFF2-40B4-BE49-F238E27FC236}">
                <a16:creationId xmlns:a16="http://schemas.microsoft.com/office/drawing/2014/main" id="{2A382BBB-87B8-4F71-B208-07876F34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4291013"/>
            <a:ext cx="97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164</a:t>
            </a:r>
            <a:endParaRPr lang="ja-JP" altLang="en-US" sz="3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4" name="テキスト ボックス 21">
            <a:extLst>
              <a:ext uri="{FF2B5EF4-FFF2-40B4-BE49-F238E27FC236}">
                <a16:creationId xmlns:a16="http://schemas.microsoft.com/office/drawing/2014/main" id="{D2033705-372A-465B-8B28-AC968101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4291013"/>
            <a:ext cx="70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</a:t>
            </a:r>
            <a:endParaRPr lang="ja-JP" altLang="en-US" sz="3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13675" name="図 15" descr="画面の領域">
            <a:extLst>
              <a:ext uri="{FF2B5EF4-FFF2-40B4-BE49-F238E27FC236}">
                <a16:creationId xmlns:a16="http://schemas.microsoft.com/office/drawing/2014/main" id="{A4AD11C0-B0C9-4710-BC89-DDFC95FEF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38">
            <a:extLst>
              <a:ext uri="{FF2B5EF4-FFF2-40B4-BE49-F238E27FC236}">
                <a16:creationId xmlns:a16="http://schemas.microsoft.com/office/drawing/2014/main" id="{80F0E6BE-04C6-4F5D-AB69-C49BB8134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449888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000000"/>
                </a:solidFill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</a:rPr>
              <a:t>千円単位を四捨五入した金額</a:t>
            </a:r>
            <a:endParaRPr lang="en-US" altLang="ja-JP" sz="9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それぞれの金額を調査した結果であり、合計の金額は一致しません。</a:t>
            </a:r>
            <a:endParaRPr lang="zh-TW" altLang="en-US" sz="9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38">
            <a:extLst>
              <a:ext uri="{FF2B5EF4-FFF2-40B4-BE49-F238E27FC236}">
                <a16:creationId xmlns:a16="http://schemas.microsoft.com/office/drawing/2014/main" id="{1CF327E1-938A-44C9-864D-314A09F9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543" y="2135188"/>
            <a:ext cx="1751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 sz="900" dirty="0">
                <a:solidFill>
                  <a:srgbClr val="000000"/>
                </a:solidFill>
              </a:rPr>
              <a:t>（万円）</a:t>
            </a:r>
            <a:endParaRPr lang="en-US" altLang="ja-JP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84441688-3F52-4840-B35F-ACC2208BACDA}"/>
</file>

<file path=customXml/itemProps2.xml><?xml version="1.0" encoding="utf-8"?>
<ds:datastoreItem xmlns:ds="http://schemas.openxmlformats.org/officeDocument/2006/customXml" ds:itemID="{192AE392-6795-4EA8-AB83-98284259B0E5}"/>
</file>

<file path=customXml/itemProps3.xml><?xml version="1.0" encoding="utf-8"?>
<ds:datastoreItem xmlns:ds="http://schemas.openxmlformats.org/officeDocument/2006/customXml" ds:itemID="{881137E5-586F-413B-BBFC-30DAE6A6E0BF}"/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70</Words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2016-03-12T10:43:24Z</cp:lastPrinted>
  <dcterms:created xsi:type="dcterms:W3CDTF">2015-11-26T08:00:25Z</dcterms:created>
  <dcterms:modified xsi:type="dcterms:W3CDTF">2024-04-04T11:54:51Z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