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0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101" d="100"/>
          <a:sy n="101" d="100"/>
        </p:scale>
        <p:origin x="1116" y="108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4631467-8710-4B43-9F05-5CC1B91304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333926-859B-4AAD-939D-977E0B5357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FCB701-8BE4-4F24-AF3D-A76F2CA9FA7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0B0582-DA48-4F40-8569-2056A64D1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828C6E-A6C6-451F-8AB8-4BF0AFCB0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86132A-A787-492A-AC29-73E72A56AE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63DAF3F-1B33-4909-BDAD-CBAC68F3D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F31618-1B0A-4600-93B8-FFE73E06E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07F8CF-1534-400C-985E-C93F0EF4D98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21BC41C-2F05-43B4-9F78-D32CCFFCA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7F77C9D-4705-488F-8FA1-60C511CBA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67F7BC-74DF-4309-9246-65402DF96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9F246E-FE51-452F-95E3-604CFAF6E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72A2FE-5AF3-4F64-A8CA-CAA927E2A40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A33A0-A7F8-4511-9AE3-06166947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EB31094-BAE7-4124-A631-8551DE6ECC2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343C8E-3024-4BF1-925F-F961796A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BB2C3-61BF-49E2-AC42-A3BEBA5A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DCA4EB-C79C-4ED5-A694-6B215B0A62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79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BE8C75-745F-4B59-A0F4-A1201D62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7BD1D0-165C-48C1-B77F-60F8253C6DD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DD203F-A797-4791-BD81-26E67B7B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ECD5C6-C9C0-4246-BF9C-8A8AF9B7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BA3BC4-1734-469D-8827-27F7BC84A2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645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B4CEF8-01D8-4799-BD70-A7A3716F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A52B59-CF2E-4FB4-AFE7-A914CCA56B6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A6777-4DA7-4F75-9A6A-13A65560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694DA2-E0D3-4552-BA5C-6188A035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4328FD-680C-44FA-B5DA-199E50D8E3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36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F6A247-A951-4483-80C5-41A1EF41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8C4D49-A558-4E85-B0EE-3402A51CC0C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7A51E8-51EE-4DCC-AD49-E7DE6B24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8DE143-92E8-4967-A53D-A60AC99A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75F2BD-629F-45AD-8DAB-4E984A0204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610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FF1343-68AD-4617-896D-402619C6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C86218-C61B-4EB7-8D99-99019701E79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477275-2A0C-4331-A0AE-F48C9D19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99D2F-939A-4D5E-A64D-7CDE345E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DB394E-89A1-438E-9F31-5B01F2E728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07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15C241-FB25-4BE9-8EE7-2F4A82EE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FD9B9B-0BB9-4373-874F-DFCBE2A7558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C93F1-884E-4BDB-B13E-137FCAE9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D5C1-1321-4F7E-9181-26D628E3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EEB9C4-F2DC-4C1D-B9D4-8D36C936D0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11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206B9-7448-44B9-9400-A72AF44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D99C57-7E0A-45B5-ADFA-26210C41C32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C50A6-409B-4565-BEC5-4D5C6D18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61680C-F51D-490F-B612-C6949E9F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CB039C-06EB-4259-973E-B8A01BCAAB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80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77B4B9-029F-4B0B-80B9-D4110E21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B251E1-C5AA-4505-B38E-9C4A5B03463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D7ABE6-C742-4C70-81B5-DB68F799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614606-A441-4089-9186-C56CF860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79DE8C-F273-4B05-A9EF-41B36149AF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29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E2A9CD-0DB2-46BA-A1B3-B16CA1A1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4B98BF-7693-4416-B209-A4396CD8477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30F1B7-9221-4BD1-B37B-F84F79BC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F4A6BE-A572-401F-8A8F-0BE3583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30ECA5-3F2D-40D3-8643-3934804FD6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088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E043E5-8E38-4FCC-BA26-83D1E392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970151-BF94-43B8-9279-3D76181DEB6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47624B-D7A2-4413-836D-D4D2A674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2B8D69-F458-4E90-891A-E315ED3E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66F2E-9A41-430A-84EA-8EB0D1DBB6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374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32D63B-411E-4176-9F76-35F2C89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E875973-41D0-4C9E-877A-E887A3B78F9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DA9386-D256-4759-BF4C-CAFCC17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4B14D5-695B-4F0C-A941-800E6269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C534F6-3A5D-4F0B-AF5C-E94E3A5D1B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542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2C5FE7-8078-4820-9971-F291F306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E9C4DC-7E70-4E84-AD91-FF313AD2100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CDF2E-054D-4CEF-9551-5E28BA3A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F5933-70CE-4612-9981-9B811AA1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83CA65-BD94-43FE-BDFF-BEABE1B36D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6208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DCB477-4F51-4865-B70E-CFF1DCCA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450D5F-D961-4EFA-A947-7A9E3D1364C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74544-630A-4A35-85AD-09FA0F54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CF0669-7309-43FA-9D5A-C7FD2E52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4D09A-D793-4258-A750-49DA5DD14D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2017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3CE541-76C4-48CD-9086-C2916DBC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BD91C6-042A-4C79-A146-F6CFE13AB9B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2A7651-9C45-4AF4-AF0C-91603F69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100ED0-EB42-49D2-A317-2ACD997B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8C3CF9-5F9E-40CF-802D-3746043731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890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453370-9AB8-4B55-A90E-8CF69882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D2626B-D730-4ACA-AC2E-6811FA0DA0A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AA2E3-9ED0-4DC6-A968-F58A8D6B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0F32D8-0E9A-4963-AF27-79037078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114887-D1F9-4282-9D7A-06A29CBD2A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207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B32C2-5542-41C4-9925-0F9B02EE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CCF2E3-E886-4B56-AB2D-81F2880CFA5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DAB6CD-8119-41EA-BD61-546CDF8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8695A4-05E0-44F5-BEBD-C993D8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EA75EA-7FD8-4435-99FA-1CB50B0D13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247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A5E417-F46B-4E41-A1DC-FBAC03D2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AE2375-AD1F-4FAF-BB43-38615116CED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9B9A22-DC37-4807-9FE5-ED528A2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023A0-133A-4AC7-AE77-6CB64E28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5A0014-7BED-4E2F-B9A1-A1CBEF62EC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938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3DF3E1-E029-4CCA-947C-110A1138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28B36D-7C9F-4FBF-B64F-8E16670726F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044CB-B7F6-429F-AE2F-DB850BA0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5C5F10-4DD6-4DD2-95F0-3C60E9F0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203ABA-A8CB-412E-9C43-4F3E8956B6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27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718EE4-04AA-416D-B0C7-CFDF62F3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57CE2E-8EDB-435E-A0A2-59DFDA97A2D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5CB1C9-EA3A-4532-B664-A0C0F699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FE1DD4-6063-49D0-95A5-CD38D8B0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B179DF-A77D-42FA-AF25-D38C757E9E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45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7929BC-494E-46EC-8777-19B5257A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0DE9C2-0762-4205-9C81-460D45C7154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C9E2A1-9849-4BCC-A531-0E5F91DD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947E-8CB3-4248-9756-1E3DC4F3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31CAEA-AA15-4251-A0A1-C3E622C1A0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002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9E4040-28A6-4584-98BF-F67E0AC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76383-0BD9-4278-887E-D8310AE75C8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DCC894-6589-4C91-A46D-9D164C1B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FBE27F-1F05-469F-AECE-BB6AB744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A43986-7ECB-44FC-AD9E-C19DC97610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8090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11DC06-BA8F-43B5-88FA-12D96676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45953E-D97A-432A-8ECC-CA1493E14F4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F15BB0-DE51-40FE-BA93-10063A98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9EF23A-7ABB-4A45-B652-2819400F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EE5E65-B9AA-45EB-9E04-89BA6562AD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69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3D8D7E-0C6B-423B-A925-A8FA7965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D6EF7E-274F-4C4F-8B51-C6462223A37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D5435-0776-4D13-A08B-218E9F73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992139-424F-4ED0-A493-AD5967C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470C43-F6EC-4780-BEF3-B3F6692F85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1894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A49DC-9A6D-4278-BE3A-1B72812B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C135C2-D8ED-4AD2-AC33-DC0B55324DF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C97E14-1A62-4FB8-BB3C-FC568976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55CB48-2128-4C24-8693-87F6104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FA25A9-0A19-4A65-87B1-FCD75F68EB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423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354699-2442-406E-AE6A-322C056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D5492D-73E9-4DFF-A414-BA826423AA1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C4C3AC-C6B9-440C-8D01-88E4BAB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BFA1AD-C3D8-4C7E-B8D9-CF718C7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1F6995-0A3D-48EA-BBCB-AA43FA4B3E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14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1EC717-99DB-42BE-8B95-D49864FA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F26CFC-2ADE-4F63-BAA9-11C32FD6164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505561-498E-4C2A-BEB5-A93BC843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067F5-EE58-4915-B6D4-B7C63DE1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2C8497-4C16-4C36-B9C0-B1844F227E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612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6AC8B9-10A6-43CD-ABA6-B831D9B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C3B04B-06F3-4726-A606-7E3D9F83F1C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775BB6-2FC5-4C2F-BD5B-096BAC60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A608CE-7DE3-476D-B872-4390DD10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700AF0-C306-4C0D-A3BF-98A82F32DC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3897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3738C-84CC-49D8-B89A-1D6B0D6F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A2512C-7D9F-4B78-B085-B935FB93EDD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DE6003-94A4-4BDC-80F9-F2730515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7AC2D7-32BF-4170-A45E-B66FDD6A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AD757-09E9-4927-81D0-F13BF0AB54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9865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2644D3-F705-4B59-8082-0344935E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B2F6DE-9B7F-4362-A439-69470FAEE56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0E1258-06EE-4DB5-84CA-1E27B1A8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71FD7-D29F-487C-99E5-468CC4F8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46D269-DC1C-420B-8622-E130BB9F98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2642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D856B0-24F0-4177-8ABC-14DF582C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FA9A4A-3E05-4487-AA00-DF8DE2CA042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91C830-D36B-49F2-A8B6-A13F1C3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C7D53-C264-416A-A3C4-13A94EB1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6E70FC-66E7-4BF4-9D4A-D4C1973033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7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23740A-E0F8-444E-8037-1BBB303E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6B43F7-8354-48E0-9C6E-20A678151DA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D247B8-0E3E-441C-90F6-E2E05D75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560827-D8EA-4437-8924-05E92F12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BCF4B0-3B9D-4EEF-8CE2-3660D52D29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484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DF9F64-4EE2-4530-9233-5BED1833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FBB083-B4D5-43A3-B629-24FB2E867E9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14379C-E3BE-41C1-8C5C-3FFB99F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932DC8-9B69-4E6C-BA3B-18B00214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3A9562-D6C8-41F4-B64A-F259491A85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9066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B30186-16F2-4D78-880C-00B1D4CD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81F262-2D0C-4996-825D-2CA94D10D8C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5FC934-0999-4945-B1C5-DB508C4D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20B8A8-A58B-472F-877A-957DF65A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1894FA-2C10-4FF5-86B1-E3AC5B8B3EF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739C744-DBE5-4FEE-8329-A401FC6E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CDB452-4A3B-46CB-AB45-F35008F2F37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364FB2B-A1F6-407D-99EB-5372F8E6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30E4F86-B180-4B7D-8F1D-EB548DA0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FE8D51-A8B6-4961-A6BB-C4B7AD3D4E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4923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2E1B81-4677-44BD-85AB-18597B51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263C5F-F9C2-4F88-97D0-57E78D25231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78B135-4C08-4753-9339-02A00285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607F1-32F0-4C3D-B2C2-FCC40785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D52431-7828-4EC8-B319-4088167EC0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1026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F66ED-88B7-427E-BDBC-5203E401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FC0EC7-DF76-468A-81D7-9DCF4BCA09D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2BA394-E149-43BA-9058-6CF0B730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6808A2-B2F0-4A8E-8303-F8A8B459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077618-5122-46DA-8A90-49D742A24CC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865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933F9C-ADAB-4B1B-B987-DF46B571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98F0B6-CE6E-4B1D-9818-78EC32FF24B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6C808D-EF80-4EBE-BC4B-6A6F61A3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FDF790-C95C-4C71-A7FC-AC5AFFA3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F29BD3-F54B-42FA-9663-6236CB72E5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2667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D98AF0-3E85-4BAD-9557-C6EF06C0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BF6D66-7107-4B4C-B25E-7A153678667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B4B2FA-29A7-4FF1-B0D8-4A222A2D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7D9308-1D33-47DB-B651-4DC781F6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F7FB34-2343-4425-BF3A-E59622123D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442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61A95B-9B3D-48C1-A6CF-34B17A04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7157B6-59FE-4AB0-8AAE-D006BEDF1A6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AA9A3D-309E-40CC-92F8-372CF742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D7990-327F-4086-A3C0-05297646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74FDA1-CD7D-4E2D-B01D-DF40D8351D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4500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B71A96-F19A-4FA7-AF66-70B15BE6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9CC5C7-AB33-4F10-B294-D537328CC0A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8B38DB-8F9F-45B3-8FD7-D6255E0B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B0126A-031E-48A1-AC87-1F7814D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D7C06D-4B59-4D03-9B1C-9F44139F1D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4016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81A76F-687C-475C-B506-A44F2D3D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B4B923-729B-4DF7-8F5F-85C329DD689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CB456A-ED8F-48B6-A7B3-A0591E7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A72B2B-996A-405F-9813-69316BD1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05B39B-41F4-4E94-B4C2-0A60BBE3E7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5248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8C7404-0D6A-4815-86B8-BF660BFF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1E3963-0409-48CE-8F52-8BEF641A60D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848D0E-02C6-42F2-8EB9-5CEBAC05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90063F-CFA1-4448-BA65-A86410C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08388C-801C-486F-AF4A-2D7F8A6BA0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747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0FCC70-3FF4-49D8-89DA-AE73D23D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7585B7-60AB-437D-9AFC-D263D28D688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28FD6D-D503-45E3-8E87-A8B90941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3A91AA-D997-443F-82AA-6691CE02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C50CB6-FFD4-4845-B79B-C7EEF33451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0329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2E9C29-CFEE-42A0-80CB-4E53EBF9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F6DEB1F-5353-405E-942B-CE08021E209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AE9288-02A7-43C2-B53F-F342103E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9B15D8-7656-4B9F-A84E-F760D7FE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2B4469-797C-4DDE-95AB-DA5E7FA753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7754498D-65F6-4B3D-B719-8B98D385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A81A02-4A23-4068-9191-74E23FE33EA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EE7D1719-9A4D-47DC-AD5E-4538A064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E52F4F0-E600-4207-8615-920588C7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1A48C8-F7ED-4A2D-BA66-5589AD9A64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094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D76E5C-9EE5-491D-A98D-E97D7433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28F4DB-5646-41DC-BB5A-0B2F99053B7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FE751E-B5FB-44A3-89D7-3E9952CE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F1508D-A5A6-4D4C-9173-FB4A6794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DDB81C-50DA-424A-924E-0154CF17D3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526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4087E31-8D48-4715-9580-0E67846C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4EAE8A-D38F-4A76-9C5D-7F5A00AAA4D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74220A3-2336-4565-B32A-7D37D50F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7541F-BFF5-49F7-BB01-DB52931F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55C90D-E1B1-42C8-BEA6-D410C93C8F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9462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2EA835-8547-4392-BA69-7ACB3431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280E5E2-0C8D-422A-83F5-A75947B923E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C68D54-6E55-4C51-B7EF-B317A77A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FE6F1D-4F0E-49B0-869A-0CC18A91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67AAAE-4DAF-493F-89E9-4F30159AB8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880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F27E4C-1298-48B9-B1DA-09C94E23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4E7BD5-1C80-4AE5-862C-53C4609434A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E9191E-A968-469D-9EB5-83A64D10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57369F-9AE7-42F5-9529-60A3EE8F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0526CE-BEEF-452D-8C02-028B3A3084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7038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01DB98-DDC5-495C-8834-E9E3942C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07C6D3-D14A-43D4-90CC-819C8F7FC93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277FAA-7BD3-46EF-BBA0-C7797886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B7E5F-FD02-44D6-A4F6-6A4F15BC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528CCE-7FF2-4F89-BF65-6D2F12A62F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0623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047194-01B8-4067-B502-42FA13E6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EF8632-5367-4B8C-879A-9C4F6373100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403334-68F4-49FB-9F09-8A56E1CE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C93456-7FE2-4EA8-B17F-27C11C6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C5F52B-9F8B-4160-BBF5-D36F8BDF2F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4890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C2ABF2-4F3B-45DB-9B41-44E3E0A3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C5AAAE-BB18-4511-B59B-F71C8805008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FFEC0-461A-4FA0-8F48-2BF31F99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474DB-B5DE-418B-BD8C-F8357804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9C7666-B0E4-46F5-BCD6-9CD70D43E1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18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CF2FDB-DF5D-4A79-B32D-BCF3C520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36A49-4CDA-49FC-BDA0-4FA560C415E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9AF2A6-723D-4CC3-96E9-8209EF0B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3CFC1-4C2C-4EDB-8734-C710F80C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1534FC2-DD17-48FE-8EB8-32689BB90F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7948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157C2D-524F-463C-A068-BF1D2666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49BE02-C7E0-4CCF-8CEE-F3C452901E1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79FA5-2366-4DB5-95B6-56307D02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81EFDA-638F-4F70-B9D5-B9EFF22C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280952-20EA-4F76-A752-C40EB1C4FE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5724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5C981D-F7FE-403A-B866-6BE9DF1B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FEB2EB-5804-4642-A356-7F729A9B2BD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1A7749-208D-4320-B3C2-46D9F2F6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C33F17-62E6-4179-BBDA-41B606B2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E61C08-607E-429E-BFDD-88D41DAA55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21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57A24CC9-A8AF-43B3-B901-DBFE8F3A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8F68CF-308D-43D6-BEAD-F7F981C41C9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63C0D639-E976-47BA-BCF8-37B3A883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C5A8CF6-6620-47F6-BE10-6ABE5F4A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894AA3-7F8F-415C-8346-A3A4568C46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87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8EE471-D57C-4A97-BFD3-CC96784E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563551-D6E8-4479-9B35-C12773A4827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289579-7EE7-47F4-A662-9B0BAF10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540AAF-95E0-46AA-AFDC-BD6B8DB4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200D07-C558-4F1A-B8B9-0185583FFD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4295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A7668E-70C0-4C65-A8B4-E275CC53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2A3C78-9FB9-444A-9560-4AB6CB73D84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96F45E-CDE5-421D-8D62-BF8A0786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96F39F-FC34-4A71-B497-79A8EEC8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E1F59B-7255-493A-9C7D-533BC34064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317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876971-6928-41A6-8206-80C7286A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3333C9-D3DC-4428-ABBA-EA71169BB7E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46DF15-94C7-4BED-A83F-BF6E3B55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7D0B6-DE55-4130-B75E-BCFF7783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C7307C-A2BC-412B-80A2-C1087D7E8F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4770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3D4FEE-24FA-4C1C-8F5A-D9B83D9B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4519AF-BE19-4B9E-863A-1D19D9F4C7D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0B2202-B017-4B26-80E7-F2A1BBE8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C15684-31A7-46A4-BC34-43809996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CC8C236-338E-434C-A331-6CF91B64B6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945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889F7D-F6F1-4A33-8618-0504C654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36B123-1F87-4E16-930A-33F16B4FFA3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70CB4-C098-4AC9-9F08-B90D1E32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BBD53A-15D3-410A-9568-BFDBD702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AC770B-4209-4277-B01B-E7CDEB9D4B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3266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4190CC-CF7D-4CC0-B06C-B37425C3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B051D7-E434-4FD5-879A-A0EB8571CE8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8769B1-C94C-41FF-A888-DF86897E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74F5CF-70C5-4193-AB28-30DE4208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73CEF0-7C05-48C9-98E4-FBE9F6B737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1424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5CD9A-CE8F-4614-B5AB-3E15AFF6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9DF618-FF82-4D03-B8A2-E514455A1DD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81724F-5571-480A-A570-B723A807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922535-8BC2-4F5B-AF92-32405534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779774-A9BA-4C4E-9423-5492B67A92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5647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50AED0-F0E2-449E-AF96-522D44A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3CA456-056D-4A4F-B620-929D283DB7A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417BA1-10FF-489A-AEB2-A6F1D833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E73DA4-9F72-4E9C-8290-F3DB0FB8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1A5ADC-D4FF-4D48-B5B4-6AFA271B91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6009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67908-B633-4B04-8CDF-9B3E2F16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A62963-E067-4EF8-86BB-13712AC75C9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BF530-0D3D-48C1-98AD-57424016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5DB06A-A617-4200-B163-1F56AF49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6AE183-DC13-4411-9855-D9AB320900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4455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01722E-BC8E-4193-B002-9FE259D3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7A5C50-E5B5-461B-BAB9-D241AFE9798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61A422-D70C-4337-AFDE-A51E3F0F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6E9A8-78DA-4ED7-999D-5832F3B2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E37567-ADCB-44AD-8AFF-DA5C958ACD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993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8A126034-9598-486C-B071-A8008BB5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5F53CC-46BE-4B4E-B8D3-5FAF90DAE13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6604F85-123E-4964-A4E5-BDBC738F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D7A4F0EC-A28F-45CD-A15C-A132BC75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F9A13-EB4B-429B-B922-8BEA368F61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79392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AE4B99-AF9C-4636-B3EF-7F028713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A357FF-A426-4B31-8570-E07F15F0D7C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A5DB80-5C89-42F5-A018-289E8A0F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FF6693-9DBF-477F-B9F6-51E11ABD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C2F169-A3E1-44AC-BC70-C014059FFC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169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09BAF7-7D0B-4AC3-A710-CF5B9B8E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042C37-5501-45B2-8773-D3B0898EC3A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65F6FE-F6A2-42FE-B28C-81EED2F1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DF2A1B4-E204-49A3-9271-EA8C3F7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94129-E97A-4B82-B5D9-820D1F0558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8691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EB2227-C7DF-49FF-927A-419E9284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2BD4AB-B99A-4ADC-99CA-129F23E8A3B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4063A3-99FB-4EE8-B04A-6CD65DA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AEE549-DA30-4DE1-9547-ADBACFD5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A7A214-6DDE-435E-ADB2-B4C81DB99F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4511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734526-4A4F-4E27-B353-83C26CE0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3F2B99-F07D-4F6F-A4D6-50AF668CB66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F24599-1439-4ECA-A8FF-586DBA55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AAD9E6-B29F-4D87-B006-53B845CD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141934-A106-4A01-B7DB-DD3BAEA804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89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B0E198-BE11-4D1C-B1D2-AA29513F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AAE97E-0009-4048-8F94-D2A867E1447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3565F9-F5F2-4737-8FC5-D75E2F91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8A6251-88EC-48A1-921B-43B20BC6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76FF9D6-E4D9-4683-A4EF-FBFC70AE10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9511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BBCBE-2334-4833-9BD2-72115148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E4359B-775F-42EA-994C-5767C119AA2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38183A-F91B-4220-BE31-2BEA9677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A035E1-6938-4B5B-A928-C2F87C21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9A31D6D-D1E3-49D3-ADFA-5495B03E14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6800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9863A8-2D0D-49D4-93D9-343AB12A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6DE740-A186-40FC-B9DB-F46259B733E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7A2E33-E79F-4039-9718-C1E352F6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B6B091-D51C-48D2-867E-95E6A7E3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84D037-31C9-45BD-8262-7D9D915AAF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9246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AF2B5C-7E3B-43C1-9ACE-A8D3E3B2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056CB0-5BE1-44AF-93B7-B6CBA86CE24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B12A76-FF67-4551-88DC-76FE6CA8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D41F9E-A197-4FC5-B530-131D5142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88619D-3DAF-496D-A104-FE73942052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0803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75D7F-B128-483F-85B1-C64A432D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41FE86-FEAB-4587-B85B-B209CAF68C6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0BB3E-109B-461E-BFF5-C4335118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0480A4-EBBB-4351-BE4A-CDD6B78F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CFD190D-D9EE-4368-9BAC-43E7D03345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5429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0E185F-028F-4FEF-91B5-1017A4BF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1EBE169-1683-46C5-A35B-54C043379CF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602DCE-CBE7-48DA-9B94-D3CAF30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790FE-FC66-4074-A97F-51D52EA4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856FD3-0946-4680-91F6-1B9EA8A798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908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ACA27CD-87F6-470F-BE27-E9AFAD00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A4FF34-FDE7-4775-88DC-E8782A214AC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099F6D0-1E64-4711-B818-3FCAF1C7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D4EAA2F-99FF-47BC-A286-C9F03CB9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0FC1B4-276C-406C-8F6F-92877AAFA3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885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D45F3-57EB-4654-935C-825F3B2A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323827-5ACD-4970-8EC4-4CCCC4428C2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7832C4-D826-46F9-8DB3-706AE223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405CA-726C-401F-8138-7F63F992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5DB17B-173D-433C-BA46-DBB967429B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7596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CF1C3A-3DA9-4C57-A0FE-8ABABD14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5A4DD3-AAB5-416C-9AA7-D27174FCB93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01490C-D79B-4AD7-B78B-ED82C664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CA980-F85D-4B74-91ED-3C8FDA2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498DBD-72AB-4E98-9855-B37ED2D8CA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90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E32889-242F-4E3A-9F17-43807882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36304E-D22A-42B8-890A-0C355FB1C9E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A0169E3-23D8-44C2-A964-FEE4AA4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175723-BBC7-411C-B874-8EF789E4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E40EA7-F187-4DBB-B146-5B268C6537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71949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101643-68D3-4A73-9893-5561CE28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8BE55E-2C6E-4ED4-920A-BDF65E3534AD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144841-A814-41DE-8921-CD302354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300210-1F99-46EA-8232-3C11994D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D867C2-D515-4773-8B38-374A551CF5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9103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1011D-6845-4F14-9661-301BC896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261CF5-49D0-4221-A21C-8A5E3D9DCB7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97EB6D-9B45-4D3F-86EB-DFA6D470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5C77EF-1B6D-4A3A-B389-0A44C54D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684D7D-E011-4383-B6F6-B19A46CC31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8830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C1EB51-1D63-4D91-AFC1-27F3F5EE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83B6AC-894E-45C8-8A48-72057C8EE12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1CE870-63D2-469E-A708-1FC12E84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D8AAE0-88D0-4556-B6CF-7EC2D449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EC475A-071D-455A-8D09-8B64FD12ED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96495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82C39-27A6-4F09-A8F2-01EAA771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14F24D-B355-4AC3-AFEC-909A0CD7F6D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52550B-3E56-49FA-B13E-9498B140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60FB93-C1B8-4C44-9A00-7A33C805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EE4890-9400-4C1A-A03E-CE2F83EF54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3199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613339-1750-463E-88CA-F7B59636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CEE728-CCEF-4AD8-9874-71324D76422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7CA57B-D40A-49BD-8F14-DA94B4C8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F0B2AF-E8A2-41B7-8364-7BE7030F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53763C-446B-4ED0-8B10-896526DFC6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089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283FC5-7116-458C-A506-8FC974C9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409FE1-BE25-43A0-8D35-AA2538740C0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50885E-94C0-4076-954E-4B52DB7E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C28FEA-14DD-49DB-9CE6-51912C3E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AD44F74-4D00-4D2C-8EF5-F81A7082F0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5721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43D10-3E90-44D3-8503-B6C16D4D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940F4E-CA5E-4F9E-88D7-9FA657A70D9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AAD613-1C98-4565-B649-9F9268D5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CEF507-2797-42C6-9B90-76FC8532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ACEFF2-3C1B-4571-9AF8-E677EB503A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83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04A756DC-FE20-47DA-9DBC-EE99A3C0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FCB46C-2523-4081-9347-1524B0130B4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F204A9-3063-4C52-99FA-32614804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9064989-235B-42DE-991D-5DB90F16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532963-C85A-4E70-9770-98DE456DC9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5450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F0714-3057-4AFE-A4A5-0FBFDDE7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A0D03A-373C-4EC0-9C95-5FA134E18F6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135D0-DF20-4170-88FB-7A35EDE1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D9D756-FE95-4D3D-90B7-38B2A42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F835E6-3DF6-413B-BD5F-52CCFE64A4B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144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ECCDB8-717F-432E-93D2-4BE61EDA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B607BE-5CF6-4E2A-9775-656821F5F5C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0896F-39BB-4D04-B042-552B41FA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3EDD2-AEF3-4155-B46D-9845AF29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F30FEF-2C9E-418F-9126-3D1973680C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614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58D7AF-26A2-4790-89F4-7B7A5D92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258A64-6350-46F7-B406-7537A65CA6D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30814B-C894-4C5F-890C-285961E9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42AB87-48BA-49E7-8D6C-28AA2721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D33DFE-9180-4870-86ED-748EC9DD4B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87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DEA10E-9614-4E43-821C-42677DFD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8A4DA0-F40B-4A16-8259-D8B7AC21943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EB9625-4609-42D7-96EB-FED4A41D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D9925D-4875-4BE8-939A-B218C783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C479DA-D2B4-4943-A41F-E5527FFC80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1297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54D0A6-5F11-454C-82C6-8FA7F11F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A36E6E-CFBD-460D-B041-91CD37A0485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DC404D-37B9-4974-B344-E8BB8AD4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7BFF1-4B55-4AD7-BAB2-03F9AA5C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7F11CD-5317-4F1C-8714-2ADDB4F1B3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8176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78BDCB-7DC2-4487-8C9B-8B3B5D48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1DA54E-1FC9-43AE-8793-D13D298202F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B45D00-F51D-4D9A-8A4F-33905630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96803A-57F6-45D1-A3EE-54AE3FF9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77B6F0-EE37-4CEB-A006-86A0CD56E8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570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2DFF8-061A-4C28-9AD0-EC6A1C2F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352344-B4EC-4DB2-92DF-9DEFA8C64A1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6C773C-7308-476E-B6EA-565E8F1F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F95923-3CC1-4938-A410-9194D161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17995B-220E-455A-B46C-5631486D09C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4733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E94E95-28F2-4EBD-BBA3-537EB5AD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A0E267-324D-4217-82AC-904D9FDC5BE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AA5C8C-E55A-4E82-B7FC-D07B2520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AA14E3-1D4A-4B28-9D69-81B89CC6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545593-ACA4-45A3-A95F-36AF8B5042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2251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752544-CFCF-4265-BB34-A23E14DC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E7861A-028C-456A-98DB-D78992B6F3A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1C011C-E6A9-40A8-AE4D-A9DEFEC4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764BFC-EEE1-449B-A4A1-95A7326A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92D84F-19B0-4B11-9814-C478F43804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3793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66912-1B92-4343-8C2E-5CF100C4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8ACEC4-FBEE-4EEF-B1BA-0975777F756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B9EEDD-66D9-4325-8B15-1A53F006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804CE-BF54-4090-8DDF-B3EDCD8B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8F4F92-FC16-4AAC-AFBD-D7026F2626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6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1DA0C038-9901-4C3A-B800-AC3AE298CA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5" r:id="rId1"/>
    <p:sldLayoutId id="2147488366" r:id="rId2"/>
    <p:sldLayoutId id="2147488367" r:id="rId3"/>
    <p:sldLayoutId id="2147488368" r:id="rId4"/>
    <p:sldLayoutId id="2147488369" r:id="rId5"/>
    <p:sldLayoutId id="2147488370" r:id="rId6"/>
    <p:sldLayoutId id="2147488371" r:id="rId7"/>
    <p:sldLayoutId id="2147488372" r:id="rId8"/>
    <p:sldLayoutId id="2147488373" r:id="rId9"/>
    <p:sldLayoutId id="2147488374" r:id="rId10"/>
    <p:sldLayoutId id="2147488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744BB130-6EDE-45A2-9E3F-37C446D940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088BEAE2-D23E-4699-898B-DAE654AB5C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7" r:id="rId1"/>
    <p:sldLayoutId id="2147488388" r:id="rId2"/>
    <p:sldLayoutId id="2147488389" r:id="rId3"/>
    <p:sldLayoutId id="2147488390" r:id="rId4"/>
    <p:sldLayoutId id="2147488391" r:id="rId5"/>
    <p:sldLayoutId id="2147488392" r:id="rId6"/>
    <p:sldLayoutId id="2147488393" r:id="rId7"/>
    <p:sldLayoutId id="2147488394" r:id="rId8"/>
    <p:sldLayoutId id="2147488395" r:id="rId9"/>
    <p:sldLayoutId id="2147488396" r:id="rId10"/>
    <p:sldLayoutId id="21474883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8284295A-CFB4-45C0-B3AA-E254EDA55B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8" r:id="rId1"/>
    <p:sldLayoutId id="2147488399" r:id="rId2"/>
    <p:sldLayoutId id="2147488400" r:id="rId3"/>
    <p:sldLayoutId id="2147488401" r:id="rId4"/>
    <p:sldLayoutId id="2147488402" r:id="rId5"/>
    <p:sldLayoutId id="2147488403" r:id="rId6"/>
    <p:sldLayoutId id="2147488404" r:id="rId7"/>
    <p:sldLayoutId id="2147488405" r:id="rId8"/>
    <p:sldLayoutId id="2147488406" r:id="rId9"/>
    <p:sldLayoutId id="2147488407" r:id="rId10"/>
    <p:sldLayoutId id="21474884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CA30972C-B1B1-444D-A9F8-B5A577DD26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410" r:id="rId2"/>
    <p:sldLayoutId id="2147488411" r:id="rId3"/>
    <p:sldLayoutId id="2147488412" r:id="rId4"/>
    <p:sldLayoutId id="2147488413" r:id="rId5"/>
    <p:sldLayoutId id="2147488414" r:id="rId6"/>
    <p:sldLayoutId id="2147488415" r:id="rId7"/>
    <p:sldLayoutId id="2147488416" r:id="rId8"/>
    <p:sldLayoutId id="2147488417" r:id="rId9"/>
    <p:sldLayoutId id="2147488418" r:id="rId10"/>
    <p:sldLayoutId id="21474884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E28F689D-0BF9-47EB-859E-1D52C05826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20" r:id="rId1"/>
    <p:sldLayoutId id="2147488421" r:id="rId2"/>
    <p:sldLayoutId id="2147488422" r:id="rId3"/>
    <p:sldLayoutId id="2147488423" r:id="rId4"/>
    <p:sldLayoutId id="2147488424" r:id="rId5"/>
    <p:sldLayoutId id="2147488425" r:id="rId6"/>
    <p:sldLayoutId id="2147488426" r:id="rId7"/>
    <p:sldLayoutId id="2147488427" r:id="rId8"/>
    <p:sldLayoutId id="2147488428" r:id="rId9"/>
    <p:sldLayoutId id="2147488429" r:id="rId10"/>
    <p:sldLayoutId id="21474884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56E6FBA2-9B08-46B3-BE3E-E26F69CCB4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1" r:id="rId1"/>
    <p:sldLayoutId id="2147488432" r:id="rId2"/>
    <p:sldLayoutId id="2147488433" r:id="rId3"/>
    <p:sldLayoutId id="2147488434" r:id="rId4"/>
    <p:sldLayoutId id="2147488435" r:id="rId5"/>
    <p:sldLayoutId id="2147488436" r:id="rId6"/>
    <p:sldLayoutId id="2147488437" r:id="rId7"/>
    <p:sldLayoutId id="2147488438" r:id="rId8"/>
    <p:sldLayoutId id="2147488439" r:id="rId9"/>
    <p:sldLayoutId id="2147488440" r:id="rId10"/>
    <p:sldLayoutId id="21474884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EE8ED714-0034-4F67-BDAA-CB4B8A1C9D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2" r:id="rId1"/>
    <p:sldLayoutId id="2147488443" r:id="rId2"/>
    <p:sldLayoutId id="2147488444" r:id="rId3"/>
    <p:sldLayoutId id="2147488445" r:id="rId4"/>
    <p:sldLayoutId id="2147488446" r:id="rId5"/>
    <p:sldLayoutId id="2147488447" r:id="rId6"/>
    <p:sldLayoutId id="2147488448" r:id="rId7"/>
    <p:sldLayoutId id="2147488449" r:id="rId8"/>
    <p:sldLayoutId id="2147488450" r:id="rId9"/>
    <p:sldLayoutId id="2147488451" r:id="rId10"/>
    <p:sldLayoutId id="21474884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9DA5E001-6373-4B21-92F6-A8CBCA4C5C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テーブル&#10;&#10;自動的に生成された説明">
            <a:extLst>
              <a:ext uri="{FF2B5EF4-FFF2-40B4-BE49-F238E27FC236}">
                <a16:creationId xmlns:a16="http://schemas.microsoft.com/office/drawing/2014/main" id="{0DBEE4BF-FE50-431B-80D8-36FC0583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29332" r="11804" b="26367"/>
          <a:stretch/>
        </p:blipFill>
        <p:spPr>
          <a:xfrm>
            <a:off x="1046670" y="2319398"/>
            <a:ext cx="8613903" cy="3401447"/>
          </a:xfrm>
          <a:prstGeom prst="rect">
            <a:avLst/>
          </a:prstGeom>
        </p:spPr>
      </p:pic>
      <p:sp>
        <p:nvSpPr>
          <p:cNvPr id="113667" name="テキスト ボックス 3">
            <a:extLst>
              <a:ext uri="{FF2B5EF4-FFF2-40B4-BE49-F238E27FC236}">
                <a16:creationId xmlns:a16="http://schemas.microsoft.com/office/drawing/2014/main" id="{EFD88737-3067-4CC1-B72E-24C0A6DB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ライフイベントにかかるお金の目安</a:t>
            </a:r>
          </a:p>
        </p:txBody>
      </p:sp>
      <p:sp>
        <p:nvSpPr>
          <p:cNvPr id="113681" name="テキスト ボックス 39">
            <a:extLst>
              <a:ext uri="{FF2B5EF4-FFF2-40B4-BE49-F238E27FC236}">
                <a16:creationId xmlns:a16="http://schemas.microsoft.com/office/drawing/2014/main" id="{A4B24E76-6ED0-4163-AADE-DF6108AE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202363"/>
            <a:ext cx="8272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自分が思い描くライフプランにはどれくらいお金がかかるか、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調べてみましょう。</a:t>
            </a:r>
          </a:p>
        </p:txBody>
      </p:sp>
      <p:sp>
        <p:nvSpPr>
          <p:cNvPr id="113683" name="テキスト ボックス 36">
            <a:extLst>
              <a:ext uri="{FF2B5EF4-FFF2-40B4-BE49-F238E27FC236}">
                <a16:creationId xmlns:a16="http://schemas.microsoft.com/office/drawing/2014/main" id="{7B6B113A-ECA7-4A4E-9D87-3474300A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C</a:t>
            </a:r>
          </a:p>
        </p:txBody>
      </p:sp>
      <p:pic>
        <p:nvPicPr>
          <p:cNvPr id="113684" name="図 25" descr="画面の領域">
            <a:extLst>
              <a:ext uri="{FF2B5EF4-FFF2-40B4-BE49-F238E27FC236}">
                <a16:creationId xmlns:a16="http://schemas.microsoft.com/office/drawing/2014/main" id="{C78C58D6-CE2A-435B-8965-4F8B57376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055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テキスト ボックス 22">
            <a:extLst>
              <a:ext uri="{FF2B5EF4-FFF2-40B4-BE49-F238E27FC236}">
                <a16:creationId xmlns:a16="http://schemas.microsoft.com/office/drawing/2014/main" id="{C204E596-147C-45BF-B324-C17C7FE4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341" y="3127375"/>
            <a:ext cx="61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152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69" name="テキスト ボックス 24">
            <a:extLst>
              <a:ext uri="{FF2B5EF4-FFF2-40B4-BE49-F238E27FC236}">
                <a16:creationId xmlns:a16="http://schemas.microsoft.com/office/drawing/2014/main" id="{1585D56A-7380-4164-92E5-F329F0ED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91" y="3775075"/>
            <a:ext cx="61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353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0" name="テキスト ボックス 25">
            <a:extLst>
              <a:ext uri="{FF2B5EF4-FFF2-40B4-BE49-F238E27FC236}">
                <a16:creationId xmlns:a16="http://schemas.microsoft.com/office/drawing/2014/main" id="{9784935B-D473-4220-B95E-06FAF0CD6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676" y="3124200"/>
            <a:ext cx="61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327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1" name="テキスト ボックス 26">
            <a:extLst>
              <a:ext uri="{FF2B5EF4-FFF2-40B4-BE49-F238E27FC236}">
                <a16:creationId xmlns:a16="http://schemas.microsoft.com/office/drawing/2014/main" id="{2BA162B7-D8F1-4B9E-B298-ED77C4DA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377507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3" name="テキスト ボックス 28">
            <a:extLst>
              <a:ext uri="{FF2B5EF4-FFF2-40B4-BE49-F238E27FC236}">
                <a16:creationId xmlns:a16="http://schemas.microsoft.com/office/drawing/2014/main" id="{CD2CFFF7-B8B6-48ED-9C5C-CA67C349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42" y="31051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  6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4" name="テキスト ボックス 29">
            <a:extLst>
              <a:ext uri="{FF2B5EF4-FFF2-40B4-BE49-F238E27FC236}">
                <a16:creationId xmlns:a16="http://schemas.microsoft.com/office/drawing/2014/main" id="{F91783EC-6F1C-49A2-AE21-59EF3737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3143250"/>
            <a:ext cx="809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3,719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5" name="テキスト ボックス 30">
            <a:extLst>
              <a:ext uri="{FF2B5EF4-FFF2-40B4-BE49-F238E27FC236}">
                <a16:creationId xmlns:a16="http://schemas.microsoft.com/office/drawing/2014/main" id="{619E9B9D-8768-48D0-90EA-857A78D6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0" y="3765550"/>
            <a:ext cx="781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2,704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6" name="テキスト ボックス 31">
            <a:extLst>
              <a:ext uri="{FF2B5EF4-FFF2-40B4-BE49-F238E27FC236}">
                <a16:creationId xmlns:a16="http://schemas.microsoft.com/office/drawing/2014/main" id="{C8FB5FFF-D219-4856-A0A5-2DC935E1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5" y="4452938"/>
            <a:ext cx="781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4,848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7" name="テキスト ボックス 32">
            <a:extLst>
              <a:ext uri="{FF2B5EF4-FFF2-40B4-BE49-F238E27FC236}">
                <a16:creationId xmlns:a16="http://schemas.microsoft.com/office/drawing/2014/main" id="{A84360AC-9BD9-48E3-B471-25806F47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5" y="5095875"/>
            <a:ext cx="781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3,157</a:t>
            </a:r>
            <a:endParaRPr lang="ja-JP" altLang="en-US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8" name="テキスト ボックス 34">
            <a:extLst>
              <a:ext uri="{FF2B5EF4-FFF2-40B4-BE49-F238E27FC236}">
                <a16:creationId xmlns:a16="http://schemas.microsoft.com/office/drawing/2014/main" id="{6D7D7203-5403-4948-82F1-8DBF04D5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4357688"/>
            <a:ext cx="24018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リクルートマーケティングパートナーズ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「ゼクシィ結婚トレンド調査</a:t>
            </a:r>
            <a:r>
              <a:rPr lang="en-US" altLang="ja-JP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2023</a:t>
            </a:r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」</a:t>
            </a:r>
            <a:endParaRPr lang="zh-TW" altLang="en-US" sz="9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3679" name="テキスト ボックス 35">
            <a:extLst>
              <a:ext uri="{FF2B5EF4-FFF2-40B4-BE49-F238E27FC236}">
                <a16:creationId xmlns:a16="http://schemas.microsoft.com/office/drawing/2014/main" id="{DF192C77-99B4-4C4F-8651-96DB50E74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4346575"/>
            <a:ext cx="2109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総務省統計局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「平成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年住宅・土地統計調査 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住宅及び世帯に関する基本集計」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0" name="テキスト ボックス 37">
            <a:extLst>
              <a:ext uri="{FF2B5EF4-FFF2-40B4-BE49-F238E27FC236}">
                <a16:creationId xmlns:a16="http://schemas.microsoft.com/office/drawing/2014/main" id="{336C1063-5F00-422D-9EFD-5D7BB8CD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5664200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出典：住宅金融支援機構</a:t>
            </a:r>
            <a:endParaRPr lang="en-US" altLang="ja-JP" sz="9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「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2022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年度 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フラット</a:t>
            </a:r>
            <a:r>
              <a:rPr lang="en-US" altLang="ja-JP" sz="900" dirty="0">
                <a:solidFill>
                  <a:srgbClr val="000000"/>
                </a:solidFill>
                <a:latin typeface="+mn-ea"/>
                <a:ea typeface="+mn-ea"/>
              </a:rPr>
              <a:t>35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利用者調査」</a:t>
            </a:r>
            <a:endParaRPr lang="zh-TW" altLang="en-US" sz="9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13682" name="テキスト ボックス 23">
            <a:extLst>
              <a:ext uri="{FF2B5EF4-FFF2-40B4-BE49-F238E27FC236}">
                <a16:creationId xmlns:a16="http://schemas.microsoft.com/office/drawing/2014/main" id="{E735DD2A-13B5-422D-827F-3DCA6A424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344988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出典：総務省統計局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「小売物価統計調査（動向編）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2022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年」</a:t>
            </a:r>
            <a:endParaRPr lang="zh-TW" altLang="en-US" sz="9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3686" name="正方形/長方形 1">
            <a:extLst>
              <a:ext uri="{FF2B5EF4-FFF2-40B4-BE49-F238E27FC236}">
                <a16:creationId xmlns:a16="http://schemas.microsoft.com/office/drawing/2014/main" id="{AB1699D6-74DB-45FA-9A7C-9D1643A3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5994400"/>
            <a:ext cx="1747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900">
                <a:solidFill>
                  <a:srgbClr val="000000"/>
                </a:solidFill>
              </a:rPr>
              <a:t>※</a:t>
            </a:r>
            <a:r>
              <a:rPr lang="ja-JP" altLang="en-US" sz="900">
                <a:solidFill>
                  <a:srgbClr val="000000"/>
                </a:solidFill>
              </a:rPr>
              <a:t>千円単位を四捨五入した金額</a:t>
            </a:r>
            <a:endParaRPr lang="zh-TW" altLang="en-US" sz="9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13685" name="テキスト ボックス 38">
            <a:extLst>
              <a:ext uri="{FF2B5EF4-FFF2-40B4-BE49-F238E27FC236}">
                <a16:creationId xmlns:a16="http://schemas.microsoft.com/office/drawing/2014/main" id="{410D2B1D-09D3-4F98-BC30-27B394E2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2135188"/>
            <a:ext cx="1751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900" dirty="0">
                <a:solidFill>
                  <a:srgbClr val="000000"/>
                </a:solidFill>
              </a:rPr>
              <a:t>（万円）</a:t>
            </a:r>
            <a:endParaRPr lang="en-US" altLang="ja-JP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2EC9BBB-61AF-4B58-B42E-A5BF0F2535F1}"/>
</file>

<file path=customXml/itemProps2.xml><?xml version="1.0" encoding="utf-8"?>
<ds:datastoreItem xmlns:ds="http://schemas.openxmlformats.org/officeDocument/2006/customXml" ds:itemID="{1D8DC8C1-3D40-4F99-934C-AA2D96815DD4}"/>
</file>

<file path=customXml/itemProps3.xml><?xml version="1.0" encoding="utf-8"?>
<ds:datastoreItem xmlns:ds="http://schemas.openxmlformats.org/officeDocument/2006/customXml" ds:itemID="{C7986756-483A-4965-9BBA-D68F7E532381}"/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107</Words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ＭＳ Ｐゴシック</vt:lpstr>
      <vt:lpstr>新細明體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2016-03-12T10:43:24Z</cp:lastPrinted>
  <dcterms:created xsi:type="dcterms:W3CDTF">2015-11-26T08:00:25Z</dcterms:created>
  <dcterms:modified xsi:type="dcterms:W3CDTF">2024-04-11T10:06:07Z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