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2"/>
  </p:notesMasterIdLst>
  <p:handoutMasterIdLst>
    <p:handoutMasterId r:id="rId13"/>
  </p:handoutMasterIdLst>
  <p:sldIdLst>
    <p:sldId id="345" r:id="rId10"/>
    <p:sldId id="346" r:id="rId11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F1342A8-3BD2-410E-A351-27A0C9FF82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08A99AB-582B-435E-95BF-368A1BB9B4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4C02B9A-67BD-401F-9566-3D1525A3E78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351D8BC-2B3B-436B-B831-C6835729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4E4AEEC-572A-455A-87A7-7EAB97DC43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39207F-21D2-440F-8C77-55924CFCC0A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0013C2F-929E-465E-A68A-01ED54FD55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58C21D-0F5E-48DC-A605-E7D03CBD08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186EE26-E827-47E3-979D-ACB8EEF9614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0D62D8BE-4B30-42C1-93A9-783BAA72D8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594D1D6E-3959-4DC2-BA93-1E2F965ED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90B112-C0A6-4170-90AD-31CEC47B30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206FD0-6BE8-45EB-AC21-BB1A1C6BD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D6B7309-AB94-4309-98F4-5421F8D2B95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14324E-B2AF-4315-811F-28A51883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D6AC3BB-BAF1-4D27-B2C4-11EE3756699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9D03BC-9084-4789-B592-1C671838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B89B3A-9161-4F1C-8375-57C31CD5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2F0739-EA7F-4320-A825-0355458565D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633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4718EE-EABB-4D47-B6CD-54915C3B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7291D76-B478-439B-A2C4-983C2E69729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44B9B4-B981-434D-A3F2-27DB7D678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FBE1FA-E442-4623-A863-DB79E74B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BCCC01-456C-4BE8-A018-5F81206D76A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569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9FFDE1-B8F5-4ADF-B37B-F8D7E0C1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76ED696-E04F-4A98-9306-20FA2AB5F7A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9B900F-9470-44B8-BAA6-A8132062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6BFC68-8002-40A7-A788-F15A7035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C0086B-315E-4D08-8D64-11A4A0F69D3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604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B7090D-D7AF-4604-8F81-FC2DA8D3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D550ECE-93A0-4F99-ACAD-D0CB69E8E88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857A1-A5EB-4AED-B5F1-A4474B56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A117B2-7A0E-47AE-A451-68B5A4B7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9D19DC-84C4-4F0B-93EC-B3F215D98C3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4348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47F8CD-76CC-4575-9103-6A428A30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3352015-8EC7-4894-B9E7-E984D107501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29FDC5-1C23-4B53-A400-F34F89E3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73D92C-E9C6-4ED8-8D1E-DFB99877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41D352-ECFA-4DCA-B07F-EA6B27B552F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6616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FE0361-19D5-4167-965C-D7E4F3F0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5F166D-63F8-424E-8E85-74B4859C3C5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1E8EAB-92D6-4094-8B3B-72ECE706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6B7D7B-3987-4516-BE80-003202EA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FA8F4A-1ED5-4972-9991-1CEC8E095E4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7031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167C09-143A-41F0-898D-0F1B18C5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567D4B7-84D5-4AE4-8886-F8A15692C78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647648-3F60-4E3D-B1CE-1A7055B4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6BAC18-468D-4111-A474-5DC3CBE1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5B1A2F-79C1-4483-AF2D-73842F5AF3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3518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3021852-0AC5-4EFC-832F-BF4D88A0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7E42FD-2112-48EB-98EA-F3CBD38C412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2E83158-F24D-4EC8-B9F6-196D887C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0EDE162-43A3-4E39-B00E-B76083A5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BEE9FA-EA0B-4498-AE47-C0F5AA9BCC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3110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069BDA-4BE0-4C9B-BBF5-0BAD0F49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1FEDBD0-B3D4-441F-B537-A820A9C5398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80F8B18-32A0-468E-B42F-361A0309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DEEEB6-719A-4250-BFED-E8979763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266C3F-5C3A-44B7-9049-848F2837558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0272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6ED039-C654-49A1-B4FE-F2965316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55713F1-80F8-434C-81C9-6D08B77F0FB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9925973-FCDD-49EB-A070-F3E0AACE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2FF510-B9A5-46F5-B380-DDB29E88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51AFE9-FE6E-4A51-A258-4876CA8B885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1860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C44841-961E-415A-A149-30D12A73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486971-43A2-4EA8-BBA6-C9C4F9FDE98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18CD85-D865-47E5-8F97-D83F8C35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9A9E20-C3D4-43A2-93B4-3B4C40CD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19E49A-8B21-4656-B724-6AA0EB0860B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941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0B409C-6793-438C-ABB8-563312CC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3BECB7C-DBBD-4981-B5B1-1A3A5210283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72070F-0D1F-497A-9EF5-E86C3387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F6C16B-6CA3-40B1-9980-F80FD854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9C7002-6470-4432-A9CC-A0673A31987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112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3888F0-DC68-464D-8C48-12DB9F3D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265716F-B195-4C57-9D51-476FB74806A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3434D3-F723-42CC-8DCA-6D1B4572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178F8C-00A5-4CD2-A58B-9C3F07DB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BF3B0E-019D-4E24-A6C0-5954257CD29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720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B8AD37-F7F2-4369-AF9A-34CA57E5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5CBA5C0-6684-496B-925A-530A9DA5A91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AFE69D-3F44-4A91-B983-70487E91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9A803E-D87A-478F-8A6D-5FD1FBC6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5A1DD8-FC9F-4C0B-96D5-288C662FEE9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1530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0E6A62-E99B-4B66-9F75-585A9ED6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1C090A2-5DB1-4F26-B8BD-D41D8E606AC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380EEC-F527-46AF-B836-E477AEC1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CEE91A-621D-4850-8301-008DA684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5E1D91-7F6C-424F-8456-EBA8EEE3E80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295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B2E017-575F-4139-893A-23C17CB9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076F4F9-D3F8-4A8E-9AFB-6588FEDE5F7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4CD496-E658-4AE2-A2E3-61D4D624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305369-9649-47ED-919D-D1943113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B20B04-BD97-4F28-B9ED-B81C74AC900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1594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2359D6-25E4-402D-8BDD-5733B9AD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A40205-87CC-40CD-B341-470EA4A2A68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C3424B-6123-4F62-B1C2-2A0F2AD9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B1876D-A44F-45F7-A209-8C65D231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3BF9EF-48E1-43E1-B960-5213652231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4195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5ECBD-4A95-425C-BFA4-EC0AF2A9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8C2CCC-9F3D-41D1-8B7C-32EAA497265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86E27A-21CF-4E0D-BF67-12CD4176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BD5034-F45E-4707-BFBC-8924E289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EB762B-C727-4926-ACB5-7769079A55B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3101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08F28F-04C2-4630-B373-98F739BD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C022F24-7289-4D04-B1BA-88F65FF518F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BA0F06-4579-46DD-B05A-6E110D98F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099C2-0987-4FA1-95E3-C1B588F9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02EAAF-644B-4E13-BC43-2CE4F5B0054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2181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22E6BB2-FB15-4019-9CE9-E366684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2E154B-4FE3-40A8-A24F-9EB0F33F236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C58C5B7-B41C-4BB8-BB52-85A248CB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A43CD4D-ED80-4DCC-86AD-63E24B0B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6AE647-2774-40E3-933B-51D6508FD38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0439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AFC6779-89AC-419B-AAB3-1B8F95F4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A6B506-BA5A-44A8-AA4B-512ABA07D99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823B652-CE55-4B40-B7E3-77CDBBE9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5C218EE-8F71-4A98-9D9B-653E5839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61EA34-60CB-4149-8A19-A44915D3BD8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6095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D0C7373-28BA-4414-8597-E88F2BD0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F7663ED-CBD2-4B84-89B0-FB18EBC1C5A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9611C0C-D14D-4A0C-B8D5-EF830C47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3C798F-4DF5-4F29-9338-39171A73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C5BCCA-CAC5-4CC4-894D-F15FD5C07BA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904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CD56FF-B8D0-443B-A940-C64157E8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1B51D18-A7C4-4284-AF34-0ABA86BFEAA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A276C3-016D-44FA-8C3B-80F4A1E9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2EC64B-375D-4CB7-B86B-650283E5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2F0DF5-FFB3-44A1-84E6-14B24D8C678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1025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54C743-A0DB-4C2C-9C16-2925D6A6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E98A715-B6B8-41C5-8DEE-3900A6C82B9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900C22-DEBE-448C-9CBA-8BEA57B5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1F57EA-2AE8-4E4E-9814-58AB8A66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913A29-1B7F-4E46-896F-FD033A27C6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0426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73A24B-9E6C-457E-8CBB-573BDBED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8AD9E4E-B869-441D-9EDD-ACA9EB53C15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1DE81B-C346-43AC-8A3C-83A5DC62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6F3F1B-1050-45BC-B205-30632064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442CE0-12F5-444F-92FB-C9E3D4EFD47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0688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3EB10B-A0BD-4FD9-A935-670C62B0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4207AB1-EDCD-44CE-B90D-9B273E9DE3B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B6A5DE-B987-45F6-834E-21940AF0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79BB51-14D5-4495-9405-7BD9DC53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67C237-BA16-4289-AA1A-45A50B4D3E8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9001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564DD6-0C47-4F9B-A275-F483CEB3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3D66463-42E3-4F11-8E66-05E17E32D95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B04FBD-BD01-4DE2-A862-749510FD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2516FF-C94D-4A9D-A82C-EE413E40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93782C-9861-4A15-A3C1-A48FAC85D2A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3549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0A8716-DCF6-4A42-B09C-16A7E88E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12968E-5579-4FEA-A91F-950F9E14E83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604B3D-CD19-494D-99CF-6ADAC0F3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B4FE62-A92B-4950-A838-CE2B0382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C39D99-E50E-4C6E-8E49-65D4DF0205A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2944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AA24D6-35FC-4FF5-99D8-286DA6BD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4EAB528-6C1D-4A35-866B-1E9B4396D83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9BDCF-F831-46B7-8ECC-5C87AA7E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EFE6CB-817D-4D54-8199-183B056E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FDFB66-BA36-4658-9925-4B8D6389CAF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6144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7336BE-22ED-43C8-B6E6-DA267B6A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737F58E-45B2-4077-9956-B79977002E4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E1A683-21D5-424F-9369-3FC3E6948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D1B870-1459-4DE2-A641-621E759A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B618D60-B68A-4C37-8DD7-28B7793156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9651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DF117B-5B67-41FB-B355-46157D8B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2FCDC1A-89B9-488B-BC79-E998CB8AEFE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708BE1-681B-48B6-8B01-E4C4C9FB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2F874C-EAFE-4B25-85F1-60E280FD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DA9AF8-483F-466D-A6D1-E0406ABD695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4974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CE47499-E371-4BC2-B122-8AFD4041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FFA5C35-5D2C-401D-B1D4-F6D045A5EFD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E223F57-3D4A-4192-940C-835B9CD1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78FC0C9-7687-4F30-8E06-65EACEE8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A380E1-B153-4279-ABF3-316D48B5DFD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0140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8115B68-3AA4-4DC9-A2D4-DD69D308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0F93338-DE9A-469F-9C4B-3967F8713B0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29D0BE-D70D-46CF-88E0-D0774DA3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9CF91D7-6DD3-4BC5-9BB3-AF1E606B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B73111-ADDF-4C4C-ADFD-91E2DBCDC56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190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1048F8E-E9AB-4847-8914-859DCFF1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3B168CC-C7C4-41DC-AFA3-5FEFEB12CD6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FB9C23C4-1761-4FD9-93FB-C63AAD97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EF61CE9F-EED9-43C4-A080-2D7DDDD3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84780D-0CE3-4F72-A5FD-1121774B255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6402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CC315AD-520D-4B3B-9EFE-6E50F469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90BA3AD-B0FC-46FB-8C2F-DA85C841CDC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B0F582E-567C-4A30-A3BE-83688739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278AA0-A115-47D9-A30D-548F502D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E6E32B-93AC-4EB8-88C5-1BD5F8AEFFC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0624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2C14E0-829E-4F4C-A059-50B4981D5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8DCC6B-6671-4147-8E52-6D8F6D34484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C34B45-4B5D-4D91-AB8B-532A19CEF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C2B301-8259-41C3-8227-5B0C8689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EC4A1C-487D-4C59-8E4F-3CBD7564AEE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3833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AEEE10-BE61-4720-ABEE-FF46AE90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238E42A-63BB-46BB-8A70-1DD7578374E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147EA0-9057-4009-BD7C-A45E7C1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E73BC4-E67F-4606-B35C-8B4173E1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E0983A-7C71-41BF-94AA-7139BCEB9F4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7623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5C6A98-80E0-4AD6-9BE6-F967C74B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4470A21-2D53-4596-BFB7-12611DF24B9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F64C37-AB81-4734-A568-1FDBD64C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06225B-DB06-46A2-849D-95863720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1604F9D-AFD0-4F78-A52A-4A62FF9F019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5409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86EBAF-6F76-4C10-8687-C7370BE0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B8D423B-DB9E-41AA-9979-6F84777E94F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7A9E5C-D830-4ABB-B5B9-E959D154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75D15E-2962-4562-AA72-9BDA574B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2D0CF4-017D-404D-A896-825807157DC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5639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7EFD6-F751-4305-BECB-84FC99CD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1E7D11-BB17-4DC4-8553-28C925BFDA6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C4D6B-4E33-4F59-B665-98FE1C3F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C79DAB-DD61-43BA-B641-9FDD7E18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60FD2EB-54F7-4809-8A97-EE06236E471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6871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76916D-B21D-4007-83B0-DC022F8B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5B36585-3EC6-4C88-AE29-B043D38A02E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28946B-9EAA-4B3D-A56E-4BF31A39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53A80C-4651-46DD-9B5E-DA1332AB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88DB30-CEC6-4AA0-9781-3E35E0A341D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7886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AD0348-3E1B-4525-9207-6753E663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39FD0E6-C1F8-4FAD-A5C2-8CC1CAFB0BB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BD99F3-29A7-4307-8AFE-719EFAE3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12B25D-9872-4D8F-BF3B-9024444F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4F4F076-70A0-4FC3-9BB8-F1825929E95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7236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D569D7-FA7F-4CA1-B501-FFC49B02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7FE0DEF-CBAC-4C7C-A9DF-CBDEE64041B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153EC2-F81C-4A92-BCB4-A025CDEE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087ABD-9BEF-435E-B089-3DBBBCB3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319D9E-F7D6-4EAC-A28E-8667EBB880D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5243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9D2C9EA-F596-4844-A6BB-CF6A1ED8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ECE396F-6387-4196-83D1-2A0D90AE193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7D33657-3CB8-407F-B79E-15105540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EC618D-BFAD-424B-A761-AB607AAA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50CAA1-86B2-4106-B5EF-A86A1659DF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933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6F3FD687-799D-48DB-9904-5A867B1A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11684B5-B337-401F-847A-5BA4919812E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1FEA5EAC-3CC7-4E11-BD5B-6E8BF00D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A9D5547-3DEC-43D9-9D81-FCDA9BCC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D149CF-044D-4F98-BFD3-683E150F6CD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0551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B957697-7513-4D13-BA19-E4348262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3E90DAD-C9B6-4547-A6B1-28E9FB4B76F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5EACB47-5FFE-419D-ADD4-AAA854CE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52B0AA1-1F76-4760-95C7-845E0127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F9F69F-77B7-4328-B451-FDF598DA173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3956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C9D55FE-13EB-4613-9FFC-AFE38B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CD1EDF2-B8E3-4B36-9000-4EE596167EB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8A6A332-5400-4862-8584-95191B01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7226BF-3E05-4680-8E29-18B5DA18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B96E94-D3EA-41E3-B755-B64F7DD40E0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817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1BDF28-B942-461D-BEEB-C4605B5F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F67B324-1AED-4D36-8D44-3D91090CF64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B48BC1-2392-46CD-9781-441CEE92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108F23C-FA01-455D-9B17-A96E3E44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5BE5DA-80FC-437C-8048-7D94DD0D46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4459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05AA83-1CE2-41E1-8094-20528941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4FCCF7C-E909-4118-930D-6C3A09D9036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2C218E-0331-419E-9CF6-4D06B52C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84CC2C-C1AA-4894-9979-4226303E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6F1491-9A75-4191-A442-C70E63CA109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56634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A2D7DB-6F7E-4FC4-AF71-A1F18D7C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7D6F1F-8544-4156-AADD-C11DC034441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F5C693-E4AC-4E3A-A5A9-BFFB231C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554245-1355-4A77-B7CA-59B6C7FA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0C3B94-575A-4921-B13D-B62BCEBEBD4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8896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3F2E21-24F2-47D0-992E-A4E7E14E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C8C9F83-9BFA-4E4C-BC40-6FD12FBD6B1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CD63D1-D3B2-422C-A1DF-10168526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484F83-21A9-4B69-A18A-86CE5753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0C286B-82DA-44BA-8C11-AED98F73043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9625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08094E-1096-4F5C-AE87-9C55B21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A687E3B-0E51-4BFE-A0A4-0CCFA733006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295EAB-28E0-4DA7-B4ED-D6E49AC6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11844-5E41-4D17-8B4C-805E5AC8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A664AE7-74C0-44CA-97D5-79B37C2446B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0160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45101C-68B1-4B45-A39C-01FC5C27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BA4C672-17BA-4C0E-B54B-B549DA046EA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294C47-6817-4633-839E-FEE50348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0F554F-16EF-4047-82D3-9C57B74E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6CFBE2F-FA17-4974-972E-8D496116A5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51066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91201B-574A-4897-8CAD-AAC049B3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BE2BF06-D4B1-486B-8384-B0D35E79ED5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EBB6C6-8E14-4426-A30C-4C63F3CB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52DE2C-4461-461C-986D-46BE8FA3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DA3811-A2FC-4BC4-80E7-F8F41AF9888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64347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87E3D4-C262-4FFE-B05E-7602087C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3C6FD0-5CC1-4CE3-8A5D-A8AF257E01B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C47708-D85F-455D-89BD-F0D87B41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2FD100-88FA-4920-91C5-7FDB84A7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6CC03AA-9D00-4BEB-A194-4DB48A9242A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636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822DFB35-EC1E-4875-9704-E2C1B344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30245E-650A-4D4D-B631-8E30E2A35A5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B69A765A-439A-48D2-8773-D3D85BC0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789FE01F-08F1-4F27-B19C-421F8A59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CC81CA-606C-4641-8FBD-707A0A17699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07030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BD3D247-F6B7-4199-869E-91EFDE88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B23E3AD-4DC1-441E-87F2-FEF859543AB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1F5B46-9A09-4793-9AD8-0CC340E6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70CEEA-56D5-4533-811B-3219B157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A9DCF99-81A9-49B4-BE97-7803A636100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8826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62DD3E-885A-49AF-B6DB-831C03D6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19D9D11-566E-4EC0-B39C-A3AE6577DA0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9DA357-3561-4256-8CFA-778398B4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C926F6-C777-48BC-BF2C-5CC54EEE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87A6181-21C0-400A-A338-ECA9990C117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9416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0584A26-C1F4-4288-9A40-FE1D0685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3E82E29-1535-4A30-B25F-ABE018129EF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686C12E-4C6C-4B7A-8717-C0042D7F3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E4124C-FA3A-4722-B54E-B91070BE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039812A-E208-4759-B30D-558AA6AE44A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77165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A43D8E-72B9-4D3A-9104-1314D9FB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AB788A9-2490-4A1B-B3B1-2304D79D340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4D4E60-37F2-4CDF-B8BE-63FB6C62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A94853-2117-4614-AF62-719FEC3D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C6A3500-6609-4EC8-80E5-BCB9B938AA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22565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A9F281-BEC3-4D55-AEC8-02D7EC85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65A1F40-B70B-414D-93E4-B2BB0874E54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7513ED-D3F4-43C1-8FDB-D0A61F37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1728CF-424A-487E-A1AB-BAC875D9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F959D60-0442-44F8-9B48-D22DAB700C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4826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18C7E6-2975-4A07-99FA-CD77E7D1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E0FA5-2341-4CD5-88EF-CF35D6ACC35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3AB24A-40C8-4C44-A7F6-9D1FA37C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52B8BD-0B26-43A8-A0B9-F7230AF1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8CDE9FB-623C-4FA2-ADA9-85682F0AFA9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8178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6A490-9A52-4F22-8084-EFCE4CD2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4F9348A-4A5A-490D-84D7-6F126832015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AB6B28-814C-4535-86C6-F98384A1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BE45EA-22D4-473D-8112-CFE7028C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0107349-8ED8-4043-B1C8-A492CAD1E9D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17994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18FD68-6069-4661-9562-27A3D4FB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9C46297-6EE7-4409-842A-10A6FC88039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62CFCA-C5BE-4CDC-88EA-CF4CADB4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D79578-5CD2-4397-9FF4-2015288F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12A4533-2DD2-4ED1-81F3-A96A507B80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7719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F5DAB7-C7F9-41D1-BFD1-8E777F3C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6E1D72E-9BF2-48C5-955F-E20CD982F06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3DFD70-D327-4A13-AD96-C40362EE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DC0ABE-8B14-479C-8AC7-163E45CC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7F02D5D-1AB4-4ADF-9615-619B562944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08351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B1A636-B34F-49A6-8479-6CFD878C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FE86493-8B80-40C5-AF8A-7862B842E99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BAD6E-730C-47E2-A1DA-8080D380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2D7856-5727-4892-B7B0-48160BE5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1551B38-E2AB-46C6-95E9-1CDC397908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469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9AD789EC-BD31-4EA2-9052-83BC97FF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C3F4A51-6F06-467B-B4D2-965232636F5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10606079-98DE-404C-AB94-616A4F07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90B4755A-B54E-458F-94C8-82D3DC7A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F09FA2-6070-4703-A703-77504488E5E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300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ED5C48-6F32-4CE4-B0B8-7F623E75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0DA502-E708-4288-B1AF-B3F4B4256AF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F85411-54EB-4021-BFE9-71525191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DD7130-89D6-422A-AABC-A04A0AEE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E15F9B4-50BE-4A23-961F-1DDF37DBC57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49160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8A0411E-79D4-4184-A5B2-1F6A45DF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4EC9288-B34B-4D6F-B12A-BC6C9DE0E65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8A5B78D-1982-4814-A77C-B84534B5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529E303-1725-43D1-9F23-2D94F4B1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2D27DE7-5589-45EC-8A43-29FB24FC9F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8413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3E7252-C910-4F97-BD83-68F3CF95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5332081-4DA6-49FC-A406-C41A00CABEC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CDDF791-06F8-4F2B-8C0A-A496A160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28B5B3-1D0B-4131-8B9E-61EEFDB6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64314A0-41B4-433C-9BB8-E2FB7A92039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10116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579A55F-DC8A-4A80-A37D-409A0FAA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26E75C-72DD-45C0-A0F6-BAB282EAF60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726858-800D-4FE8-9557-CC3DCD57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734212-D128-4494-912E-E8CEA174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9156CC5-0000-4392-B15E-8CBA3167C0B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99446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95905C-19E1-4DB3-AE64-DA134814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814B1DF-F626-43A3-8DBB-7765059A868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E8B8A1-9684-40F4-A4CC-F80BDCBF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179E60-3D1F-43AD-9EE0-58EF7599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F0596DC-51DF-4616-896A-9179EB85B03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26904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EE56C4-24E9-46DB-B20E-3D929A72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7FB1E4F-466F-4FA9-BE41-590616626F5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B78EDD-F125-4E76-87F3-86845EEB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CF3F67-B055-4686-967B-C65F1712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1A9C3F-007D-4DB7-A73F-687EBF19B33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08114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BB4BA0-BE2A-4429-A8F8-9442CE1D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529639E-0058-4F0D-AA2E-DF3217AB78F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C7A13E-F447-4DD1-9877-D4770D7E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E37533-D6FB-4BB5-9B36-08D0926D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7815B76-92A1-4BCC-96B8-0A58D761731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0500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5F1161-72A9-4392-9BE3-5D95C5F8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A18D881-6C72-45F9-BF23-FB7A3ED1B28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45CAF9-023C-4A6A-ACE0-6686564E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978D15-B71A-4013-8771-3C743203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23C7F6B-363E-4145-BBF5-6A3D5DECA7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0564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21B758-8C07-48D2-9CC3-85F9A92D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7EC8A6A-D40D-42B3-82F8-93CB5BB4B85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9EAF8A-D921-4FDC-A40A-9240991D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572C44-1BE0-44CE-B549-7306A690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D154AE9-9050-48BA-BE43-B0C79CD4B00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10230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15FBCA-01AB-4FE0-A24A-D2835816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D054E35-3726-449B-9B78-C89726C7F2B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9E9EEC-B4BD-4344-99C3-9E48429C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569904-6D53-40B3-8CCA-498D2914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CD9F8E6-95A9-48C8-81FD-681D17238EC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181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B7892B8-1EBF-478E-B3EA-DBD23487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A5B289-A87D-420F-9B4B-6F6348718D9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A7BF4264-EC2D-48CE-8811-9BF9821D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5C73602-AE96-4F78-9FC9-C188332B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7347B9-A4EE-448E-93E0-981BCC71485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02969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CFA001-0A4A-4D79-8819-902A5C8F4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DE5483-A317-481B-B8E5-3F4313FCB0A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A038B4-83E0-418D-AAA6-1FD43CE8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AA0B90-A86F-49C5-A690-3732A55B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813CE54-A637-4AB3-9566-89A5AF3312F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17153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062D07-2A73-4EF4-A250-CBDA338E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62B53F4-AD40-4DCE-9327-CE806AF7479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2D7F02-54B6-4FC8-B31F-62D4C2B0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308F3C-7284-426D-9247-9AD43C85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11006B5-A3FE-4EBD-BC60-F38F17CC125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98946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A7C3749-F818-44C0-85EF-904E151E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84D863F-AD5B-49C0-B365-98B2E876198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3D38B9F-D83D-4ACF-9831-9CF2479D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913D20F-A93C-4A7E-84F5-2C568161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C5E8F9-70FC-4616-9140-CBF8624E88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26411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49C4DE2-FD5F-4D8D-A5BC-BE5E8B44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A2484B7-E4E2-4C9B-B8F0-4C0242B6DD2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B219ED9-346D-4F90-A41A-40FE2856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3D8B9FA-DC03-447D-9A7A-D202711E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FF1D3B7-F772-4C4F-9EE6-D5D0BB43C5D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010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364101F-03E0-46FE-9778-5D3C2F73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3205298-DA38-40F8-93D7-A6473B132B0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EB49E2D-B46B-47EB-8000-7D128A0D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8EC91C-1E9E-4C4A-A49D-705B0FF2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516530C-5000-481F-942F-B8EF2BA2F3A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78500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A57F60-15F1-4F87-9BAD-0C60FFAD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5CC5ED8-F95B-4403-9A5F-6B162844A92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A63F6D-7264-470C-B68B-B5DBC32A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E48810-D607-4819-AA2D-A25DD76C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2FC1E5-C92C-4A51-B576-90F8A2B1E42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4703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757D15-5FEC-47F5-BCED-548D4384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9B18A3A-A618-4AA5-97AF-68526684CD5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0F8540-33A5-4D33-9FE4-174B9E7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77A92C-C56B-41BE-87C5-669F6554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A4A04D9-3F07-47DC-ACF3-2E9E20674F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8370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6242C8-6B9F-4C41-ADAA-5F0A029D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3E487C7-AF8F-43A2-AA26-FB013E31CA4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3C99D7-30A1-40B8-B328-76292000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BC0621-23C0-4913-8DEC-2B2331DD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90CE6BB-E6DD-4B93-81FC-AEABEAB007F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70296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93AB0E-3F6F-4CE0-8CDA-D6A39B9E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FE755FF-1EFA-4F61-9C6C-DA8E38BAD5C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CB98ED-3C21-4A18-AE27-E0C18CFA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DE80DD-2DD0-43ED-B4BA-845F4BB9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8D4286-8B4B-4F07-AB06-B62730C998E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88095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B5B3D6-2B06-4A88-8A5D-8131BA7E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5A51E25-30BA-4F2A-8992-8FD17FB8B0F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6B54AD-5152-4AA9-B19D-34B56557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A7147B-3B73-42B7-A147-42EE5936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651C762-8094-4688-9232-E487AEDF1F3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95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1BCB859-84A5-42AA-B31B-43F5516B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0E98-0AA9-4CA2-9383-631FC600E1D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49B5D88-1FE8-43F2-8FE2-B1B722B3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81A62AE-99CD-463C-A07E-64DD7EBA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F110C5-11E5-45D2-9943-C1A8F0FD60A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50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AC5621-9A0B-45CC-8FC6-9E070549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E5C566F-780B-444D-AF2D-81681FEC780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38B8F5-A718-4697-AE9B-3C3D6AA8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24A8DB-36B9-4CD9-BD4F-BF7C5C49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4451D4E-2E0F-488C-8291-425FA8216F2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70834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B7C68D-348D-4758-8A8E-39E51977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C7A34B5-1751-4B77-9519-FFC6CF102E4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DFB2FF-5366-4F66-8249-74E0487F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A93AC2-DA04-4198-816C-A25BB6E4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67B6B98-4B9E-4293-BD88-B1B710372BD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3413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745D1D-0CA6-44E9-8EE2-D365269B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502825-5374-4705-B287-2EC6A43B6DE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7073EE-8F2C-4B3A-ABA2-652485D4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6E4495-0B7D-4F7B-9398-AF5317A3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5677316-DF15-4638-A8E0-F010B09C079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08049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79196EA-3F47-4028-8153-82563D42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EEFBCDF-EB12-4821-986D-EE3B49BF597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3DC7C86-7F3B-452B-AF63-D3C14C75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91671B-7947-4A7F-B665-118AB817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3DA6F62-144A-4D1E-BE8D-4D3EA74172A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9438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C3A9EA-2045-4BF0-A871-135597E2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711B46B-4E88-48F3-978E-46503A72167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AEAE10-2CC3-44AA-9CB5-4A6680A1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E5CB874-1DAD-4040-89FD-8C10E7CC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9AAEF3E-3716-40CE-8061-796D5665B7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16625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51B774E-D070-4DBF-9102-BBAD6869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0D4C441-F8C3-4E10-BC74-61C6B1A1663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BFD3A9F-3702-43B8-8B25-6D313402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B225B9-DB51-4AD3-80F9-729CC961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8422C9-23D4-42F6-9461-F6EAE874EBF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71345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A659ED-A4F8-4D93-98A1-21D4519C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949D316-0764-48AE-9253-34C67459206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D4D03E-37A1-466B-B2A3-7EC97CBF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083B83-A0FA-4135-89B6-67734D00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69F2CC-2A85-4649-9DFB-261870CAB6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43366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8ABE70-6EAC-4762-BD45-057B73BE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EB0FA16-F63D-4E3B-A3C8-A883FCCE652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214C41-6ADA-4212-9F89-6CD77F5C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80DF1F-91D4-41CC-AE9A-791976FB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224ACF2-5DEC-4937-8E46-D93F6EBC74B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80210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2554D9-21D1-4B81-8A3A-9EC33965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47FB94E-2E9F-4BC3-BF0B-DBE17462DC5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FD3947-9D69-46A0-93E7-963F9586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672EBD-EB87-49C8-8CB9-659D91FA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9F474D-8476-401F-829A-9C292EBE36D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93876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8D8104-F331-4B17-BDB7-99FEACA4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1F4C86-B067-4FFE-B9E2-ED50A8E64A1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CF5B6A-B86C-4E0E-8E97-22A02621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589A85-F398-4171-AFE5-2F752B98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79350B5-1AF3-46E2-BC7B-E018C9F1F3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482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2659C02E-A9C2-4CE1-A86F-E2D3EB768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65" r:id="rId1"/>
    <p:sldLayoutId id="2147488366" r:id="rId2"/>
    <p:sldLayoutId id="2147488367" r:id="rId3"/>
    <p:sldLayoutId id="2147488368" r:id="rId4"/>
    <p:sldLayoutId id="2147488369" r:id="rId5"/>
    <p:sldLayoutId id="2147488370" r:id="rId6"/>
    <p:sldLayoutId id="2147488371" r:id="rId7"/>
    <p:sldLayoutId id="2147488372" r:id="rId8"/>
    <p:sldLayoutId id="2147488373" r:id="rId9"/>
    <p:sldLayoutId id="2147488374" r:id="rId10"/>
    <p:sldLayoutId id="21474883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A5384C28-5329-4551-B3EB-44A60CEB00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76" r:id="rId1"/>
    <p:sldLayoutId id="2147488377" r:id="rId2"/>
    <p:sldLayoutId id="2147488378" r:id="rId3"/>
    <p:sldLayoutId id="2147488379" r:id="rId4"/>
    <p:sldLayoutId id="2147488380" r:id="rId5"/>
    <p:sldLayoutId id="2147488381" r:id="rId6"/>
    <p:sldLayoutId id="2147488382" r:id="rId7"/>
    <p:sldLayoutId id="2147488383" r:id="rId8"/>
    <p:sldLayoutId id="2147488384" r:id="rId9"/>
    <p:sldLayoutId id="2147488385" r:id="rId10"/>
    <p:sldLayoutId id="21474883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F0601F22-9B71-4B12-A48D-6F8BC833F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7" r:id="rId1"/>
    <p:sldLayoutId id="2147488388" r:id="rId2"/>
    <p:sldLayoutId id="2147488389" r:id="rId3"/>
    <p:sldLayoutId id="2147488390" r:id="rId4"/>
    <p:sldLayoutId id="2147488391" r:id="rId5"/>
    <p:sldLayoutId id="2147488392" r:id="rId6"/>
    <p:sldLayoutId id="2147488393" r:id="rId7"/>
    <p:sldLayoutId id="2147488394" r:id="rId8"/>
    <p:sldLayoutId id="2147488395" r:id="rId9"/>
    <p:sldLayoutId id="2147488396" r:id="rId10"/>
    <p:sldLayoutId id="21474883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C7793085-9792-49C5-8C50-EA528BE8C1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98" r:id="rId1"/>
    <p:sldLayoutId id="2147488399" r:id="rId2"/>
    <p:sldLayoutId id="2147488400" r:id="rId3"/>
    <p:sldLayoutId id="2147488401" r:id="rId4"/>
    <p:sldLayoutId id="2147488402" r:id="rId5"/>
    <p:sldLayoutId id="2147488403" r:id="rId6"/>
    <p:sldLayoutId id="2147488404" r:id="rId7"/>
    <p:sldLayoutId id="2147488405" r:id="rId8"/>
    <p:sldLayoutId id="2147488406" r:id="rId9"/>
    <p:sldLayoutId id="2147488407" r:id="rId10"/>
    <p:sldLayoutId id="21474884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117BA386-FDFB-43E7-AFAE-42D1C3E1DC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9" r:id="rId1"/>
    <p:sldLayoutId id="2147488410" r:id="rId2"/>
    <p:sldLayoutId id="2147488411" r:id="rId3"/>
    <p:sldLayoutId id="2147488412" r:id="rId4"/>
    <p:sldLayoutId id="2147488413" r:id="rId5"/>
    <p:sldLayoutId id="2147488414" r:id="rId6"/>
    <p:sldLayoutId id="2147488415" r:id="rId7"/>
    <p:sldLayoutId id="2147488416" r:id="rId8"/>
    <p:sldLayoutId id="2147488417" r:id="rId9"/>
    <p:sldLayoutId id="2147488418" r:id="rId10"/>
    <p:sldLayoutId id="21474884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20801297-604C-4092-8A2A-B6F9C73BAB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20" r:id="rId1"/>
    <p:sldLayoutId id="2147488421" r:id="rId2"/>
    <p:sldLayoutId id="2147488422" r:id="rId3"/>
    <p:sldLayoutId id="2147488423" r:id="rId4"/>
    <p:sldLayoutId id="2147488424" r:id="rId5"/>
    <p:sldLayoutId id="2147488425" r:id="rId6"/>
    <p:sldLayoutId id="2147488426" r:id="rId7"/>
    <p:sldLayoutId id="2147488427" r:id="rId8"/>
    <p:sldLayoutId id="2147488428" r:id="rId9"/>
    <p:sldLayoutId id="2147488429" r:id="rId10"/>
    <p:sldLayoutId id="21474884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A62FF455-2EBB-4B09-A120-3FAD823343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31" r:id="rId1"/>
    <p:sldLayoutId id="2147488432" r:id="rId2"/>
    <p:sldLayoutId id="2147488433" r:id="rId3"/>
    <p:sldLayoutId id="2147488434" r:id="rId4"/>
    <p:sldLayoutId id="2147488435" r:id="rId5"/>
    <p:sldLayoutId id="2147488436" r:id="rId6"/>
    <p:sldLayoutId id="2147488437" r:id="rId7"/>
    <p:sldLayoutId id="2147488438" r:id="rId8"/>
    <p:sldLayoutId id="2147488439" r:id="rId9"/>
    <p:sldLayoutId id="2147488440" r:id="rId10"/>
    <p:sldLayoutId id="21474884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41D74FB7-6D8F-4EE9-B68C-17531E29C5E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42" r:id="rId1"/>
    <p:sldLayoutId id="2147488443" r:id="rId2"/>
    <p:sldLayoutId id="2147488444" r:id="rId3"/>
    <p:sldLayoutId id="2147488445" r:id="rId4"/>
    <p:sldLayoutId id="2147488446" r:id="rId5"/>
    <p:sldLayoutId id="2147488447" r:id="rId6"/>
    <p:sldLayoutId id="2147488448" r:id="rId7"/>
    <p:sldLayoutId id="2147488449" r:id="rId8"/>
    <p:sldLayoutId id="2147488450" r:id="rId9"/>
    <p:sldLayoutId id="2147488451" r:id="rId10"/>
    <p:sldLayoutId id="214748845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35570109-D3CE-4B3F-8308-59D847ED10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53" r:id="rId1"/>
    <p:sldLayoutId id="2147488454" r:id="rId2"/>
    <p:sldLayoutId id="2147488455" r:id="rId3"/>
    <p:sldLayoutId id="2147488456" r:id="rId4"/>
    <p:sldLayoutId id="2147488457" r:id="rId5"/>
    <p:sldLayoutId id="2147488458" r:id="rId6"/>
    <p:sldLayoutId id="2147488459" r:id="rId7"/>
    <p:sldLayoutId id="2147488460" r:id="rId8"/>
    <p:sldLayoutId id="2147488461" r:id="rId9"/>
    <p:sldLayoutId id="2147488462" r:id="rId10"/>
    <p:sldLayoutId id="21474884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図 1" descr="画面の領域">
            <a:extLst>
              <a:ext uri="{FF2B5EF4-FFF2-40B4-BE49-F238E27FC236}">
                <a16:creationId xmlns:a16="http://schemas.microsoft.com/office/drawing/2014/main" id="{91F9EF70-868D-4F8C-BA71-B616308B1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1388"/>
            <a:ext cx="9017000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テキスト ボックス 3">
            <a:extLst>
              <a:ext uri="{FF2B5EF4-FFF2-40B4-BE49-F238E27FC236}">
                <a16:creationId xmlns:a16="http://schemas.microsoft.com/office/drawing/2014/main" id="{9392EEC0-D8C8-4F57-9109-451AE702B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36675"/>
            <a:ext cx="767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高校卒業後の近い将来のライフイベント（女性）</a:t>
            </a:r>
          </a:p>
        </p:txBody>
      </p:sp>
      <p:sp>
        <p:nvSpPr>
          <p:cNvPr id="111620" name="テキスト ボックス 21">
            <a:extLst>
              <a:ext uri="{FF2B5EF4-FFF2-40B4-BE49-F238E27FC236}">
                <a16:creationId xmlns:a16="http://schemas.microsoft.com/office/drawing/2014/main" id="{6775A931-EF0E-4E67-A2F2-72E62803A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6369050"/>
            <a:ext cx="827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ある女性の収支とライフイベントを表にしたものです。</a:t>
            </a:r>
          </a:p>
        </p:txBody>
      </p:sp>
      <p:sp>
        <p:nvSpPr>
          <p:cNvPr id="111621" name="テキスト ボックス 22">
            <a:extLst>
              <a:ext uri="{FF2B5EF4-FFF2-40B4-BE49-F238E27FC236}">
                <a16:creationId xmlns:a16="http://schemas.microsoft.com/office/drawing/2014/main" id="{8904AC7B-DF85-4404-B609-3C6E0D00A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4232275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730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22" name="テキスト ボックス 7">
            <a:extLst>
              <a:ext uri="{FF2B5EF4-FFF2-40B4-BE49-F238E27FC236}">
                <a16:creationId xmlns:a16="http://schemas.microsoft.com/office/drawing/2014/main" id="{21E2B381-9168-4163-9DBF-D47F621F6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2390775"/>
            <a:ext cx="552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100">
                <a:solidFill>
                  <a:srgbClr val="000000"/>
                </a:solidFill>
                <a:latin typeface="ＭＳ Ｐゴシック" panose="020B0600070205080204" pitchFamily="50" charset="-128"/>
              </a:rPr>
              <a:t>本人</a:t>
            </a:r>
          </a:p>
        </p:txBody>
      </p:sp>
      <p:sp>
        <p:nvSpPr>
          <p:cNvPr id="111623" name="テキスト ボックス 23">
            <a:extLst>
              <a:ext uri="{FF2B5EF4-FFF2-40B4-BE49-F238E27FC236}">
                <a16:creationId xmlns:a16="http://schemas.microsoft.com/office/drawing/2014/main" id="{F58E5665-8428-4741-9259-3F1756EE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2603500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100">
                <a:solidFill>
                  <a:srgbClr val="000000"/>
                </a:solidFill>
                <a:latin typeface="ＭＳ Ｐゴシック" panose="020B0600070205080204" pitchFamily="50" charset="-128"/>
              </a:rPr>
              <a:t>配偶者（夫）</a:t>
            </a:r>
          </a:p>
        </p:txBody>
      </p:sp>
      <p:sp>
        <p:nvSpPr>
          <p:cNvPr id="111624" name="テキスト ボックス 24">
            <a:extLst>
              <a:ext uri="{FF2B5EF4-FFF2-40B4-BE49-F238E27FC236}">
                <a16:creationId xmlns:a16="http://schemas.microsoft.com/office/drawing/2014/main" id="{2AB078B2-A418-4DCD-8D0D-E72E92B85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806700"/>
            <a:ext cx="5508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100">
                <a:solidFill>
                  <a:srgbClr val="000000"/>
                </a:solidFill>
                <a:latin typeface="ＭＳ Ｐゴシック" panose="020B0600070205080204" pitchFamily="50" charset="-128"/>
              </a:rPr>
              <a:t>第</a:t>
            </a:r>
            <a:r>
              <a:rPr lang="en-US" altLang="ja-JP" sz="1100">
                <a:solidFill>
                  <a:srgbClr val="000000"/>
                </a:solidFill>
                <a:latin typeface="ＭＳ Ｐゴシック" panose="020B0600070205080204" pitchFamily="50" charset="-128"/>
              </a:rPr>
              <a:t>1</a:t>
            </a:r>
            <a:r>
              <a:rPr lang="ja-JP" altLang="en-US" sz="1100">
                <a:solidFill>
                  <a:srgbClr val="000000"/>
                </a:solidFill>
                <a:latin typeface="ＭＳ Ｐゴシック" panose="020B0600070205080204" pitchFamily="50" charset="-128"/>
              </a:rPr>
              <a:t>子</a:t>
            </a:r>
          </a:p>
        </p:txBody>
      </p:sp>
      <p:sp>
        <p:nvSpPr>
          <p:cNvPr id="111625" name="テキスト ボックス 25">
            <a:extLst>
              <a:ext uri="{FF2B5EF4-FFF2-40B4-BE49-F238E27FC236}">
                <a16:creationId xmlns:a16="http://schemas.microsoft.com/office/drawing/2014/main" id="{B2477B96-D1E5-48E0-A356-F6FA93840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2597150"/>
            <a:ext cx="379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26" name="テキスト ボックス 26">
            <a:extLst>
              <a:ext uri="{FF2B5EF4-FFF2-40B4-BE49-F238E27FC236}">
                <a16:creationId xmlns:a16="http://schemas.microsoft.com/office/drawing/2014/main" id="{97B2D0F9-A123-4557-A59D-3575C5E5E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2598738"/>
            <a:ext cx="379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31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27" name="テキスト ボックス 27">
            <a:extLst>
              <a:ext uri="{FF2B5EF4-FFF2-40B4-BE49-F238E27FC236}">
                <a16:creationId xmlns:a16="http://schemas.microsoft.com/office/drawing/2014/main" id="{C2D84BD7-4C22-4B78-9156-8A5CA2670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25987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28" name="テキスト ボックス 28">
            <a:extLst>
              <a:ext uri="{FF2B5EF4-FFF2-40B4-BE49-F238E27FC236}">
                <a16:creationId xmlns:a16="http://schemas.microsoft.com/office/drawing/2014/main" id="{857AEB20-080D-4177-A02D-AC68F98AC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25" y="25987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33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29" name="テキスト ボックス 29">
            <a:extLst>
              <a:ext uri="{FF2B5EF4-FFF2-40B4-BE49-F238E27FC236}">
                <a16:creationId xmlns:a16="http://schemas.microsoft.com/office/drawing/2014/main" id="{2205D2BA-49ED-40D7-8DE0-88C5B43B2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613" y="4629150"/>
            <a:ext cx="4587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389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0" name="テキスト ボックス 30">
            <a:extLst>
              <a:ext uri="{FF2B5EF4-FFF2-40B4-BE49-F238E27FC236}">
                <a16:creationId xmlns:a16="http://schemas.microsoft.com/office/drawing/2014/main" id="{CF558266-598B-4155-99F2-25FD164FC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4627563"/>
            <a:ext cx="4587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399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1" name="テキスト ボックス 31">
            <a:extLst>
              <a:ext uri="{FF2B5EF4-FFF2-40B4-BE49-F238E27FC236}">
                <a16:creationId xmlns:a16="http://schemas.microsoft.com/office/drawing/2014/main" id="{B05AA180-3ED7-47A6-A35F-614BC11FD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350" y="4232275"/>
            <a:ext cx="458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787</a:t>
            </a:r>
          </a:p>
        </p:txBody>
      </p:sp>
      <p:sp>
        <p:nvSpPr>
          <p:cNvPr id="111632" name="テキスト ボックス 32">
            <a:extLst>
              <a:ext uri="{FF2B5EF4-FFF2-40B4-BE49-F238E27FC236}">
                <a16:creationId xmlns:a16="http://schemas.microsoft.com/office/drawing/2014/main" id="{D81A3617-01FF-45D8-B0FD-44F7FE0EB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2801938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3" name="テキスト ボックス 33">
            <a:extLst>
              <a:ext uri="{FF2B5EF4-FFF2-40B4-BE49-F238E27FC236}">
                <a16:creationId xmlns:a16="http://schemas.microsoft.com/office/drawing/2014/main" id="{43FFD41A-C280-48C2-941D-F98F4AD87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7588" y="2782888"/>
            <a:ext cx="285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4" name="テキスト ボックス 34">
            <a:extLst>
              <a:ext uri="{FF2B5EF4-FFF2-40B4-BE49-F238E27FC236}">
                <a16:creationId xmlns:a16="http://schemas.microsoft.com/office/drawing/2014/main" id="{0F45CF0B-825D-4350-8845-FD40ADF96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4350" y="2784475"/>
            <a:ext cx="284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5" name="テキスト ボックス 35">
            <a:extLst>
              <a:ext uri="{FF2B5EF4-FFF2-40B4-BE49-F238E27FC236}">
                <a16:creationId xmlns:a16="http://schemas.microsoft.com/office/drawing/2014/main" id="{6BDFCC2D-F043-4261-936C-E2E275BC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975" y="1963738"/>
            <a:ext cx="619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100">
                <a:solidFill>
                  <a:srgbClr val="000000"/>
                </a:solidFill>
              </a:rPr>
              <a:t>（万円）</a:t>
            </a:r>
          </a:p>
        </p:txBody>
      </p:sp>
      <p:sp>
        <p:nvSpPr>
          <p:cNvPr id="111636" name="テキスト ボックス 36">
            <a:extLst>
              <a:ext uri="{FF2B5EF4-FFF2-40B4-BE49-F238E27FC236}">
                <a16:creationId xmlns:a16="http://schemas.microsoft.com/office/drawing/2014/main" id="{319A4766-FD1D-4E1A-8301-75FA30A5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3955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18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7" name="テキスト ボックス 37">
            <a:extLst>
              <a:ext uri="{FF2B5EF4-FFF2-40B4-BE49-F238E27FC236}">
                <a16:creationId xmlns:a16="http://schemas.microsoft.com/office/drawing/2014/main" id="{B3C018C1-BD62-4107-B989-73993F3B8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2395538"/>
            <a:ext cx="758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19</a:t>
            </a:r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～</a:t>
            </a:r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8" name="テキスト ボックス 38">
            <a:extLst>
              <a:ext uri="{FF2B5EF4-FFF2-40B4-BE49-F238E27FC236}">
                <a16:creationId xmlns:a16="http://schemas.microsoft.com/office/drawing/2014/main" id="{E780089D-DCFA-4BC4-B754-C28FE72EB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2395538"/>
            <a:ext cx="379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9" name="テキスト ボックス 39">
            <a:extLst>
              <a:ext uri="{FF2B5EF4-FFF2-40B4-BE49-F238E27FC236}">
                <a16:creationId xmlns:a16="http://schemas.microsoft.com/office/drawing/2014/main" id="{FEE9F280-FA7E-4BEC-812D-973248F17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2406650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23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0" name="テキスト ボックス 40">
            <a:extLst>
              <a:ext uri="{FF2B5EF4-FFF2-40B4-BE49-F238E27FC236}">
                <a16:creationId xmlns:a16="http://schemas.microsoft.com/office/drawing/2014/main" id="{52E8E6EC-7CE2-45FD-8614-10D9A898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388" y="23955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24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1" name="テキスト ボックス 41">
            <a:extLst>
              <a:ext uri="{FF2B5EF4-FFF2-40B4-BE49-F238E27FC236}">
                <a16:creationId xmlns:a16="http://schemas.microsoft.com/office/drawing/2014/main" id="{34753CF7-A70D-4566-9C57-A96E56226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2395538"/>
            <a:ext cx="379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25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2" name="テキスト ボックス 42">
            <a:extLst>
              <a:ext uri="{FF2B5EF4-FFF2-40B4-BE49-F238E27FC236}">
                <a16:creationId xmlns:a16="http://schemas.microsoft.com/office/drawing/2014/main" id="{A2B324B5-3C2B-4E68-93E5-C42E2A03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50" y="23955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26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3" name="テキスト ボックス 43">
            <a:extLst>
              <a:ext uri="{FF2B5EF4-FFF2-40B4-BE49-F238E27FC236}">
                <a16:creationId xmlns:a16="http://schemas.microsoft.com/office/drawing/2014/main" id="{C78F209A-0FD4-4079-A408-A4D1BA46D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23955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4" name="テキスト ボックス 44">
            <a:extLst>
              <a:ext uri="{FF2B5EF4-FFF2-40B4-BE49-F238E27FC236}">
                <a16:creationId xmlns:a16="http://schemas.microsoft.com/office/drawing/2014/main" id="{CBE22CF8-3FF3-403B-96DA-884F10A6A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2386013"/>
            <a:ext cx="379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28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5" name="テキスト ボックス 45">
            <a:extLst>
              <a:ext uri="{FF2B5EF4-FFF2-40B4-BE49-F238E27FC236}">
                <a16:creationId xmlns:a16="http://schemas.microsoft.com/office/drawing/2014/main" id="{09776CDB-E598-47C1-A4DA-2186F49A6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988" y="23955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6" name="テキスト ボックス 46">
            <a:extLst>
              <a:ext uri="{FF2B5EF4-FFF2-40B4-BE49-F238E27FC236}">
                <a16:creationId xmlns:a16="http://schemas.microsoft.com/office/drawing/2014/main" id="{7C02C0B4-B6BE-405F-97B7-971B54A2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7988" y="2386013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7" name="テキスト ボックス 47">
            <a:extLst>
              <a:ext uri="{FF2B5EF4-FFF2-40B4-BE49-F238E27FC236}">
                <a16:creationId xmlns:a16="http://schemas.microsoft.com/office/drawing/2014/main" id="{E0C7E176-3DBD-40BB-9009-1EA1CA38F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4244975"/>
            <a:ext cx="377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8" name="テキスト ボックス 48">
            <a:extLst>
              <a:ext uri="{FF2B5EF4-FFF2-40B4-BE49-F238E27FC236}">
                <a16:creationId xmlns:a16="http://schemas.microsoft.com/office/drawing/2014/main" id="{4851017A-5861-40FC-A0E9-425FA4EDF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4235450"/>
            <a:ext cx="404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9" name="テキスト ボックス 49">
            <a:extLst>
              <a:ext uri="{FF2B5EF4-FFF2-40B4-BE49-F238E27FC236}">
                <a16:creationId xmlns:a16="http://schemas.microsoft.com/office/drawing/2014/main" id="{422F3D08-5902-4F29-BC9B-394CD9772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5443538"/>
            <a:ext cx="404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0" name="テキスト ボックス 50">
            <a:extLst>
              <a:ext uri="{FF2B5EF4-FFF2-40B4-BE49-F238E27FC236}">
                <a16:creationId xmlns:a16="http://schemas.microsoft.com/office/drawing/2014/main" id="{4D1FE17A-71F7-4654-9B34-FF2B70D12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3" y="4824413"/>
            <a:ext cx="404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1" name="テキスト ボックス 51">
            <a:extLst>
              <a:ext uri="{FF2B5EF4-FFF2-40B4-BE49-F238E27FC236}">
                <a16:creationId xmlns:a16="http://schemas.microsoft.com/office/drawing/2014/main" id="{FD52591C-62FF-4C29-A67B-E617BFB8E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4824413"/>
            <a:ext cx="40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2" name="テキスト ボックス 52">
            <a:extLst>
              <a:ext uri="{FF2B5EF4-FFF2-40B4-BE49-F238E27FC236}">
                <a16:creationId xmlns:a16="http://schemas.microsoft.com/office/drawing/2014/main" id="{B4AD0B2E-84C7-472C-A0FF-90684827E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5424488"/>
            <a:ext cx="404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3" name="テキスト ボックス 53">
            <a:extLst>
              <a:ext uri="{FF2B5EF4-FFF2-40B4-BE49-F238E27FC236}">
                <a16:creationId xmlns:a16="http://schemas.microsoft.com/office/drawing/2014/main" id="{6B0B45FD-666A-4008-9A0C-66E91F787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5637213"/>
            <a:ext cx="404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4" name="テキスト ボックス 54">
            <a:extLst>
              <a:ext uri="{FF2B5EF4-FFF2-40B4-BE49-F238E27FC236}">
                <a16:creationId xmlns:a16="http://schemas.microsoft.com/office/drawing/2014/main" id="{2F97BA6D-2A18-47AB-8416-FD97EDFFE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5637213"/>
            <a:ext cx="404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5" name="テキスト ボックス 55">
            <a:extLst>
              <a:ext uri="{FF2B5EF4-FFF2-40B4-BE49-F238E27FC236}">
                <a16:creationId xmlns:a16="http://schemas.microsoft.com/office/drawing/2014/main" id="{9534344D-3857-400E-A10E-2989D1EF7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4235450"/>
            <a:ext cx="487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234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6" name="テキスト ボックス 57">
            <a:extLst>
              <a:ext uri="{FF2B5EF4-FFF2-40B4-BE49-F238E27FC236}">
                <a16:creationId xmlns:a16="http://schemas.microsoft.com/office/drawing/2014/main" id="{C885FB92-2279-4453-9502-CD84E45B6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4427538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234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7" name="テキスト ボックス 58">
            <a:extLst>
              <a:ext uri="{FF2B5EF4-FFF2-40B4-BE49-F238E27FC236}">
                <a16:creationId xmlns:a16="http://schemas.microsoft.com/office/drawing/2014/main" id="{32C30916-E2A7-4AC9-9852-9BD76992E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4833938"/>
            <a:ext cx="487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120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8" name="テキスト ボックス 59">
            <a:extLst>
              <a:ext uri="{FF2B5EF4-FFF2-40B4-BE49-F238E27FC236}">
                <a16:creationId xmlns:a16="http://schemas.microsoft.com/office/drawing/2014/main" id="{79EBA5D2-6972-467D-BC11-61A1A4338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5434013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114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9" name="テキスト ボックス 60">
            <a:extLst>
              <a:ext uri="{FF2B5EF4-FFF2-40B4-BE49-F238E27FC236}">
                <a16:creationId xmlns:a16="http://schemas.microsoft.com/office/drawing/2014/main" id="{576F4C80-8483-4FED-98FA-F71C7F1D7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5027613"/>
            <a:ext cx="487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120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0" name="テキスト ボックス 62">
            <a:extLst>
              <a:ext uri="{FF2B5EF4-FFF2-40B4-BE49-F238E27FC236}">
                <a16:creationId xmlns:a16="http://schemas.microsoft.com/office/drawing/2014/main" id="{D14C6D26-7F16-4569-9C4A-93B8E8E0D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5637213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114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1" name="テキスト ボックス 63">
            <a:extLst>
              <a:ext uri="{FF2B5EF4-FFF2-40B4-BE49-F238E27FC236}">
                <a16:creationId xmlns:a16="http://schemas.microsoft.com/office/drawing/2014/main" id="{81F18C02-19B2-47A0-8EC6-1CA7EE600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4235450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255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2" name="テキスト ボックス 65">
            <a:extLst>
              <a:ext uri="{FF2B5EF4-FFF2-40B4-BE49-F238E27FC236}">
                <a16:creationId xmlns:a16="http://schemas.microsoft.com/office/drawing/2014/main" id="{2584C045-3154-41D0-A261-1407600D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4438650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255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3" name="テキスト ボックス 66">
            <a:extLst>
              <a:ext uri="{FF2B5EF4-FFF2-40B4-BE49-F238E27FC236}">
                <a16:creationId xmlns:a16="http://schemas.microsoft.com/office/drawing/2014/main" id="{DB45A291-14C9-4F81-867E-D9DE45E49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4824413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290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4" name="テキスト ボックス 67">
            <a:extLst>
              <a:ext uri="{FF2B5EF4-FFF2-40B4-BE49-F238E27FC236}">
                <a16:creationId xmlns:a16="http://schemas.microsoft.com/office/drawing/2014/main" id="{9F6A55BD-6A89-4AE5-9913-737BBBB59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5037138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240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5" name="テキスト ボックス 68">
            <a:extLst>
              <a:ext uri="{FF2B5EF4-FFF2-40B4-BE49-F238E27FC236}">
                <a16:creationId xmlns:a16="http://schemas.microsoft.com/office/drawing/2014/main" id="{C71E142E-D4B2-42A4-BB23-EE3CDD16E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88" y="5230813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6" name="テキスト ボックス 69">
            <a:extLst>
              <a:ext uri="{FF2B5EF4-FFF2-40B4-BE49-F238E27FC236}">
                <a16:creationId xmlns:a16="http://schemas.microsoft.com/office/drawing/2014/main" id="{3840E385-5D93-41C7-82A0-893E637D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5434013"/>
            <a:ext cx="487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-35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7" name="テキスト ボックス 70">
            <a:extLst>
              <a:ext uri="{FF2B5EF4-FFF2-40B4-BE49-F238E27FC236}">
                <a16:creationId xmlns:a16="http://schemas.microsoft.com/office/drawing/2014/main" id="{100ECD06-BB6A-4FB9-9A70-D891E71F0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5627688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79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8" name="テキスト ボックス 71">
            <a:extLst>
              <a:ext uri="{FF2B5EF4-FFF2-40B4-BE49-F238E27FC236}">
                <a16:creationId xmlns:a16="http://schemas.microsoft.com/office/drawing/2014/main" id="{4D034C98-4680-4655-AD32-D03E19E6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913" y="4244975"/>
            <a:ext cx="487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289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9" name="テキスト ボックス 72">
            <a:extLst>
              <a:ext uri="{FF2B5EF4-FFF2-40B4-BE49-F238E27FC236}">
                <a16:creationId xmlns:a16="http://schemas.microsoft.com/office/drawing/2014/main" id="{8EC03DAB-270A-4155-9FD1-5188874C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0" y="4427538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289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0" name="テキスト ボックス 73">
            <a:extLst>
              <a:ext uri="{FF2B5EF4-FFF2-40B4-BE49-F238E27FC236}">
                <a16:creationId xmlns:a16="http://schemas.microsoft.com/office/drawing/2014/main" id="{229E67D3-4DF6-4A42-83CC-DE8108F47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913" y="4833938"/>
            <a:ext cx="487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247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1" name="テキスト ボックス 76">
            <a:extLst>
              <a:ext uri="{FF2B5EF4-FFF2-40B4-BE49-F238E27FC236}">
                <a16:creationId xmlns:a16="http://schemas.microsoft.com/office/drawing/2014/main" id="{03F7A746-3B18-4F57-886D-1A1C936ED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5424488"/>
            <a:ext cx="487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42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2" name="テキスト ボックス 77">
            <a:extLst>
              <a:ext uri="{FF2B5EF4-FFF2-40B4-BE49-F238E27FC236}">
                <a16:creationId xmlns:a16="http://schemas.microsoft.com/office/drawing/2014/main" id="{C3CC1266-D906-4202-84F7-71E8D09A3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5627688"/>
            <a:ext cx="487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121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3" name="テキスト ボックス 78">
            <a:extLst>
              <a:ext uri="{FF2B5EF4-FFF2-40B4-BE49-F238E27FC236}">
                <a16:creationId xmlns:a16="http://schemas.microsoft.com/office/drawing/2014/main" id="{0C6ABBC0-A161-4EBA-8A63-6206BC2AE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75" y="4235450"/>
            <a:ext cx="487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297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4" name="テキスト ボックス 79">
            <a:extLst>
              <a:ext uri="{FF2B5EF4-FFF2-40B4-BE49-F238E27FC236}">
                <a16:creationId xmlns:a16="http://schemas.microsoft.com/office/drawing/2014/main" id="{B4F5160E-AD2C-412E-A062-8CAE08C3B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4427538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297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5" name="テキスト ボックス 80">
            <a:extLst>
              <a:ext uri="{FF2B5EF4-FFF2-40B4-BE49-F238E27FC236}">
                <a16:creationId xmlns:a16="http://schemas.microsoft.com/office/drawing/2014/main" id="{257AD0ED-033F-476F-930F-9CCF636E1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4824413"/>
            <a:ext cx="487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255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6" name="テキスト ボックス 81">
            <a:extLst>
              <a:ext uri="{FF2B5EF4-FFF2-40B4-BE49-F238E27FC236}">
                <a16:creationId xmlns:a16="http://schemas.microsoft.com/office/drawing/2014/main" id="{793171AF-E783-4265-AEBC-3C46D8ED8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027613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255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7" name="テキスト ボックス 82">
            <a:extLst>
              <a:ext uri="{FF2B5EF4-FFF2-40B4-BE49-F238E27FC236}">
                <a16:creationId xmlns:a16="http://schemas.microsoft.com/office/drawing/2014/main" id="{C724AE4B-A1D8-45A2-9E1A-189C1299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5413375"/>
            <a:ext cx="485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42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8" name="テキスト ボックス 83">
            <a:extLst>
              <a:ext uri="{FF2B5EF4-FFF2-40B4-BE49-F238E27FC236}">
                <a16:creationId xmlns:a16="http://schemas.microsoft.com/office/drawing/2014/main" id="{8E1531AA-B46E-4B63-80CB-B9DCD097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5627688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163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9" name="テキスト ボックス 84">
            <a:extLst>
              <a:ext uri="{FF2B5EF4-FFF2-40B4-BE49-F238E27FC236}">
                <a16:creationId xmlns:a16="http://schemas.microsoft.com/office/drawing/2014/main" id="{987ED836-093D-4ECA-8105-3DCA0500D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50" y="4225925"/>
            <a:ext cx="455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318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0" name="テキスト ボックス 85">
            <a:extLst>
              <a:ext uri="{FF2B5EF4-FFF2-40B4-BE49-F238E27FC236}">
                <a16:creationId xmlns:a16="http://schemas.microsoft.com/office/drawing/2014/main" id="{40020C3D-F8F7-4C1B-96C5-D933953DF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4429125"/>
            <a:ext cx="45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318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1" name="テキスト ボックス 86">
            <a:extLst>
              <a:ext uri="{FF2B5EF4-FFF2-40B4-BE49-F238E27FC236}">
                <a16:creationId xmlns:a16="http://schemas.microsoft.com/office/drawing/2014/main" id="{43F3CB1F-02E0-42AA-B42C-1AB891B8A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4826000"/>
            <a:ext cx="455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262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2" name="テキスト ボックス 88">
            <a:extLst>
              <a:ext uri="{FF2B5EF4-FFF2-40B4-BE49-F238E27FC236}">
                <a16:creationId xmlns:a16="http://schemas.microsoft.com/office/drawing/2014/main" id="{C1942A47-1EB7-43DC-8425-10C1D6C76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5029200"/>
            <a:ext cx="455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262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3" name="テキスト ボックス 89">
            <a:extLst>
              <a:ext uri="{FF2B5EF4-FFF2-40B4-BE49-F238E27FC236}">
                <a16:creationId xmlns:a16="http://schemas.microsoft.com/office/drawing/2014/main" id="{CB999620-CBB5-4919-86CF-9EE6746DB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5414963"/>
            <a:ext cx="457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56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4" name="テキスト ボックス 90">
            <a:extLst>
              <a:ext uri="{FF2B5EF4-FFF2-40B4-BE49-F238E27FC236}">
                <a16:creationId xmlns:a16="http://schemas.microsoft.com/office/drawing/2014/main" id="{6D92730E-0722-4B12-A76E-4FFA7991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5619750"/>
            <a:ext cx="455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219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5" name="テキスト ボックス 91">
            <a:extLst>
              <a:ext uri="{FF2B5EF4-FFF2-40B4-BE49-F238E27FC236}">
                <a16:creationId xmlns:a16="http://schemas.microsoft.com/office/drawing/2014/main" id="{2927289C-DA82-4876-97F5-68B6D2E6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4429125"/>
            <a:ext cx="455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347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6" name="テキスト ボックス 92">
            <a:extLst>
              <a:ext uri="{FF2B5EF4-FFF2-40B4-BE49-F238E27FC236}">
                <a16:creationId xmlns:a16="http://schemas.microsoft.com/office/drawing/2014/main" id="{4374A4B6-47E7-4C2F-A951-99B7825C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4622800"/>
            <a:ext cx="45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383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7" name="テキスト ボックス 93">
            <a:extLst>
              <a:ext uri="{FF2B5EF4-FFF2-40B4-BE49-F238E27FC236}">
                <a16:creationId xmlns:a16="http://schemas.microsoft.com/office/drawing/2014/main" id="{6DC0DBDB-290E-443E-85F3-C2C12329B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835525"/>
            <a:ext cx="455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759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8" name="テキスト ボックス 94">
            <a:extLst>
              <a:ext uri="{FF2B5EF4-FFF2-40B4-BE49-F238E27FC236}">
                <a16:creationId xmlns:a16="http://schemas.microsoft.com/office/drawing/2014/main" id="{BF334B77-7A66-4013-B0A1-D1F4143A1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019675"/>
            <a:ext cx="45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459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9" name="テキスト ボックス 95">
            <a:extLst>
              <a:ext uri="{FF2B5EF4-FFF2-40B4-BE49-F238E27FC236}">
                <a16:creationId xmlns:a16="http://schemas.microsoft.com/office/drawing/2014/main" id="{66963871-A0D6-4F75-B14C-309F4C173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222875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300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0" name="テキスト ボックス 96">
            <a:extLst>
              <a:ext uri="{FF2B5EF4-FFF2-40B4-BE49-F238E27FC236}">
                <a16:creationId xmlns:a16="http://schemas.microsoft.com/office/drawing/2014/main" id="{F186E420-2632-4136-96E5-E875F95DE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414963"/>
            <a:ext cx="457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-29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1" name="テキスト ボックス 97">
            <a:extLst>
              <a:ext uri="{FF2B5EF4-FFF2-40B4-BE49-F238E27FC236}">
                <a16:creationId xmlns:a16="http://schemas.microsoft.com/office/drawing/2014/main" id="{83B0F56D-431B-4D2F-AD75-2E4B50C37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618163"/>
            <a:ext cx="455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390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2" name="テキスト ボックス 98">
            <a:extLst>
              <a:ext uri="{FF2B5EF4-FFF2-40B4-BE49-F238E27FC236}">
                <a16:creationId xmlns:a16="http://schemas.microsoft.com/office/drawing/2014/main" id="{93A9A5BD-877A-4A7F-8623-BF338EC92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4237038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618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3" name="テキスト ボックス 99">
            <a:extLst>
              <a:ext uri="{FF2B5EF4-FFF2-40B4-BE49-F238E27FC236}">
                <a16:creationId xmlns:a16="http://schemas.microsoft.com/office/drawing/2014/main" id="{A05EAF42-628D-42DD-B51D-65C6FF8F0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150" y="4429125"/>
            <a:ext cx="455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229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4" name="テキスト ボックス 100">
            <a:extLst>
              <a:ext uri="{FF2B5EF4-FFF2-40B4-BE49-F238E27FC236}">
                <a16:creationId xmlns:a16="http://schemas.microsoft.com/office/drawing/2014/main" id="{23DD63A4-4C8C-4553-9954-3E0B135B8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48260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618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5" name="テキスト ボックス 101">
            <a:extLst>
              <a:ext uri="{FF2B5EF4-FFF2-40B4-BE49-F238E27FC236}">
                <a16:creationId xmlns:a16="http://schemas.microsoft.com/office/drawing/2014/main" id="{CFDC7B31-941A-45CD-876B-A055667E7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50292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568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6" name="テキスト ボックス 102">
            <a:extLst>
              <a:ext uri="{FF2B5EF4-FFF2-40B4-BE49-F238E27FC236}">
                <a16:creationId xmlns:a16="http://schemas.microsoft.com/office/drawing/2014/main" id="{30F6B63B-2B01-4DDC-9BDC-7D076F994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5222875"/>
            <a:ext cx="455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7" name="テキスト ボックス 103">
            <a:extLst>
              <a:ext uri="{FF2B5EF4-FFF2-40B4-BE49-F238E27FC236}">
                <a16:creationId xmlns:a16="http://schemas.microsoft.com/office/drawing/2014/main" id="{805EFF86-0023-49A0-B78A-7B54D77CD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5414963"/>
            <a:ext cx="312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8" name="テキスト ボックス 104">
            <a:extLst>
              <a:ext uri="{FF2B5EF4-FFF2-40B4-BE49-F238E27FC236}">
                <a16:creationId xmlns:a16="http://schemas.microsoft.com/office/drawing/2014/main" id="{F99C7170-7D2F-4511-A58A-566F5D47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3" y="5618163"/>
            <a:ext cx="455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390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9" name="テキスト ボックス 105">
            <a:extLst>
              <a:ext uri="{FF2B5EF4-FFF2-40B4-BE49-F238E27FC236}">
                <a16:creationId xmlns:a16="http://schemas.microsoft.com/office/drawing/2014/main" id="{CE7AEB0C-5293-4312-8D2F-F0F65DCE5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988" y="4225925"/>
            <a:ext cx="455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652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0" name="テキスト ボックス 106">
            <a:extLst>
              <a:ext uri="{FF2B5EF4-FFF2-40B4-BE49-F238E27FC236}">
                <a16:creationId xmlns:a16="http://schemas.microsoft.com/office/drawing/2014/main" id="{E919C51B-0F0E-41E2-8B56-9DDF2BAC9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75" y="4429125"/>
            <a:ext cx="45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253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1" name="テキスト ボックス 107">
            <a:extLst>
              <a:ext uri="{FF2B5EF4-FFF2-40B4-BE49-F238E27FC236}">
                <a16:creationId xmlns:a16="http://schemas.microsoft.com/office/drawing/2014/main" id="{8FBCD999-4D1A-4EE6-A528-7054E6974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75" y="48260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585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2" name="テキスト ボックス 108">
            <a:extLst>
              <a:ext uri="{FF2B5EF4-FFF2-40B4-BE49-F238E27FC236}">
                <a16:creationId xmlns:a16="http://schemas.microsoft.com/office/drawing/2014/main" id="{24C3FF00-0C49-4FFB-98E0-757C92452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75" y="50292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585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3" name="テキスト ボックス 109">
            <a:extLst>
              <a:ext uri="{FF2B5EF4-FFF2-40B4-BE49-F238E27FC236}">
                <a16:creationId xmlns:a16="http://schemas.microsoft.com/office/drawing/2014/main" id="{B63FFD27-9FCD-4D00-AC79-1AFA983A8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075" y="5414963"/>
            <a:ext cx="361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67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4" name="テキスト ボックス 110">
            <a:extLst>
              <a:ext uri="{FF2B5EF4-FFF2-40B4-BE49-F238E27FC236}">
                <a16:creationId xmlns:a16="http://schemas.microsoft.com/office/drawing/2014/main" id="{5CA484BB-A1C5-4222-9FA3-133361834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5618163"/>
            <a:ext cx="455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457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5" name="テキスト ボックス 111">
            <a:extLst>
              <a:ext uri="{FF2B5EF4-FFF2-40B4-BE49-F238E27FC236}">
                <a16:creationId xmlns:a16="http://schemas.microsoft.com/office/drawing/2014/main" id="{1EA6F5EA-EB3E-44AD-9525-92D189AF9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25" y="4419600"/>
            <a:ext cx="45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362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6" name="テキスト ボックス 112">
            <a:extLst>
              <a:ext uri="{FF2B5EF4-FFF2-40B4-BE49-F238E27FC236}">
                <a16:creationId xmlns:a16="http://schemas.microsoft.com/office/drawing/2014/main" id="{2BE059F2-7072-4ACB-8E35-0F246A33F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713" y="4632325"/>
            <a:ext cx="455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425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7" name="テキスト ボックス 113">
            <a:extLst>
              <a:ext uri="{FF2B5EF4-FFF2-40B4-BE49-F238E27FC236}">
                <a16:creationId xmlns:a16="http://schemas.microsoft.com/office/drawing/2014/main" id="{7577861C-494B-4AA4-8147-0530AF393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0350" y="4816475"/>
            <a:ext cx="579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1,202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8" name="テキスト ボックス 114">
            <a:extLst>
              <a:ext uri="{FF2B5EF4-FFF2-40B4-BE49-F238E27FC236}">
                <a16:creationId xmlns:a16="http://schemas.microsoft.com/office/drawing/2014/main" id="{7129CC2A-BAA4-447F-9DF1-C62051AE6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25" y="5038725"/>
            <a:ext cx="455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602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9" name="テキスト ボックス 115">
            <a:extLst>
              <a:ext uri="{FF2B5EF4-FFF2-40B4-BE49-F238E27FC236}">
                <a16:creationId xmlns:a16="http://schemas.microsoft.com/office/drawing/2014/main" id="{E4AD6C51-AB2C-42FD-8B83-E5C6596A3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5763" y="5232400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600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0" name="テキスト ボックス 116">
            <a:extLst>
              <a:ext uri="{FF2B5EF4-FFF2-40B4-BE49-F238E27FC236}">
                <a16:creationId xmlns:a16="http://schemas.microsoft.com/office/drawing/2014/main" id="{52E86740-5E19-4848-8F36-82954EF6A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738" y="5426075"/>
            <a:ext cx="54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-415</a:t>
            </a:r>
          </a:p>
        </p:txBody>
      </p:sp>
      <p:sp>
        <p:nvSpPr>
          <p:cNvPr id="111711" name="テキスト ボックス 117">
            <a:extLst>
              <a:ext uri="{FF2B5EF4-FFF2-40B4-BE49-F238E27FC236}">
                <a16:creationId xmlns:a16="http://schemas.microsoft.com/office/drawing/2014/main" id="{13515FBC-68D4-40FA-A27D-98BC90D49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350" y="5629275"/>
            <a:ext cx="45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42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2" name="テキスト ボックス 118">
            <a:extLst>
              <a:ext uri="{FF2B5EF4-FFF2-40B4-BE49-F238E27FC236}">
                <a16:creationId xmlns:a16="http://schemas.microsoft.com/office/drawing/2014/main" id="{DD12E642-24B9-47B0-BDF7-43BC5514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913" y="5027613"/>
            <a:ext cx="487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247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2469BC9A-CD21-4420-88AE-9CC97B85E42E}"/>
              </a:ext>
            </a:extLst>
          </p:cNvPr>
          <p:cNvSpPr txBox="1"/>
          <p:nvPr/>
        </p:nvSpPr>
        <p:spPr>
          <a:xfrm>
            <a:off x="1717675" y="2203450"/>
            <a:ext cx="8937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prstClr val="white"/>
                </a:solidFill>
                <a:latin typeface="ＭＳ Ｐゴシック"/>
                <a:ea typeface="ＭＳ Ｐゴシック"/>
              </a:rPr>
              <a:t>高校卒業時</a:t>
            </a:r>
          </a:p>
        </p:txBody>
      </p:sp>
      <p:sp>
        <p:nvSpPr>
          <p:cNvPr id="111714" name="テキスト ボックス 120">
            <a:extLst>
              <a:ext uri="{FF2B5EF4-FFF2-40B4-BE49-F238E27FC236}">
                <a16:creationId xmlns:a16="http://schemas.microsoft.com/office/drawing/2014/main" id="{3A24DFD5-B645-4F3E-8137-2526F7D82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550" y="2192338"/>
            <a:ext cx="566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1</a:t>
            </a:r>
            <a:r>
              <a:rPr lang="ja-JP" altLang="en-US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～</a:t>
            </a:r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4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5" name="テキスト ボックス 121">
            <a:extLst>
              <a:ext uri="{FF2B5EF4-FFF2-40B4-BE49-F238E27FC236}">
                <a16:creationId xmlns:a16="http://schemas.microsoft.com/office/drawing/2014/main" id="{B9242779-05D8-48D8-A38C-49BB0ED1D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2203450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4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6" name="テキスト ボックス 122">
            <a:extLst>
              <a:ext uri="{FF2B5EF4-FFF2-40B4-BE49-F238E27FC236}">
                <a16:creationId xmlns:a16="http://schemas.microsoft.com/office/drawing/2014/main" id="{D3A90590-6EA2-4631-BC88-7C0905509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25" y="2203450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5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7" name="テキスト ボックス 123">
            <a:extLst>
              <a:ext uri="{FF2B5EF4-FFF2-40B4-BE49-F238E27FC236}">
                <a16:creationId xmlns:a16="http://schemas.microsoft.com/office/drawing/2014/main" id="{4C5B230F-7A84-4647-AB86-B368CD10F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75" y="2192338"/>
            <a:ext cx="379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6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8" name="テキスト ボックス 124">
            <a:extLst>
              <a:ext uri="{FF2B5EF4-FFF2-40B4-BE49-F238E27FC236}">
                <a16:creationId xmlns:a16="http://schemas.microsoft.com/office/drawing/2014/main" id="{871BAD01-7DD8-4C9A-BFD9-64DA7257F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2192338"/>
            <a:ext cx="379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7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9" name="テキスト ボックス 125">
            <a:extLst>
              <a:ext uri="{FF2B5EF4-FFF2-40B4-BE49-F238E27FC236}">
                <a16:creationId xmlns:a16="http://schemas.microsoft.com/office/drawing/2014/main" id="{241A0965-7A85-44A5-A5CE-BA5BF3E3C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21923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8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0" name="テキスト ボックス 126">
            <a:extLst>
              <a:ext uri="{FF2B5EF4-FFF2-40B4-BE49-F238E27FC236}">
                <a16:creationId xmlns:a16="http://schemas.microsoft.com/office/drawing/2014/main" id="{8A0F9E42-9CB2-484F-9D8C-87C4FEC7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2203450"/>
            <a:ext cx="379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9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1" name="テキスト ボックス 127">
            <a:extLst>
              <a:ext uri="{FF2B5EF4-FFF2-40B4-BE49-F238E27FC236}">
                <a16:creationId xmlns:a16="http://schemas.microsoft.com/office/drawing/2014/main" id="{9F0D621F-B648-41B7-B65E-0E1266D0B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150" y="2203450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10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2" name="テキスト ボックス 128">
            <a:extLst>
              <a:ext uri="{FF2B5EF4-FFF2-40B4-BE49-F238E27FC236}">
                <a16:creationId xmlns:a16="http://schemas.microsoft.com/office/drawing/2014/main" id="{2430678E-64DD-489C-BC8E-19CF429B5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988" y="21923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11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3" name="テキスト ボックス 129">
            <a:extLst>
              <a:ext uri="{FF2B5EF4-FFF2-40B4-BE49-F238E27FC236}">
                <a16:creationId xmlns:a16="http://schemas.microsoft.com/office/drawing/2014/main" id="{671DB758-4391-4682-8D89-9C3B4D412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25" y="2203450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12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4" name="テキスト ボックス 130">
            <a:extLst>
              <a:ext uri="{FF2B5EF4-FFF2-40B4-BE49-F238E27FC236}">
                <a16:creationId xmlns:a16="http://schemas.microsoft.com/office/drawing/2014/main" id="{FC452943-7D87-49FE-9876-26949BD7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3425825"/>
            <a:ext cx="4000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高校卒業</a:t>
            </a:r>
          </a:p>
        </p:txBody>
      </p:sp>
      <p:sp>
        <p:nvSpPr>
          <p:cNvPr id="111725" name="テキスト ボックス 132">
            <a:extLst>
              <a:ext uri="{FF2B5EF4-FFF2-40B4-BE49-F238E27FC236}">
                <a16:creationId xmlns:a16="http://schemas.microsoft.com/office/drawing/2014/main" id="{D1672D4E-6425-49C0-8721-94F3A1BA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8" y="3440113"/>
            <a:ext cx="676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第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1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子出産</a:t>
            </a:r>
          </a:p>
        </p:txBody>
      </p:sp>
      <p:sp>
        <p:nvSpPr>
          <p:cNvPr id="111726" name="テキスト ボックス 133">
            <a:extLst>
              <a:ext uri="{FF2B5EF4-FFF2-40B4-BE49-F238E27FC236}">
                <a16:creationId xmlns:a16="http://schemas.microsoft.com/office/drawing/2014/main" id="{14AE7848-5978-4675-85FC-07ACB8BE5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3446463"/>
            <a:ext cx="83026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大学進学</a:t>
            </a:r>
            <a:endParaRPr lang="en-US" altLang="ja-JP" sz="14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卒業</a:t>
            </a:r>
          </a:p>
        </p:txBody>
      </p:sp>
      <p:sp>
        <p:nvSpPr>
          <p:cNvPr id="111727" name="テキスト ボックス 134">
            <a:extLst>
              <a:ext uri="{FF2B5EF4-FFF2-40B4-BE49-F238E27FC236}">
                <a16:creationId xmlns:a16="http://schemas.microsoft.com/office/drawing/2014/main" id="{7C8AFA00-4941-4EC3-83BB-1A1EC8F15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5" y="3435350"/>
            <a:ext cx="6159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一人暮らし開始</a:t>
            </a:r>
          </a:p>
        </p:txBody>
      </p:sp>
      <p:sp>
        <p:nvSpPr>
          <p:cNvPr id="111728" name="テキスト ボックス 135">
            <a:extLst>
              <a:ext uri="{FF2B5EF4-FFF2-40B4-BE49-F238E27FC236}">
                <a16:creationId xmlns:a16="http://schemas.microsoft.com/office/drawing/2014/main" id="{7538DB83-5E44-4D16-A097-EF7A27884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1475" y="3455988"/>
            <a:ext cx="4000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住宅購入</a:t>
            </a:r>
          </a:p>
        </p:txBody>
      </p:sp>
      <p:sp>
        <p:nvSpPr>
          <p:cNvPr id="111729" name="テキスト ボックス 136">
            <a:extLst>
              <a:ext uri="{FF2B5EF4-FFF2-40B4-BE49-F238E27FC236}">
                <a16:creationId xmlns:a16="http://schemas.microsoft.com/office/drawing/2014/main" id="{249CE8DD-C824-48F3-88A4-94CD3ED0F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455988"/>
            <a:ext cx="4000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就職</a:t>
            </a:r>
          </a:p>
        </p:txBody>
      </p:sp>
      <p:sp>
        <p:nvSpPr>
          <p:cNvPr id="111730" name="テキスト ボックス 137">
            <a:extLst>
              <a:ext uri="{FF2B5EF4-FFF2-40B4-BE49-F238E27FC236}">
                <a16:creationId xmlns:a16="http://schemas.microsoft.com/office/drawing/2014/main" id="{61224C15-57E0-474F-9266-B6193B374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3440113"/>
            <a:ext cx="430212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復職</a:t>
            </a:r>
            <a:endParaRPr lang="en-US" altLang="ja-JP" sz="16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31" name="テキスト ボックス 138">
            <a:extLst>
              <a:ext uri="{FF2B5EF4-FFF2-40B4-BE49-F238E27FC236}">
                <a16:creationId xmlns:a16="http://schemas.microsoft.com/office/drawing/2014/main" id="{CB7A33A9-9CDE-4C1E-B73A-94E627177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4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B1</a:t>
            </a:r>
          </a:p>
        </p:txBody>
      </p:sp>
      <p:pic>
        <p:nvPicPr>
          <p:cNvPr id="111732" name="図 121" descr="画面の領域">
            <a:extLst>
              <a:ext uri="{FF2B5EF4-FFF2-40B4-BE49-F238E27FC236}">
                <a16:creationId xmlns:a16="http://schemas.microsoft.com/office/drawing/2014/main" id="{8A525ADD-8349-4A1C-92D5-5E0AF2E64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9690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733" name="テキスト ボックス 18">
            <a:extLst>
              <a:ext uri="{FF2B5EF4-FFF2-40B4-BE49-F238E27FC236}">
                <a16:creationId xmlns:a16="http://schemas.microsoft.com/office/drawing/2014/main" id="{66BBDF73-4E02-483F-A276-BF38100B9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3441700"/>
            <a:ext cx="7381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結婚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（共働き）・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車購入</a:t>
            </a:r>
          </a:p>
        </p:txBody>
      </p:sp>
      <p:sp>
        <p:nvSpPr>
          <p:cNvPr id="111734" name="テキスト ボックス 35">
            <a:extLst>
              <a:ext uri="{FF2B5EF4-FFF2-40B4-BE49-F238E27FC236}">
                <a16:creationId xmlns:a16="http://schemas.microsoft.com/office/drawing/2014/main" id="{418DDBA8-BB94-44D9-985B-FE1B56EF9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0" y="5875338"/>
            <a:ext cx="30130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100">
                <a:solidFill>
                  <a:srgbClr val="000000"/>
                </a:solidFill>
              </a:rPr>
              <a:t>※</a:t>
            </a:r>
            <a:r>
              <a:rPr lang="ja-JP" altLang="en-US" sz="1100">
                <a:solidFill>
                  <a:srgbClr val="000000"/>
                </a:solidFill>
              </a:rPr>
              <a:t>結婚時に夫の貯蓄</a:t>
            </a:r>
            <a:r>
              <a:rPr lang="en-US" altLang="ja-JP" sz="1100">
                <a:solidFill>
                  <a:srgbClr val="000000"/>
                </a:solidFill>
              </a:rPr>
              <a:t>200</a:t>
            </a:r>
            <a:r>
              <a:rPr lang="ja-JP" altLang="en-US" sz="1100">
                <a:solidFill>
                  <a:srgbClr val="000000"/>
                </a:solidFill>
              </a:rPr>
              <a:t>万円を上乗せした場合。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テキスト ボックス 3">
            <a:extLst>
              <a:ext uri="{FF2B5EF4-FFF2-40B4-BE49-F238E27FC236}">
                <a16:creationId xmlns:a16="http://schemas.microsoft.com/office/drawing/2014/main" id="{94CF0DD7-3753-44CF-96AF-064638B10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36675"/>
            <a:ext cx="767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ライフイベントと収支のバランス（女性）</a:t>
            </a:r>
          </a:p>
        </p:txBody>
      </p:sp>
      <p:sp>
        <p:nvSpPr>
          <p:cNvPr id="112643" name="テキスト ボックス 21">
            <a:extLst>
              <a:ext uri="{FF2B5EF4-FFF2-40B4-BE49-F238E27FC236}">
                <a16:creationId xmlns:a16="http://schemas.microsoft.com/office/drawing/2014/main" id="{25CF4A3D-6566-457A-BE7D-0728F8578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6219825"/>
            <a:ext cx="8274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ある女性のライフイベントと収支、貯蓄の増え方を</a:t>
            </a:r>
            <a:endParaRPr lang="en-US" altLang="ja-JP" sz="240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示したグラフです。</a:t>
            </a:r>
          </a:p>
        </p:txBody>
      </p:sp>
      <p:sp>
        <p:nvSpPr>
          <p:cNvPr id="112644" name="テキスト ボックス 8">
            <a:extLst>
              <a:ext uri="{FF2B5EF4-FFF2-40B4-BE49-F238E27FC236}">
                <a16:creationId xmlns:a16="http://schemas.microsoft.com/office/drawing/2014/main" id="{0537BA9D-3C69-4C28-81D8-323E2324A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4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B2</a:t>
            </a:r>
          </a:p>
        </p:txBody>
      </p:sp>
      <p:pic>
        <p:nvPicPr>
          <p:cNvPr id="112645" name="図 9" descr="画面の領域">
            <a:extLst>
              <a:ext uri="{FF2B5EF4-FFF2-40B4-BE49-F238E27FC236}">
                <a16:creationId xmlns:a16="http://schemas.microsoft.com/office/drawing/2014/main" id="{E3F3384C-CBB2-4158-84C8-61994BFC5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9690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図 2" descr="画面の領域">
            <a:extLst>
              <a:ext uri="{FF2B5EF4-FFF2-40B4-BE49-F238E27FC236}">
                <a16:creationId xmlns:a16="http://schemas.microsoft.com/office/drawing/2014/main" id="{0D166D09-308F-4102-9A60-9086F7CEC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079625"/>
            <a:ext cx="933132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E0E2391C-E836-43B5-9668-6C76E2C9A512}"/>
</file>

<file path=customXml/itemProps2.xml><?xml version="1.0" encoding="utf-8"?>
<ds:datastoreItem xmlns:ds="http://schemas.openxmlformats.org/officeDocument/2006/customXml" ds:itemID="{05CCB9A9-975F-4C51-9AD2-0DB14B01A3D5}"/>
</file>

<file path=customXml/itemProps3.xml><?xml version="1.0" encoding="utf-8"?>
<ds:datastoreItem xmlns:ds="http://schemas.openxmlformats.org/officeDocument/2006/customXml" ds:itemID="{6397E0AB-EC74-4275-8D94-81485EC40726}"/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210</Words>
  <Application>Microsoft Office PowerPoint</Application>
  <PresentationFormat>ユーザー設定</PresentationFormat>
  <Paragraphs>122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91</cp:revision>
  <cp:lastPrinted>2016-03-12T10:43:24Z</cp:lastPrinted>
  <dcterms:created xsi:type="dcterms:W3CDTF">2015-11-26T08:00:25Z</dcterms:created>
  <dcterms:modified xsi:type="dcterms:W3CDTF">2024-06-19T06:15:01Z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