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4258" r:id="rId6"/>
    <p:sldMasterId id="2147484270" r:id="rId7"/>
    <p:sldMasterId id="2147484282" r:id="rId8"/>
    <p:sldMasterId id="2147484294" r:id="rId9"/>
  </p:sldMasterIdLst>
  <p:notesMasterIdLst>
    <p:notesMasterId r:id="rId12"/>
  </p:notesMasterIdLst>
  <p:handoutMasterIdLst>
    <p:handoutMasterId r:id="rId13"/>
  </p:handoutMasterIdLst>
  <p:sldIdLst>
    <p:sldId id="343" r:id="rId10"/>
    <p:sldId id="344" r:id="rId11"/>
  </p:sldIdLst>
  <p:sldSz cx="10691813" cy="7559675"/>
  <p:notesSz cx="6807200" cy="9939338"/>
  <p:defaultTextStyle>
    <a:defPPr>
      <a:defRPr lang="ja-JP"/>
    </a:defPPr>
    <a:lvl1pPr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96888" indent="-39688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95363" indent="-80963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492250" indent="-120650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990725" indent="-161925" algn="l" defTabSz="995363" rtl="0" eaLnBrk="0" fontAlgn="base" hangingPunct="0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2">
          <p15:clr>
            <a:srgbClr val="A4A3A4"/>
          </p15:clr>
        </p15:guide>
        <p15:guide id="2" orient="horz" pos="4195">
          <p15:clr>
            <a:srgbClr val="A4A3A4"/>
          </p15:clr>
        </p15:guide>
        <p15:guide id="3" pos="3368">
          <p15:clr>
            <a:srgbClr val="A4A3A4"/>
          </p15:clr>
        </p15:guide>
        <p15:guide id="4" pos="374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14" autoAdjust="0"/>
  </p:normalViewPr>
  <p:slideViewPr>
    <p:cSldViewPr snapToGrid="0">
      <p:cViewPr varScale="1">
        <p:scale>
          <a:sx n="66" d="100"/>
          <a:sy n="66" d="100"/>
        </p:scale>
        <p:origin x="882" y="60"/>
      </p:cViewPr>
      <p:guideLst>
        <p:guide orient="horz" pos="1292"/>
        <p:guide orient="horz" pos="4195"/>
        <p:guide pos="3368"/>
        <p:guide pos="374"/>
        <p:guide pos="55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46"/>
    </p:cViewPr>
  </p:sorterViewPr>
  <p:notesViewPr>
    <p:cSldViewPr snapToGrid="0">
      <p:cViewPr varScale="1">
        <p:scale>
          <a:sx n="79" d="100"/>
          <a:sy n="79" d="100"/>
        </p:scale>
        <p:origin x="33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7ECE3AF-7785-4EF8-A54F-2818C04F69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2B58591-93E6-4450-8643-6775458DC1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AF749DE-CD5F-4050-9291-C597B71E4D0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42393DC-C6FC-4A6E-A960-44C0E247C8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426DC1-53A7-4708-BB2B-AB6CA65FE3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195EAC-01B1-43A0-AA8B-3C92F6EC7B0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3697E05-D1BC-401F-9724-3E161C7441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CF510A3-0783-48FB-B632-C17804EC6D1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ECF7B79-A0F1-4CBF-9A34-3374EA95B7B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02203B90-71C9-4B30-A0FF-74104D02D9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AE7B88F1-93DF-41D6-88B5-BB47B308F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A607A1E-5BC7-40C9-9AD8-CDA49B54A6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550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773174E-6EF1-4AB0-B29B-AFD8A5BFA1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5D5EDF1-AAE9-4173-B0C4-D4C8CF18F6BD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886" y="2348401"/>
            <a:ext cx="9088041" cy="162043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36168B-8CE5-48A9-BF8B-C63A826A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A728A28-9E8F-4FA3-BF22-FEDBED5ACE1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50CB29-5F84-4E59-8126-7F1DF27E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7DD8E-5C48-428C-8408-872E75CA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F9B711F-6697-4C19-A899-5009D9BBF79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232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B63DA7-5D4E-4DBF-BDE4-56CE3D3C80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344542-69AD-4689-8B34-EE24FAE315E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2D018A-651F-4B0F-A987-1CC27AD6E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494106-6C10-486B-9993-F93E7467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8DA8DE3-51E9-4DFF-ACB9-78ABCC2513E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625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1564" y="302739"/>
            <a:ext cx="2405658" cy="645022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4591" y="302739"/>
            <a:ext cx="7038777" cy="64502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A25D3A-685B-4D14-9984-3897552227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28DC96F-A6D6-47C7-B47C-1C513381F89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CC69F3-A03A-41E4-BF39-DB0DEDAFD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0A4267-15EC-40D7-B045-3B659B4B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056BC6B-D4F4-4D61-9D74-F389EA2F591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592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8031FB-5AA8-467D-8554-6CDC686F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5F101A3-D5C2-4C82-AF5A-7884F789196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29D9E3-3B75-4CB8-8E62-0B47A886C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5DE4BF-3282-44EC-B949-1E59CDEB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C3EBF80-9B35-4B9B-AF36-E9B4C636971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5816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B37FDB-EB58-4D81-A787-6BF7FD649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1AF5888-9EBD-46DD-8E39-E1C8003B186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36139F-9731-47A6-A952-B0506F93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E62B86-E65A-4E0E-8832-8733EBD29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5F1C82F-A6D4-4C95-B428-42D48CB1309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496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C62432-013A-4A6F-B265-F3001992A3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988FFC-D2B8-4CB8-94EB-B4975780427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E6A24F-5B58-49CB-8C46-0E12D8F7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CC2543-2AE4-457C-A971-44D402CDF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770D1E3-27E7-4C03-91FA-68D8291126C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1527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607A4F-A992-4021-BE32-4076FC70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2B060D0-FFAF-4845-A534-0D21D186B4B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3A90004-58AE-456A-8BF6-BBD2B7A5E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1E97A9D-417D-4FE7-9BB5-7703D278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F01B447-8DE3-4590-BB5B-A40E35AB4DB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2686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7F6171A-CDAD-4958-BD38-CD9FDCB6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6F71629-8D15-4E39-A190-E42F37DA4E6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87246F4-1B39-4351-9B0A-1271FCFE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669B6F7-3906-4C77-AF7A-DBB663516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16EEBB0-1B1A-4056-9ADB-7F8933D77B5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3349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93C535C-FB3F-45F9-8AE6-BACAB5A7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79683A8-A7C0-4314-80C8-8F4BDE6C3A8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872F91E-BA08-4616-854E-3A009A6A4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72382BC-9C59-4CEB-97B0-CA72D6664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DF8632E-D067-41AD-AED1-6C1058F2CFA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7133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E4859A3-ED0D-491D-892F-BB15E185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995FC3D-3CE1-4CB1-B881-94174F0CA8B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FCF7F22-C2B1-440C-A9A1-98801C5C3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5D01D2-A6A8-466C-B864-894CDC82C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4AEAE1-1867-449F-880E-707D82ADC23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7964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ACF87F8-09B8-4842-B879-0EB3979E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4C79D28-4C2F-4C8A-AE00-2409AAE5D00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0A929E-C950-45EA-B463-3E9EDD88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A25FCB-8475-422D-9F32-B2ABB457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FA1174A-5AEF-403D-9D5E-AAEE047F168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685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A37975-47DE-47A7-B013-7D2755A6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A199949-AA59-4AC9-8500-60BD0F3013B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46DF45-9800-4532-AEC4-51CCF6AE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7DE174-E802-4BF7-8B9A-6AC0B953F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6AE70DC-6D7E-4091-BE74-A3CC2B37C3E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59968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0AC2F9-5CD9-410F-94C9-A9F5FDD0AE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A36F85C-F40F-4AAA-ABD4-C935C9657E6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48CAEE-C3DF-423B-B897-6648D1E7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EBBFDB-3678-48D3-AF52-AAADDE99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428641-0A19-4716-A933-82BB1DCB4DE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3804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2E2AEC-CF38-4168-9EE8-BF47AE588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868BB5D-1655-43DB-9A2F-E5EAF35171E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3EC14D-E279-43F5-8767-249586C2F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13F2C1-0900-485D-B0D2-C58C47ED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557AA5C-4CAB-4B4B-979F-BEA04780D71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1494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8F7B56-3513-4A08-8FCC-DA6E6732CE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325C88A-6F2C-4AC1-9E2E-6A9B06A6F71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A2D697-2B9A-4C78-A564-C6DD84992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CCCF68-E85B-4ED1-BE16-DABBC0F79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A974A14-C71D-4211-99FF-41171FD2763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1903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A57C25-6B72-4B29-89B7-961F724D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829F1F2-5982-46E0-B22D-7687B3E1D5C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EC7E10-DA2F-4A0D-AFB2-0BB1DA4F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41C78D-F1D4-4D6A-BBB1-E79A327B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2724F77-31C1-4C3D-817B-F97AB3308D2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0896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0CC281-14D9-4F2A-AB9C-118C78104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8C5E951-5DAD-412C-8059-271FE250966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0B910E-4A6E-4C51-972D-A4075A40E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4765EC-DDC0-46AF-8929-01F48B2E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B5100E3-9506-48E6-B342-BA5054B4179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9417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8C53DA-08C7-45CF-BBB2-2DC2F572EA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27381EE-D732-480F-A42D-E8DACEF1190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9D610D-EAC9-4FFC-9740-14F237B6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6F5C33-74B4-4C93-B32F-79DCCF8F3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FCA3E49-735F-4308-982C-276C6613491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4949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FD670D-30A9-4EC0-A632-71D4E8DB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584446D-A33B-486E-9712-99598077A40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0AC8E8-07C0-48AB-8CE1-5C20BF43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4D2F5DF-FF7D-48C1-B0F1-DBD3FE8D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1D2D64-9988-4B29-AD19-FBDB8232B2D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4474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15D926E-12A4-4A31-82F6-28484065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BB0FA36-851C-4B24-A634-9A6C3B5BCE6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7532463-B7B6-4582-BDA3-14047683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7204F14-806B-423C-8D1B-80F3AE8A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AC9CDB5-C5E4-41DD-B782-67C12F171A0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5436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06F6898-F89F-463F-91D0-87BA6B9A82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D4D7A65-74CD-4A98-8376-57EC4028AA29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A9846EC-9E9A-4DD4-8153-126F946DC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2F1D100-FF53-4C03-BB91-67EBDE1CC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C338E4-C07B-4608-BF1D-683B97311BE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8702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22954A3-E2DA-42B7-83C2-23D49ADA71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EEFEA25-F441-4F9E-AAC0-797EC9AE533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7C57C4F-3280-4FDB-97B2-865A1B2C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F38389-89E3-412D-BFC2-537145F2C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3812A15-0B04-41D3-88F9-FB36B26749A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639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580" y="4857793"/>
            <a:ext cx="9088041" cy="150143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8AC587-B19E-4946-8FA7-9C4F3AB3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877CEFD-631F-4D0E-9285-1D0A88CD155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445F06-E31A-4FA9-BE72-8EC686C6C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2D5787-F1BC-42F6-9B1B-0BB89F80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3E151FC-F8B8-419F-B6A1-776E7A8008B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4417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50F8833-ACEF-4423-87AD-51766B637E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190C911-66DB-432A-BFEB-BAD0248233E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037D0CB-F906-449F-9F9E-F140E5B81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1F1953B-E3C5-4AC0-A9E2-91B9C71D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958B476-5E1E-444A-ACF7-CEAC8385B6F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1562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3FE696F-2320-4696-B400-FC989BBCE6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D3DB662-C2F9-4B16-BC14-012E57B028B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3C500E-8D51-4048-8C40-6EEF6E77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C3B317-F2BE-4FD2-B11A-E91D3D9CE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9685325-474E-4F66-A553-43BA33D7C66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9826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026E3F-37D2-47DB-A1F2-51469599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3A9B579-C3DB-48D2-8E10-1A41A9989DD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E1391C-0383-48DE-871D-06C26F95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CA39FE-D76B-4EF3-BF09-AAFE8D34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D4B73D-A597-431A-A6F9-6FD0D51E1B4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3933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8B0516-43A6-4F0E-9CA5-B193F31CA0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6A4FFF5-B061-4085-8397-B01C0BA4457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04C031-A116-432D-94F9-6B8AB1376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39FCFF-EAAC-448A-9F30-FF54DD20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E6C55F3-37A5-407B-9901-217B3A1861F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7611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B2B045-7A1B-4EC0-8B0E-A70F1932E6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4CEBACE-CF99-4732-A091-4C8E88BD9C2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C90F3A-9515-41BD-A4FD-38D61301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201673-8167-4F0C-AD9C-B87283455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D8E4692-C44E-41DF-B7AB-50FC4294FFB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8755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89A9AC-2C5F-4110-A924-C63EB90F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5187A7B-4BB1-4051-86BF-37691ABC154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E27AD1-23B7-4E79-A34D-83F5404F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9E58BE-FE52-4232-96D6-123DF7BF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6C9DCD6-46FE-4CC7-88CA-07A1FC28EA9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6202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5593A3-AE4A-45C7-A565-C151B4A5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50B13E5-2A4B-4CB5-BD0F-28BF85132FA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4553CA-C263-441A-B8F4-58DCB6C0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44D120-9EC6-48C5-8E20-7E0D713E7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26A604F-F816-408E-B2AA-4B54BF680E7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7253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C8FC0D6-E891-44A6-A4FE-92BB8076A1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A09C64E-3BA9-4A7E-985A-1584CDDB425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E7ED6FD-A043-474F-93A0-CEF3C1155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345CC3-C670-459A-9490-11F914CD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833AC95-83BA-483B-ACE2-D227DDFBF75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91854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80A78E8-A042-4E9C-B5DA-E711B9FCA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465EF06-CE7B-4374-98BA-70A6FA8A705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EDE8A00-E78B-476B-ABEE-71CE7E7A7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8115A70-7822-4E23-BF55-2216D476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CC8B0D7-BAA2-49AA-840F-C0A169C84EA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72148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0CFBFA4-D2CE-47FA-8BA0-ECB37EA4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B202521-42AB-4FC4-85E9-EBAC4395941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206A45F-CBC0-40C9-85C9-05774AF8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08CC207-209C-49AD-9A95-612BBB14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0FC583A-4CDA-4722-861D-81E3E4076DF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8900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4591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35005" y="1763926"/>
            <a:ext cx="4722217" cy="49890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56A1254-8A57-43A8-BA04-AB6DF36FB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17976DE-3FDC-4A8F-88A4-AEB04312834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35FB611-4C36-40AA-95CD-122FA6386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527FEF63-84FD-4D42-A242-279B496A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EA4BF3A-B8D7-49CE-9C23-006F6D70095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7785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C75E2D8-6F09-463D-9AAD-7AED7A3806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760F3FE-A817-4C65-88D7-DC2DCA29DCC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C73EBDA-937B-4888-A776-62A85E400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8A4E3F-467C-4BDD-8E51-B1D736232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80360BF-3819-460D-9AB5-41D9CF1D2B2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2728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672A3B0-4DC1-4ACF-BB2B-21A500157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D245CF3-1785-416F-8A72-04BC4143C42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D9B684-4A45-464E-B8BA-F7320C90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DF027EB-593B-4300-8042-3D30F355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ACDDE28-15C2-4404-8CD4-E4344FDF0D0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91383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236A1AE-26D5-485E-B14B-F6F241A3A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CB094A9-E280-420B-A02A-EFCFAAA5B57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C21BDDF-C6FB-4D46-8F36-6D2660F86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43E8C8C-605C-4CC1-A6FD-8F7A28BC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FED42C4-C11D-4BEF-805C-9CAD0B3438F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2297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B7DA93-1819-410B-BD6F-70AB2BEF1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E26443-B350-432C-94A6-FF7871B761A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079618-BEC2-4E6E-ADDD-B71E751F2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974C39-273A-4168-92D2-B92C0B40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F8B70E-B995-4F8E-B6D0-2BB791EC539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5571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051FE5-4214-4A99-8DD6-89643C5146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A2ABF04-AE18-4C9F-BC87-3858EBDC0D08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524224-A019-4135-828E-D4D84536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B5B769-F01A-4134-9761-B87E7C3A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445315-F6CB-4C14-9FC6-A524C6A01F8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611111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5DE8AB-2246-4908-BD61-E9986A3C6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7C08DEF-8881-4805-B2BF-930FE1E91B4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67158B-58B8-4B08-8103-44F1037B8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F7273F-0566-46E3-9A4E-59CE208D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F93337F-F1A1-4A06-A250-8FA2DD04A56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33565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262FFD-C965-4A8A-A73D-10D38864F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A4C3F2C-0E32-4B5F-A265-EED39F7AC7D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5399F7-D207-4250-A7EC-7624C26CD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927FB1-16D3-4851-9C11-048F27498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34F310F-4548-4634-90D2-961B4312589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314338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71E25A-EBA2-4776-8EAA-CC450056A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F294E52-45A0-4F45-BBB5-E259150E926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1819BF-ADA4-44B9-B1E8-1B96AC243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0C441C-DA9C-42C6-B7B0-95D3960EA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EED7049-298C-4E9F-9BC9-81DCED39547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5393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B6263E-9767-4BAB-85BD-681334F168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49A6712-CC4E-459C-8D37-476F5CFF78D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DBF05BD-224D-4E03-A7AD-820FC2FE8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0CF0A2B-6E8A-4094-B167-DC5A9519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A1F3B9D-1E1C-416B-99ED-6E3CFDA1017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04805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96AE029-A599-4957-BDFA-2A6A37251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A5DA2B8-A601-490D-AEAD-45793CC37E2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0EB16A8-457D-4130-BE72-50E3813E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1E2F44E-9557-4E18-9C36-297209DC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44BDD5-A6D8-457A-9A4F-C86E583C4AE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783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C4103C16-ADF4-4CC2-B26C-D27F5E1DE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4C42EE1-7E59-475F-89FE-DE29EDBCED2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330A148D-86BF-42CE-864A-2A8B7774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5090DA38-8333-43ED-99AC-F81315F0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269D6EA-8AE5-4212-B2D1-4CC74C66F3C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0261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AC2B5FB-EB4D-461F-9A89-D6B91C86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0A1D676-179D-4AE6-A636-EE9FEF03F79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734C3CD-86E1-4DBF-B42A-B2863CBB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FA3CBDA-18B3-44F2-B277-03916011E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D4D0AE-2188-465E-BA86-D4599997143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4745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90AD512-AA5F-4EE1-89CE-20C533E3B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043FAAF-E356-4DD4-9EFA-D3EBB0B1137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6BE0994-C967-486A-8D2D-E04E6DB1E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E5F2B6-2470-42B1-B4F3-DAB1DDDDC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715C9B8-9E70-49D7-835F-C04D229D941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78153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40A454-1C5A-4E20-955E-588AC8C48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CCF2780-A891-4F79-9E40-22C366A58E0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739D80-76BB-47A0-810A-454D57BE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C4A5956-16EA-44E5-8BC2-F109E5DF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AACCB1A-F8FD-425F-9294-EF1565317A7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4174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1AFFF85-4922-4AE4-BC45-0E3AE0D4E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1B52260-42FE-4EEA-87C1-88D9C4A0133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4D48C9F-4F12-4782-8613-A28AEC1CF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39FFFB-902A-4B66-97FB-3E50432AC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86313E3-62C5-453F-971B-6A3A11DF17F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03692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EA7CEF-9278-4995-8DCF-0ABB7872B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CCBF9F1-1D4D-4A62-8D09-9472A1DA04E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64F155-5F27-440B-9BA6-C0B8A96E9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21084C-FDEF-48B8-9940-1E9CF989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BB7D28-800D-4646-872B-94025C243CA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77856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008474-7F29-408B-9018-BF42271A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E1784B3-ABF9-4C9C-B73A-AD235632519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4A385B-331E-4F03-9C7F-CCCBF6285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4BCC0B-C701-4AA1-B3EA-C2064A66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CC2368-254A-419C-9EF8-E5DB5A04510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11405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8A6889-0D95-4083-92A4-889322A22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6B05F52-41E9-43BF-A89A-D84D77566B6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4BEE50-B516-4104-B711-1E3B483B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135580-7157-4323-B6E0-6030F751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A5C1150-6362-40C8-9BE5-8E7A2A7315A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83597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8934AA-EA1C-42A6-AB67-4AD4DD519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24D8B98-3FDA-47F9-B39D-86D720D7450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E2199F-E5E2-4AE8-AB58-FD700928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357B1C-01AF-4518-8864-8DE7D00E1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A3DE138-C94C-437E-BB6F-EFA62FF04B9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17199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C5DE1F-22F7-4723-AE3F-30A43124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4F7CAED-700E-4A6A-8EEE-AAC11BBEAEB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12C599-D36F-414A-AACD-76AC0714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9E2FE4-EC2D-4739-B04E-78C513D2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EDDB76E-4CA7-464B-B993-771D3784352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99922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748FCC-E4E6-4911-807B-DAAFABE5FC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C0C993B-6AAD-42A5-96C7-929DD88CADE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6F9994B-9678-4C8E-8D2D-58780C02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13F0E5-630B-4F80-BA3F-F2E00F93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F7F57B7-882C-4C8D-9FCF-97843160B3B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39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C18FB6BC-5690-4E6C-9E37-B82E5D80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6F8D105-8F69-4C40-9133-76D1F5A0ADD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102A0846-892D-4176-87D1-9901A7BA0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09F1B0B2-E5AF-49D9-9145-9182E4AE4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3B5372D-ACC4-4E37-92B6-E2117D84D34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51248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52302B0-A815-4212-A70A-87449781D8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D949A60-0AD1-4C01-8346-662B7D27572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D36139F-AB2C-42CF-B7AC-5D02C70C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B1A2741-ED74-40C7-8BAB-BB8D49B1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7C660D8-81C9-4CE4-86ED-3C508BC232B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89224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C63705E-FF8E-416C-AF4B-63E4FDC45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69603C3-1C9E-4424-9919-4936F7F20C9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04D9241-D37A-4F9F-8B76-5A6C74AA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73A0D99-D67D-4F7D-9100-D99A47F8D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F83D12E-9F99-4AF1-BA54-C864BE61C55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288844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A4566C4-2F6E-4B23-8A79-7B332CA7E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2BD3516-75A8-4301-A090-A89B7D529B8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F66B4D8-2F9F-4546-8F9B-41894088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8706CC-9017-4AC6-A710-4432CA851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F08784E-8E89-4916-B578-FB4A938F229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42475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8A224D-E65B-476F-A427-0AA7919CD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CE1716E-5F7D-488C-942E-22FC179AF93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2577D2F-76E8-477B-9067-A731B88C6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0B6BF4-E561-479F-BD77-333D1121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E8D2FCB-9B09-4F31-AC78-0D6BF0B27D6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962401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6D35E46-8A9E-48E2-8CEE-D716E08E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B1203DB-9DBC-4665-AD3C-90C0AA06121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83DB4EC-4EFD-4CF9-B73A-87FBD2501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9FD872-872A-430E-9856-D4FEFAF0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2454504-3E69-4AA3-B66F-DA4CC078792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00658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FC830C-30A6-41D1-8F2C-D4BEC0E83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9E9EB2C-D7DC-4F50-8401-80E9C239483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9A12E-B9B8-4678-B9A4-48A37009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1CD63D-552F-4CE7-85C3-1906F353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408B421-C1A0-43EF-B8AD-11FE1220D98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59079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3E830B-287F-45EB-A34C-FFBBE66D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34DE57-920A-4227-93BB-F1D627AC7B9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F81CB0-478B-4F2D-B616-06E8D4A25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520B7F-FC8D-4162-9B7A-EA7C90D1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1B6D848-66EA-485D-B24C-C1EE0D4AE6B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21762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7DB821-DD6F-4202-AC49-48463EBEF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334F79E-0AF9-4D7F-9BE2-557C7509BDC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311A09-8441-4288-8266-37159781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3DDE6E-21DE-4F13-85DB-91606A349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70CF55C-3CB8-40D7-84DE-1F22CF22ACB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53854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C84420-2FF0-4531-B15F-96EF63F9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4400B89-B884-431B-B55D-9F17AB2A96C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BE3ED5-2725-464F-8C53-73E72D5E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7C223F-33E5-4C66-9808-9F49C5A6E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2987877-E7ED-4C91-9BC3-FF7A5B5B164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8532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1B6D8E-FAA5-42E9-AA8A-E0C49FC1E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B3F0164-48DE-4621-A518-0E566868167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77AFD6-D85F-4204-B946-BE78B1815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D88F37-C82D-4191-8669-054AF6B3C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41B312B-1EDA-438C-8E2B-1E955E9C537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438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B70D8C32-0F26-442A-8844-B9FC3630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48A3D6-C21C-44DC-8A52-C9E68C155103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98C5F428-A3CA-4F41-A3AE-82ADA014D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C26131A8-1293-40C7-BE6B-07E68F06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8ACD8E2-6DEB-40AF-B5DA-AB7CEBC13B6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81802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5795F46-820C-44DB-8ABC-6E539D7A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4935E0C-3020-4658-AB5D-F160DBC0605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30A8B4-FA4D-4738-B486-B7EF5E23A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A40474C-F315-4558-9B5F-9F81B4F8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67ABA1D-A241-4385-AF1A-1D652B69924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58850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0682A23-6298-4A35-B9F3-CEAF56F7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C74FC73-7165-4EDA-ACC7-38E83A194557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66A92FC-C135-423F-B7CB-5E51D663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1BE3598-6C85-436E-A73E-B7CACB2F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BAA9630-05E7-4085-8129-C4E1F97CAF3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85714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D2294F6-917E-4EA5-A4C6-3B836E978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2F003A7-F629-4260-B429-3B7CCEFD44E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D5E5CA0-EE1F-4DBC-9E9F-6F4037484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88E7DDA-1E84-4787-890E-1ECDB382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586879E-BD7C-43AC-8065-5ABBA17BB43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87436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A48FCC9-DA74-495E-9BBF-6A7EA32E03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AF855DD-A6FF-4DCA-8150-7C6BAC3EEA8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AD38C01-9B4C-4CC1-BAAF-DFF0E61C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3C7962-AFA2-4E34-A91D-6F91411A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4938F32-1061-4B24-875F-2F1B09C75C1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09078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3591E2-1109-43F9-A564-C36B7EEB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9F2CDB8-A814-41D8-A002-25D44137785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B465B5F-EE94-4158-B240-8C94EC4C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FBA9C14-97CA-419F-9F6B-51BA01B0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CA3EC43-957B-4CAD-9F5A-4B8EA7BEA86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4136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46426B-3F0D-4C4F-AAC0-0D8F45F13F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990CA9E-A23A-4A5F-9FF4-1F4B7E4521C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DFEBB35-150C-481A-9AC1-AD1DFB842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59166B-CFA1-4E58-B1E7-BBB19714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4CF0B07-94C9-4C3D-80D7-5E4820ED9AE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91508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8327B1-9F3F-4AFD-A1CF-EF7A75AA0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EDD0F40-AA0B-42C9-A33F-896D215C0B5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D6686C-F91E-4ED4-8812-FA88A2B0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4CBCCB-4E6F-4C64-8FB7-6B0A2F2D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B4AF85D-89B9-4A40-8C44-4436654A316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23831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23465E-B94A-4E80-BF85-9E4BCEC5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FF87F4C-2A90-4E71-9863-5D860BF16CAC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4878AB-9159-4789-B3E2-0C43785A1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D75ED0-11A3-404C-BC9B-FD9B12A8F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E5F16A4-18A1-428B-93EC-3CB99CFE52B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21253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190720-52BD-4EDB-95B1-5F139661D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0EEC69D-63FC-47CE-B04D-AD191443A07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BF0A5E-FB81-499E-A973-55CC5BC84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20D92E-B4FB-4B94-941D-E4294CB1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A629060-511C-4A08-8612-0EAFFD29301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678165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F2B11D-2782-4D84-A34F-6836A263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E3296BD-C4AA-4BC7-8EE2-B2B43516C84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AB59ED-822A-41B0-9244-CA309EE1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6EDB86-D388-49FE-8C8D-40DDC097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60B439F-3014-4FC6-A826-ACB2CF6361B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028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203" y="300989"/>
            <a:ext cx="5977020" cy="645197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591" y="1581934"/>
            <a:ext cx="3517533" cy="5171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E7084FA-61A8-4E84-835F-C37579F95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0F402E5-7CB4-4E4B-B94E-C7983D7B9A9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3A9882E8-F906-4B8C-B9E6-CF61BE5A3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4FCB5D0D-B9B4-439A-B67E-1970D08F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D044365-64E4-4490-9154-1DD36F28F5C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31616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2B5537-CF7E-4B2C-B5A3-0D7A49838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D4986A5-ADE2-4D98-A648-0D3AD51C99D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53005E-90A6-4DE4-B9B0-8B3BB404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659844-BC28-45D6-9319-AFE4B8EC1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316F792-A2D9-4828-A2ED-6B892E697E9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8832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C7A59F3-EFD9-4FF0-87CB-8BD82859D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DB930FF-9C79-43E7-9B3E-4F40D8B38C5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4D436D-CC19-4F7E-A01A-88271AF0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4309048-F2A3-40C0-8E42-1A8D8CE08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7160065-C399-49E5-A965-EF3F6256D18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13153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A3654F6-5018-43A9-B432-919E6B6CE2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444A103-448A-4EC1-A657-23ED4B8936C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63253E3-2130-40FE-B2D3-8930C653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261983F-86DD-4184-98BF-B222196C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07B586F-4C13-474C-85BF-7BC79016A31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501503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C6AB974-BB9F-4214-9045-7AC1A3379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162E1D7-690B-4913-AF70-CBA4407BF22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9EAFED2-976A-4C25-8301-FE7B88B6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9903FAA-6487-4E7B-B9AE-DBDF3ED95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4A100AC-56DC-4736-B9D9-4904BB9B70B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1590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191B471-DB98-4997-BA4D-12C14175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76ED1E8-EF39-47F1-B699-D670268DA98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9C1720D-9BAB-47AF-8A49-2ECAF1888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411187-A9AF-406C-9FE2-943EE3B6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4BEE09E-A821-4DFB-B0C7-DDA3FFCA482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42476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D5BEF7-A240-4EDC-A25E-8D4CF9B1F6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28D660E-B253-4737-8694-DE6CE610E1E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F64EB2-356D-4CF6-B112-35DCAC58C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103ED73-C4E5-410E-9F78-5D696B570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29639D0-C2E6-42FD-AFB6-D2BC307735D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94974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F8C59B0-774C-44B7-A391-D00299A946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F425A14-DF7B-4DC2-96F2-3A888B81943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0918845-F132-4C78-B680-51D31D61D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BC1A97-0485-47F6-AC52-7490E41E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BDC39C2-DEF8-4823-9F04-A144BD8046A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86171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1C9494-4B2F-479F-A946-7A77AEC50C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E693F5C-CEBD-409B-907A-D28EA7AD6AC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1279D0-AD2D-4A67-90EE-C193CFAB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55D33A-26F7-4C9E-A404-FF9B4B34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9075A47-65AD-4375-9750-7403587C6F6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97401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98BE00-6E28-4B6F-86FB-08BA16227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58AF5AA-1767-4057-8CD3-CF7ED30B286F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72C6B1-505C-4CB0-9EE0-DA6034F7A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EFC366-0C3B-4908-B472-744D16A38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3638625-7CB9-41C7-B26B-973A9A379BD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145631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18463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675" y="3970338"/>
            <a:ext cx="8018463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E7AF93-E398-46B5-B868-ABAC5CFA4B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E3F0095-FBE9-410F-951B-65FF5333704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A85FE6-9A5C-4D49-94C4-853F8F44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6CCD14-4814-42A8-93A2-CD9221AB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8ED491B-4981-40CA-BE75-A030013CC05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232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62F8E7B5-A8C7-4A8D-A519-EA3CEE4C51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7007225"/>
            <a:ext cx="2493962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F5289AD-A0BB-43B7-ABBE-2EF241FFEDDE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4B9C7FA8-26D0-4850-A6CC-3B60BF90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2F30CB8-4E42-465C-99EC-A8F515E14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2863" y="7007225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872F895-83F3-43CE-904B-5386B995B68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56613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9AB1A0-6073-4726-B828-CDD450167E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042F51C-9D3E-4489-95EA-2998E79C1C2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AD4012-EF1F-4C06-9451-EE4CDFE33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F1A56D-5A19-4B07-A8F6-1D315447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DC22D73-2EC1-4E4E-887B-D1CD359077B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22424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ACE4E0-100C-41F2-AC60-5732378FD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53FA64A-92CB-4533-BB95-350097C4DEF4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5718DA-EABE-43ED-910B-D9C0A71E8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CB8251-ADB0-4236-8074-3D9A5F3D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7A7344D-3FCE-43F0-87F4-88FE833914F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79679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94CC22-6351-497F-BCC0-F309CC26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B8D8A58-630B-42CA-BB5D-85F12EEE894A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AAE8FD-4D1F-43D5-8001-BCE9A34DA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77BEA4-78C9-484A-A92D-ED917031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756DEBB-05F0-4FF8-A9BF-F6E97DFC173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98703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1788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020EF67-74FF-427A-AB26-A0202A69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D88B295-8DC4-47F2-969E-3609728A38E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0FB6B61-254F-439F-986E-7E1D18F1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0A979A9-8B8B-4A74-AE7E-81B950D1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5A02863-FC05-4F1F-B8DF-5F7BFF40091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56184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1183801-DC3A-47D4-B162-C263EE2D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5FC07A6-4AA4-4892-B430-967C48BD69B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4F6862A-DE92-4C13-9217-0012F99A2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EF7A4B5-1773-40AC-9A0D-05095E9A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EEF8077-6C5C-4190-A3A3-0C30CA38227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43764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EBDBB06-591C-4E42-B5EF-8D8A20360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6827367-FD22-4F54-9E6D-453802495941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4930F6A-7553-466E-99B8-A222AEF88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FC24D7-C26B-4665-929E-E82D0C01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4B5040E-36C5-43AB-A4CE-E9C7E718C41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03196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7BC97E5-D9F0-40FA-A7C5-4389D815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6EB5338-B342-461E-99E1-B1BD717193A0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60F8C9-4D7A-4B53-8BF6-FDF2A2BF8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89954C2-98BD-4C24-B61F-5FC334565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4EF479E-2A88-4782-A515-6ADDE61D5E0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73452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40450C-B0FB-404B-B388-2995CE03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BA3E61B-198D-45B7-B0AD-94642E442312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9DD9DD8-7646-477B-9E1E-8B696EBF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C09500-B3D1-404F-928B-099D5E6D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82FC84B-2D26-43E7-9826-CA013056A30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58630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0E4435-E96A-4E76-B499-0524B679B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CDDC642-DA74-4BDE-8723-F4247F56EDC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E359A3-7F5A-4578-A176-11E71BAC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DD734D-F5D6-42F8-B584-23042FF5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A1E950-2DB5-412D-B96B-DF0C2ED05D5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54848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51750" y="403225"/>
            <a:ext cx="2305050" cy="64055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4337" cy="640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55D805-3364-4D7F-AF86-859411D2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8EF1466-65DF-470F-991E-0FE3784266B5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5E45C1-0981-42EF-9B3E-D3C4EFD6B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6006BA-2227-4C6F-A635-1E599C4A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E44B758-FEDD-45CB-B16B-3FA42BE1B9F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509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">
            <a:extLst>
              <a:ext uri="{FF2B5EF4-FFF2-40B4-BE49-F238E27FC236}">
                <a16:creationId xmlns:a16="http://schemas.microsoft.com/office/drawing/2014/main" id="{F3F12AFB-4CBF-48B2-97C7-4756AF9BC0B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761" r:id="rId1"/>
    <p:sldLayoutId id="2147488762" r:id="rId2"/>
    <p:sldLayoutId id="2147488763" r:id="rId3"/>
    <p:sldLayoutId id="2147488764" r:id="rId4"/>
    <p:sldLayoutId id="2147488765" r:id="rId5"/>
    <p:sldLayoutId id="2147488766" r:id="rId6"/>
    <p:sldLayoutId id="2147488767" r:id="rId7"/>
    <p:sldLayoutId id="2147488768" r:id="rId8"/>
    <p:sldLayoutId id="2147488769" r:id="rId9"/>
    <p:sldLayoutId id="2147488770" r:id="rId10"/>
    <p:sldLayoutId id="2147488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6">
            <a:extLst>
              <a:ext uri="{FF2B5EF4-FFF2-40B4-BE49-F238E27FC236}">
                <a16:creationId xmlns:a16="http://schemas.microsoft.com/office/drawing/2014/main" id="{EC487784-8F59-4797-8FE9-9BE48DF0090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772" r:id="rId1"/>
    <p:sldLayoutId id="2147488773" r:id="rId2"/>
    <p:sldLayoutId id="2147488774" r:id="rId3"/>
    <p:sldLayoutId id="2147488775" r:id="rId4"/>
    <p:sldLayoutId id="2147488776" r:id="rId5"/>
    <p:sldLayoutId id="2147488777" r:id="rId6"/>
    <p:sldLayoutId id="2147488778" r:id="rId7"/>
    <p:sldLayoutId id="2147488779" r:id="rId8"/>
    <p:sldLayoutId id="2147488780" r:id="rId9"/>
    <p:sldLayoutId id="2147488781" r:id="rId10"/>
    <p:sldLayoutId id="214748878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図 6">
            <a:extLst>
              <a:ext uri="{FF2B5EF4-FFF2-40B4-BE49-F238E27FC236}">
                <a16:creationId xmlns:a16="http://schemas.microsoft.com/office/drawing/2014/main" id="{42F902EF-4D9E-4AF6-B6EB-C3B3E218972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783" r:id="rId1"/>
    <p:sldLayoutId id="2147488784" r:id="rId2"/>
    <p:sldLayoutId id="2147488785" r:id="rId3"/>
    <p:sldLayoutId id="2147488786" r:id="rId4"/>
    <p:sldLayoutId id="2147488787" r:id="rId5"/>
    <p:sldLayoutId id="2147488788" r:id="rId6"/>
    <p:sldLayoutId id="2147488789" r:id="rId7"/>
    <p:sldLayoutId id="2147488790" r:id="rId8"/>
    <p:sldLayoutId id="2147488791" r:id="rId9"/>
    <p:sldLayoutId id="2147488792" r:id="rId10"/>
    <p:sldLayoutId id="214748879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6">
            <a:extLst>
              <a:ext uri="{FF2B5EF4-FFF2-40B4-BE49-F238E27FC236}">
                <a16:creationId xmlns:a16="http://schemas.microsoft.com/office/drawing/2014/main" id="{7106F0CD-C66D-492E-B65C-DBD31880BAF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794" r:id="rId1"/>
    <p:sldLayoutId id="2147488795" r:id="rId2"/>
    <p:sldLayoutId id="2147488796" r:id="rId3"/>
    <p:sldLayoutId id="2147488797" r:id="rId4"/>
    <p:sldLayoutId id="2147488798" r:id="rId5"/>
    <p:sldLayoutId id="2147488799" r:id="rId6"/>
    <p:sldLayoutId id="2147488800" r:id="rId7"/>
    <p:sldLayoutId id="2147488801" r:id="rId8"/>
    <p:sldLayoutId id="2147488802" r:id="rId9"/>
    <p:sldLayoutId id="2147488803" r:id="rId10"/>
    <p:sldLayoutId id="214748880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6">
            <a:extLst>
              <a:ext uri="{FF2B5EF4-FFF2-40B4-BE49-F238E27FC236}">
                <a16:creationId xmlns:a16="http://schemas.microsoft.com/office/drawing/2014/main" id="{733F7FAF-3E41-4AC4-ABA9-5DCB99ACBBF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805" r:id="rId1"/>
    <p:sldLayoutId id="2147488806" r:id="rId2"/>
    <p:sldLayoutId id="2147488807" r:id="rId3"/>
    <p:sldLayoutId id="2147488808" r:id="rId4"/>
    <p:sldLayoutId id="2147488809" r:id="rId5"/>
    <p:sldLayoutId id="2147488810" r:id="rId6"/>
    <p:sldLayoutId id="2147488811" r:id="rId7"/>
    <p:sldLayoutId id="2147488812" r:id="rId8"/>
    <p:sldLayoutId id="2147488813" r:id="rId9"/>
    <p:sldLayoutId id="2147488814" r:id="rId10"/>
    <p:sldLayoutId id="21474888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6">
            <a:extLst>
              <a:ext uri="{FF2B5EF4-FFF2-40B4-BE49-F238E27FC236}">
                <a16:creationId xmlns:a16="http://schemas.microsoft.com/office/drawing/2014/main" id="{4B066BBA-84D2-451B-925A-C709254A8EA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816" r:id="rId1"/>
    <p:sldLayoutId id="2147488817" r:id="rId2"/>
    <p:sldLayoutId id="2147488818" r:id="rId3"/>
    <p:sldLayoutId id="2147488819" r:id="rId4"/>
    <p:sldLayoutId id="2147488820" r:id="rId5"/>
    <p:sldLayoutId id="2147488821" r:id="rId6"/>
    <p:sldLayoutId id="2147488822" r:id="rId7"/>
    <p:sldLayoutId id="2147488823" r:id="rId8"/>
    <p:sldLayoutId id="2147488824" r:id="rId9"/>
    <p:sldLayoutId id="2147488825" r:id="rId10"/>
    <p:sldLayoutId id="214748882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6">
            <a:extLst>
              <a:ext uri="{FF2B5EF4-FFF2-40B4-BE49-F238E27FC236}">
                <a16:creationId xmlns:a16="http://schemas.microsoft.com/office/drawing/2014/main" id="{1C8FCFF0-C16E-4B87-BE69-F44E8FB60C5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827" r:id="rId1"/>
    <p:sldLayoutId id="2147488828" r:id="rId2"/>
    <p:sldLayoutId id="2147488829" r:id="rId3"/>
    <p:sldLayoutId id="2147488830" r:id="rId4"/>
    <p:sldLayoutId id="2147488831" r:id="rId5"/>
    <p:sldLayoutId id="2147488832" r:id="rId6"/>
    <p:sldLayoutId id="2147488833" r:id="rId7"/>
    <p:sldLayoutId id="2147488834" r:id="rId8"/>
    <p:sldLayoutId id="2147488835" r:id="rId9"/>
    <p:sldLayoutId id="2147488836" r:id="rId10"/>
    <p:sldLayoutId id="214748883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6">
            <a:extLst>
              <a:ext uri="{FF2B5EF4-FFF2-40B4-BE49-F238E27FC236}">
                <a16:creationId xmlns:a16="http://schemas.microsoft.com/office/drawing/2014/main" id="{4F95C01B-0635-4397-BCF6-D52021B06D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838" r:id="rId1"/>
    <p:sldLayoutId id="2147488839" r:id="rId2"/>
    <p:sldLayoutId id="2147488840" r:id="rId3"/>
    <p:sldLayoutId id="2147488841" r:id="rId4"/>
    <p:sldLayoutId id="2147488842" r:id="rId5"/>
    <p:sldLayoutId id="2147488843" r:id="rId6"/>
    <p:sldLayoutId id="2147488844" r:id="rId7"/>
    <p:sldLayoutId id="2147488845" r:id="rId8"/>
    <p:sldLayoutId id="2147488846" r:id="rId9"/>
    <p:sldLayoutId id="2147488847" r:id="rId10"/>
    <p:sldLayoutId id="214748884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6">
            <a:extLst>
              <a:ext uri="{FF2B5EF4-FFF2-40B4-BE49-F238E27FC236}">
                <a16:creationId xmlns:a16="http://schemas.microsoft.com/office/drawing/2014/main" id="{6C1D0E83-62E3-4E2B-AA57-F5D43033C8E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849" r:id="rId1"/>
    <p:sldLayoutId id="2147488850" r:id="rId2"/>
    <p:sldLayoutId id="2147488851" r:id="rId3"/>
    <p:sldLayoutId id="2147488852" r:id="rId4"/>
    <p:sldLayoutId id="2147488853" r:id="rId5"/>
    <p:sldLayoutId id="2147488854" r:id="rId6"/>
    <p:sldLayoutId id="2147488855" r:id="rId7"/>
    <p:sldLayoutId id="2147488856" r:id="rId8"/>
    <p:sldLayoutId id="2147488857" r:id="rId9"/>
    <p:sldLayoutId id="2147488858" r:id="rId10"/>
    <p:sldLayoutId id="21474888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図 1" descr="画面の領域">
            <a:extLst>
              <a:ext uri="{FF2B5EF4-FFF2-40B4-BE49-F238E27FC236}">
                <a16:creationId xmlns:a16="http://schemas.microsoft.com/office/drawing/2014/main" id="{DCA075F6-A7ED-482B-AE2C-263D1CFD9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11388"/>
            <a:ext cx="9017000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テキスト ボックス 3">
            <a:extLst>
              <a:ext uri="{FF2B5EF4-FFF2-40B4-BE49-F238E27FC236}">
                <a16:creationId xmlns:a16="http://schemas.microsoft.com/office/drawing/2014/main" id="{07F46DE3-2DA4-4A12-B5B0-602DA27CB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336675"/>
            <a:ext cx="7673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>
                <a:solidFill>
                  <a:srgbClr val="000000"/>
                </a:solidFill>
                <a:latin typeface="ＭＳ Ｐゴシック" panose="020B0600070205080204" pitchFamily="50" charset="-128"/>
              </a:rPr>
              <a:t>高校卒業後の近い将来のライフイベント（男性）</a:t>
            </a:r>
          </a:p>
        </p:txBody>
      </p:sp>
      <p:sp>
        <p:nvSpPr>
          <p:cNvPr id="111620" name="テキスト ボックス 4">
            <a:extLst>
              <a:ext uri="{FF2B5EF4-FFF2-40B4-BE49-F238E27FC236}">
                <a16:creationId xmlns:a16="http://schemas.microsoft.com/office/drawing/2014/main" id="{128321C5-19E3-4A68-98BF-02302DBBF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166813"/>
            <a:ext cx="115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資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4</a:t>
            </a:r>
            <a:b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A1</a:t>
            </a:r>
          </a:p>
        </p:txBody>
      </p:sp>
      <p:sp>
        <p:nvSpPr>
          <p:cNvPr id="111621" name="テキスト ボックス 5">
            <a:extLst>
              <a:ext uri="{FF2B5EF4-FFF2-40B4-BE49-F238E27FC236}">
                <a16:creationId xmlns:a16="http://schemas.microsoft.com/office/drawing/2014/main" id="{65623FFB-33DD-4F5C-BA86-C4D29FC4F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3425825"/>
            <a:ext cx="40005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高校卒業</a:t>
            </a:r>
          </a:p>
        </p:txBody>
      </p:sp>
      <p:sp>
        <p:nvSpPr>
          <p:cNvPr id="111622" name="テキスト ボックス 18">
            <a:extLst>
              <a:ext uri="{FF2B5EF4-FFF2-40B4-BE49-F238E27FC236}">
                <a16:creationId xmlns:a16="http://schemas.microsoft.com/office/drawing/2014/main" id="{56E8E37C-85A8-478A-B2A3-00626B042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388" y="3430588"/>
            <a:ext cx="7381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結婚</a:t>
            </a:r>
            <a:endParaRPr lang="en-US" altLang="ja-JP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（共働き）・</a:t>
            </a:r>
            <a:endParaRPr lang="en-US" altLang="ja-JP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車購入</a:t>
            </a:r>
          </a:p>
        </p:txBody>
      </p:sp>
      <p:sp>
        <p:nvSpPr>
          <p:cNvPr id="111623" name="テキスト ボックス 19">
            <a:extLst>
              <a:ext uri="{FF2B5EF4-FFF2-40B4-BE49-F238E27FC236}">
                <a16:creationId xmlns:a16="http://schemas.microsoft.com/office/drawing/2014/main" id="{B23DD892-B773-47E4-B34E-A50CF9C80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688" y="3440113"/>
            <a:ext cx="676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第</a:t>
            </a:r>
            <a:r>
              <a:rPr lang="en-US" altLang="ja-JP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1</a:t>
            </a:r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子誕生</a:t>
            </a:r>
          </a:p>
        </p:txBody>
      </p:sp>
      <p:sp>
        <p:nvSpPr>
          <p:cNvPr id="111624" name="テキスト ボックス 21">
            <a:extLst>
              <a:ext uri="{FF2B5EF4-FFF2-40B4-BE49-F238E27FC236}">
                <a16:creationId xmlns:a16="http://schemas.microsoft.com/office/drawing/2014/main" id="{D9B2B3B9-417D-4D9D-8E79-ED4F720C5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6369050"/>
            <a:ext cx="8272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>
                <a:solidFill>
                  <a:srgbClr val="000000"/>
                </a:solidFill>
              </a:rPr>
              <a:t>ある男性の収支とライフイベントを表にしたものです。</a:t>
            </a:r>
          </a:p>
        </p:txBody>
      </p:sp>
      <p:sp>
        <p:nvSpPr>
          <p:cNvPr id="111625" name="テキスト ボックス 22">
            <a:extLst>
              <a:ext uri="{FF2B5EF4-FFF2-40B4-BE49-F238E27FC236}">
                <a16:creationId xmlns:a16="http://schemas.microsoft.com/office/drawing/2014/main" id="{84CA2CB9-E8BE-4AD3-874E-694A714E0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75" y="4232275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706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26" name="テキスト ボックス 7">
            <a:extLst>
              <a:ext uri="{FF2B5EF4-FFF2-40B4-BE49-F238E27FC236}">
                <a16:creationId xmlns:a16="http://schemas.microsoft.com/office/drawing/2014/main" id="{31E677A7-4C7F-4BAB-B817-5ACF45869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525" y="2390775"/>
            <a:ext cx="552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100">
                <a:solidFill>
                  <a:srgbClr val="000000"/>
                </a:solidFill>
                <a:latin typeface="ＭＳ Ｐゴシック" panose="020B0600070205080204" pitchFamily="50" charset="-128"/>
              </a:rPr>
              <a:t>本人</a:t>
            </a:r>
          </a:p>
        </p:txBody>
      </p:sp>
      <p:sp>
        <p:nvSpPr>
          <p:cNvPr id="111627" name="テキスト ボックス 23">
            <a:extLst>
              <a:ext uri="{FF2B5EF4-FFF2-40B4-BE49-F238E27FC236}">
                <a16:creationId xmlns:a16="http://schemas.microsoft.com/office/drawing/2014/main" id="{1C85C5A7-3308-4AB6-BFA8-38555C2C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2603500"/>
            <a:ext cx="8842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100">
                <a:solidFill>
                  <a:srgbClr val="000000"/>
                </a:solidFill>
                <a:latin typeface="ＭＳ Ｐゴシック" panose="020B0600070205080204" pitchFamily="50" charset="-128"/>
              </a:rPr>
              <a:t>配偶者（妻）</a:t>
            </a:r>
          </a:p>
        </p:txBody>
      </p:sp>
      <p:sp>
        <p:nvSpPr>
          <p:cNvPr id="111628" name="テキスト ボックス 24">
            <a:extLst>
              <a:ext uri="{FF2B5EF4-FFF2-40B4-BE49-F238E27FC236}">
                <a16:creationId xmlns:a16="http://schemas.microsoft.com/office/drawing/2014/main" id="{9A520F16-28FF-40A1-AFD1-D9C1C0027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2806700"/>
            <a:ext cx="5508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100">
                <a:solidFill>
                  <a:srgbClr val="000000"/>
                </a:solidFill>
                <a:latin typeface="ＭＳ Ｐゴシック" panose="020B0600070205080204" pitchFamily="50" charset="-128"/>
              </a:rPr>
              <a:t>第</a:t>
            </a:r>
            <a:r>
              <a:rPr lang="en-US" altLang="ja-JP" sz="1100">
                <a:solidFill>
                  <a:srgbClr val="000000"/>
                </a:solidFill>
                <a:latin typeface="ＭＳ Ｐゴシック" panose="020B0600070205080204" pitchFamily="50" charset="-128"/>
              </a:rPr>
              <a:t>1</a:t>
            </a:r>
            <a:r>
              <a:rPr lang="ja-JP" altLang="en-US" sz="1100">
                <a:solidFill>
                  <a:srgbClr val="000000"/>
                </a:solidFill>
                <a:latin typeface="ＭＳ Ｐゴシック" panose="020B0600070205080204" pitchFamily="50" charset="-128"/>
              </a:rPr>
              <a:t>子</a:t>
            </a:r>
          </a:p>
        </p:txBody>
      </p:sp>
      <p:sp>
        <p:nvSpPr>
          <p:cNvPr id="111629" name="テキスト ボックス 25">
            <a:extLst>
              <a:ext uri="{FF2B5EF4-FFF2-40B4-BE49-F238E27FC236}">
                <a16:creationId xmlns:a16="http://schemas.microsoft.com/office/drawing/2014/main" id="{DFC003F6-984C-4E7A-BC43-C62179EE2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8" y="2597150"/>
            <a:ext cx="379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27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30" name="テキスト ボックス 26">
            <a:extLst>
              <a:ext uri="{FF2B5EF4-FFF2-40B4-BE49-F238E27FC236}">
                <a16:creationId xmlns:a16="http://schemas.microsoft.com/office/drawing/2014/main" id="{5C016997-4D52-434F-AA83-E4DBB97C0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2598738"/>
            <a:ext cx="3794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28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31" name="テキスト ボックス 27">
            <a:extLst>
              <a:ext uri="{FF2B5EF4-FFF2-40B4-BE49-F238E27FC236}">
                <a16:creationId xmlns:a16="http://schemas.microsoft.com/office/drawing/2014/main" id="{23F666EC-918C-46F3-9D97-CB7FC114B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2598738"/>
            <a:ext cx="377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29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32" name="テキスト ボックス 28">
            <a:extLst>
              <a:ext uri="{FF2B5EF4-FFF2-40B4-BE49-F238E27FC236}">
                <a16:creationId xmlns:a16="http://schemas.microsoft.com/office/drawing/2014/main" id="{AF6774DD-93F4-4267-8A34-C8C0C7CF2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7988" y="2589213"/>
            <a:ext cx="377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33" name="テキスト ボックス 29">
            <a:extLst>
              <a:ext uri="{FF2B5EF4-FFF2-40B4-BE49-F238E27FC236}">
                <a16:creationId xmlns:a16="http://schemas.microsoft.com/office/drawing/2014/main" id="{2A0FEFAF-3735-48AE-B853-6187C2E80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1613" y="4629150"/>
            <a:ext cx="4587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229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34" name="テキスト ボックス 30">
            <a:extLst>
              <a:ext uri="{FF2B5EF4-FFF2-40B4-BE49-F238E27FC236}">
                <a16:creationId xmlns:a16="http://schemas.microsoft.com/office/drawing/2014/main" id="{1F6472DC-9D5D-4EC4-9717-1BD0630F2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2813" y="4627563"/>
            <a:ext cx="4587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253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35" name="テキスト ボックス 31">
            <a:extLst>
              <a:ext uri="{FF2B5EF4-FFF2-40B4-BE49-F238E27FC236}">
                <a16:creationId xmlns:a16="http://schemas.microsoft.com/office/drawing/2014/main" id="{4AE2D380-FE0A-47AE-A58D-404C18FBC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6238" y="4232275"/>
            <a:ext cx="4587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751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36" name="テキスト ボックス 32">
            <a:extLst>
              <a:ext uri="{FF2B5EF4-FFF2-40B4-BE49-F238E27FC236}">
                <a16:creationId xmlns:a16="http://schemas.microsoft.com/office/drawing/2014/main" id="{65B4605E-653D-4D44-A305-E2636C4FC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938" y="2801938"/>
            <a:ext cx="285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37" name="テキスト ボックス 33">
            <a:extLst>
              <a:ext uri="{FF2B5EF4-FFF2-40B4-BE49-F238E27FC236}">
                <a16:creationId xmlns:a16="http://schemas.microsoft.com/office/drawing/2014/main" id="{5EA2500F-575C-4135-94D2-B712826BD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6475" y="2782888"/>
            <a:ext cx="285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1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38" name="テキスト ボックス 34">
            <a:extLst>
              <a:ext uri="{FF2B5EF4-FFF2-40B4-BE49-F238E27FC236}">
                <a16:creationId xmlns:a16="http://schemas.microsoft.com/office/drawing/2014/main" id="{3ED81998-5EA1-4646-A487-C809C3714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2784475"/>
            <a:ext cx="2841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39" name="テキスト ボックス 35">
            <a:extLst>
              <a:ext uri="{FF2B5EF4-FFF2-40B4-BE49-F238E27FC236}">
                <a16:creationId xmlns:a16="http://schemas.microsoft.com/office/drawing/2014/main" id="{B60C6C07-F3C3-4DFC-9F0B-801B66B73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3225" y="1963738"/>
            <a:ext cx="6191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100">
                <a:solidFill>
                  <a:srgbClr val="000000"/>
                </a:solidFill>
              </a:rPr>
              <a:t>（万円）</a:t>
            </a:r>
          </a:p>
        </p:txBody>
      </p:sp>
      <p:sp>
        <p:nvSpPr>
          <p:cNvPr id="111640" name="テキスト ボックス 36">
            <a:extLst>
              <a:ext uri="{FF2B5EF4-FFF2-40B4-BE49-F238E27FC236}">
                <a16:creationId xmlns:a16="http://schemas.microsoft.com/office/drawing/2014/main" id="{825AFBFD-1508-43EE-A2ED-DE6DC10A9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2395538"/>
            <a:ext cx="377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18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41" name="テキスト ボックス 37">
            <a:extLst>
              <a:ext uri="{FF2B5EF4-FFF2-40B4-BE49-F238E27FC236}">
                <a16:creationId xmlns:a16="http://schemas.microsoft.com/office/drawing/2014/main" id="{1AE9C20F-C16F-44E8-9BD9-0E9FE71DA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2395538"/>
            <a:ext cx="706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19</a:t>
            </a:r>
            <a:r>
              <a:rPr lang="ja-JP" altLang="en-US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～</a:t>
            </a:r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22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42" name="テキスト ボックス 38">
            <a:extLst>
              <a:ext uri="{FF2B5EF4-FFF2-40B4-BE49-F238E27FC236}">
                <a16:creationId xmlns:a16="http://schemas.microsoft.com/office/drawing/2014/main" id="{66499AE4-D42D-41B4-BF6A-50E40148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3" y="2395538"/>
            <a:ext cx="379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22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43" name="テキスト ボックス 39">
            <a:extLst>
              <a:ext uri="{FF2B5EF4-FFF2-40B4-BE49-F238E27FC236}">
                <a16:creationId xmlns:a16="http://schemas.microsoft.com/office/drawing/2014/main" id="{E52E0FB3-4581-448B-AA3B-86CBD7DF7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188" y="2406650"/>
            <a:ext cx="37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23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44" name="テキスト ボックス 40">
            <a:extLst>
              <a:ext uri="{FF2B5EF4-FFF2-40B4-BE49-F238E27FC236}">
                <a16:creationId xmlns:a16="http://schemas.microsoft.com/office/drawing/2014/main" id="{33DD453C-3DC6-491E-8E81-0DCAD7F0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8388" y="2395538"/>
            <a:ext cx="377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24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45" name="テキスト ボックス 41">
            <a:extLst>
              <a:ext uri="{FF2B5EF4-FFF2-40B4-BE49-F238E27FC236}">
                <a16:creationId xmlns:a16="http://schemas.microsoft.com/office/drawing/2014/main" id="{3D3B9664-1FC1-463A-B231-C47B665BD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113" y="2395538"/>
            <a:ext cx="3794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25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46" name="テキスト ボックス 42">
            <a:extLst>
              <a:ext uri="{FF2B5EF4-FFF2-40B4-BE49-F238E27FC236}">
                <a16:creationId xmlns:a16="http://schemas.microsoft.com/office/drawing/2014/main" id="{2C85F904-2D1E-4521-AB4B-649B91C33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950" y="2395538"/>
            <a:ext cx="377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26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47" name="テキスト ボックス 43">
            <a:extLst>
              <a:ext uri="{FF2B5EF4-FFF2-40B4-BE49-F238E27FC236}">
                <a16:creationId xmlns:a16="http://schemas.microsoft.com/office/drawing/2014/main" id="{ADC44C3C-BD03-483C-AD70-E12B72FEB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425" y="2395538"/>
            <a:ext cx="377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27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48" name="テキスト ボックス 44">
            <a:extLst>
              <a:ext uri="{FF2B5EF4-FFF2-40B4-BE49-F238E27FC236}">
                <a16:creationId xmlns:a16="http://schemas.microsoft.com/office/drawing/2014/main" id="{0EA17EB7-35A4-4273-9E97-FA832597C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675" y="2386013"/>
            <a:ext cx="3794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28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49" name="テキスト ボックス 45">
            <a:extLst>
              <a:ext uri="{FF2B5EF4-FFF2-40B4-BE49-F238E27FC236}">
                <a16:creationId xmlns:a16="http://schemas.microsoft.com/office/drawing/2014/main" id="{AE00B450-21D9-4250-86C2-940DB728F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988" y="2395538"/>
            <a:ext cx="377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29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50" name="テキスト ボックス 46">
            <a:extLst>
              <a:ext uri="{FF2B5EF4-FFF2-40B4-BE49-F238E27FC236}">
                <a16:creationId xmlns:a16="http://schemas.microsoft.com/office/drawing/2014/main" id="{7FA391B3-7171-490B-8A5A-31EEEF12F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7988" y="2386013"/>
            <a:ext cx="377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51" name="テキスト ボックス 47">
            <a:extLst>
              <a:ext uri="{FF2B5EF4-FFF2-40B4-BE49-F238E27FC236}">
                <a16:creationId xmlns:a16="http://schemas.microsoft.com/office/drawing/2014/main" id="{623708C3-C222-465A-BE64-190654D43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950" y="4244975"/>
            <a:ext cx="377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52" name="テキスト ボックス 48">
            <a:extLst>
              <a:ext uri="{FF2B5EF4-FFF2-40B4-BE49-F238E27FC236}">
                <a16:creationId xmlns:a16="http://schemas.microsoft.com/office/drawing/2014/main" id="{AACE4BFF-DE13-4F4C-AAD1-B03025FDC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988" y="4235450"/>
            <a:ext cx="404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53" name="テキスト ボックス 49">
            <a:extLst>
              <a:ext uri="{FF2B5EF4-FFF2-40B4-BE49-F238E27FC236}">
                <a16:creationId xmlns:a16="http://schemas.microsoft.com/office/drawing/2014/main" id="{4E9CCE7B-F70D-4BBC-A730-DB3C99220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425" y="5443538"/>
            <a:ext cx="404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54" name="テキスト ボックス 50">
            <a:extLst>
              <a:ext uri="{FF2B5EF4-FFF2-40B4-BE49-F238E27FC236}">
                <a16:creationId xmlns:a16="http://schemas.microsoft.com/office/drawing/2014/main" id="{C2C35C77-5D4A-4368-9BF0-10CAE3A7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513" y="4824413"/>
            <a:ext cx="404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55" name="テキスト ボックス 51">
            <a:extLst>
              <a:ext uri="{FF2B5EF4-FFF2-40B4-BE49-F238E27FC236}">
                <a16:creationId xmlns:a16="http://schemas.microsoft.com/office/drawing/2014/main" id="{D958F2A8-F64C-465D-8CC5-98C945CD7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475" y="4824413"/>
            <a:ext cx="406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56" name="テキスト ボックス 52">
            <a:extLst>
              <a:ext uri="{FF2B5EF4-FFF2-40B4-BE49-F238E27FC236}">
                <a16:creationId xmlns:a16="http://schemas.microsoft.com/office/drawing/2014/main" id="{9204E80A-BC61-4AEA-AD16-10F298DF7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5424488"/>
            <a:ext cx="404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57" name="テキスト ボックス 53">
            <a:extLst>
              <a:ext uri="{FF2B5EF4-FFF2-40B4-BE49-F238E27FC236}">
                <a16:creationId xmlns:a16="http://schemas.microsoft.com/office/drawing/2014/main" id="{F4789DDA-5C31-4D44-8E81-18BDCA14D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5637213"/>
            <a:ext cx="404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58" name="テキスト ボックス 54">
            <a:extLst>
              <a:ext uri="{FF2B5EF4-FFF2-40B4-BE49-F238E27FC236}">
                <a16:creationId xmlns:a16="http://schemas.microsoft.com/office/drawing/2014/main" id="{A5DC2E7D-D7C4-48DD-A4E4-534BFAC04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425" y="5637213"/>
            <a:ext cx="404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59" name="テキスト ボックス 55">
            <a:extLst>
              <a:ext uri="{FF2B5EF4-FFF2-40B4-BE49-F238E27FC236}">
                <a16:creationId xmlns:a16="http://schemas.microsoft.com/office/drawing/2014/main" id="{B87F0375-985C-415F-A35E-1F18DD4E7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4235450"/>
            <a:ext cx="487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244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60" name="テキスト ボックス 57">
            <a:extLst>
              <a:ext uri="{FF2B5EF4-FFF2-40B4-BE49-F238E27FC236}">
                <a16:creationId xmlns:a16="http://schemas.microsoft.com/office/drawing/2014/main" id="{D9AEC4A8-A710-479F-AD31-6F6C57DDF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4427538"/>
            <a:ext cx="485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244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61" name="テキスト ボックス 58">
            <a:extLst>
              <a:ext uri="{FF2B5EF4-FFF2-40B4-BE49-F238E27FC236}">
                <a16:creationId xmlns:a16="http://schemas.microsoft.com/office/drawing/2014/main" id="{C1D28F02-CBB8-4820-B71C-90D9E52E2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3" y="4833938"/>
            <a:ext cx="487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150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62" name="テキスト ボックス 59">
            <a:extLst>
              <a:ext uri="{FF2B5EF4-FFF2-40B4-BE49-F238E27FC236}">
                <a16:creationId xmlns:a16="http://schemas.microsoft.com/office/drawing/2014/main" id="{29625AEE-B7B1-47D9-A8B9-83D44F182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5434013"/>
            <a:ext cx="3571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94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63" name="テキスト ボックス 60">
            <a:extLst>
              <a:ext uri="{FF2B5EF4-FFF2-40B4-BE49-F238E27FC236}">
                <a16:creationId xmlns:a16="http://schemas.microsoft.com/office/drawing/2014/main" id="{39514A5C-1680-48F1-8E6E-BE1FD86FB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3" y="5027613"/>
            <a:ext cx="487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150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64" name="テキスト ボックス 62">
            <a:extLst>
              <a:ext uri="{FF2B5EF4-FFF2-40B4-BE49-F238E27FC236}">
                <a16:creationId xmlns:a16="http://schemas.microsoft.com/office/drawing/2014/main" id="{EEF23421-9406-4C5D-8072-3AFB47373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5637213"/>
            <a:ext cx="485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94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65" name="テキスト ボックス 63">
            <a:extLst>
              <a:ext uri="{FF2B5EF4-FFF2-40B4-BE49-F238E27FC236}">
                <a16:creationId xmlns:a16="http://schemas.microsoft.com/office/drawing/2014/main" id="{D3D71114-6EF0-43B3-B992-E61C0544E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663" y="4235450"/>
            <a:ext cx="485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266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66" name="テキスト ボックス 65">
            <a:extLst>
              <a:ext uri="{FF2B5EF4-FFF2-40B4-BE49-F238E27FC236}">
                <a16:creationId xmlns:a16="http://schemas.microsoft.com/office/drawing/2014/main" id="{E53A8777-4F23-442F-B1BD-7AA14784C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550" y="4438650"/>
            <a:ext cx="485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266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67" name="テキスト ボックス 66">
            <a:extLst>
              <a:ext uri="{FF2B5EF4-FFF2-40B4-BE49-F238E27FC236}">
                <a16:creationId xmlns:a16="http://schemas.microsoft.com/office/drawing/2014/main" id="{EC7D7E06-7EF3-4DB9-A001-53695B4D5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025" y="4824413"/>
            <a:ext cx="485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290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68" name="テキスト ボックス 67">
            <a:extLst>
              <a:ext uri="{FF2B5EF4-FFF2-40B4-BE49-F238E27FC236}">
                <a16:creationId xmlns:a16="http://schemas.microsoft.com/office/drawing/2014/main" id="{E07A4274-21ED-4ADD-BAB7-406E55A95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550" y="5037138"/>
            <a:ext cx="485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240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69" name="テキスト ボックス 68">
            <a:extLst>
              <a:ext uri="{FF2B5EF4-FFF2-40B4-BE49-F238E27FC236}">
                <a16:creationId xmlns:a16="http://schemas.microsoft.com/office/drawing/2014/main" id="{A2F6ABCF-709F-46BF-9589-3FE6BE2F9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5" y="5230813"/>
            <a:ext cx="485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50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70" name="テキスト ボックス 69">
            <a:extLst>
              <a:ext uri="{FF2B5EF4-FFF2-40B4-BE49-F238E27FC236}">
                <a16:creationId xmlns:a16="http://schemas.microsoft.com/office/drawing/2014/main" id="{3EA77A86-9CB6-4B37-892D-89B083335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775" y="5434013"/>
            <a:ext cx="4873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-24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71" name="テキスト ボックス 70">
            <a:extLst>
              <a:ext uri="{FF2B5EF4-FFF2-40B4-BE49-F238E27FC236}">
                <a16:creationId xmlns:a16="http://schemas.microsoft.com/office/drawing/2014/main" id="{9A08A2A3-1D4E-48D1-821A-15F8FF019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925" y="5627688"/>
            <a:ext cx="485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70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72" name="テキスト ボックス 71">
            <a:extLst>
              <a:ext uri="{FF2B5EF4-FFF2-40B4-BE49-F238E27FC236}">
                <a16:creationId xmlns:a16="http://schemas.microsoft.com/office/drawing/2014/main" id="{B631916C-F993-4FA7-95D8-BE815F313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244975"/>
            <a:ext cx="4873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294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73" name="テキスト ボックス 72">
            <a:extLst>
              <a:ext uri="{FF2B5EF4-FFF2-40B4-BE49-F238E27FC236}">
                <a16:creationId xmlns:a16="http://schemas.microsoft.com/office/drawing/2014/main" id="{E70A91CA-0A77-4375-B8BE-7DB24C9E7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8388" y="4427538"/>
            <a:ext cx="485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294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74" name="テキスト ボックス 73">
            <a:extLst>
              <a:ext uri="{FF2B5EF4-FFF2-40B4-BE49-F238E27FC236}">
                <a16:creationId xmlns:a16="http://schemas.microsoft.com/office/drawing/2014/main" id="{479F090F-6FB5-4183-89EB-3E4EF5D7A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8388" y="4833938"/>
            <a:ext cx="487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277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75" name="テキスト ボックス 74">
            <a:extLst>
              <a:ext uri="{FF2B5EF4-FFF2-40B4-BE49-F238E27FC236}">
                <a16:creationId xmlns:a16="http://schemas.microsoft.com/office/drawing/2014/main" id="{885AB0F8-4709-418C-A70B-453720808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088" y="5027613"/>
            <a:ext cx="485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247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76" name="テキスト ボックス 75">
            <a:extLst>
              <a:ext uri="{FF2B5EF4-FFF2-40B4-BE49-F238E27FC236}">
                <a16:creationId xmlns:a16="http://schemas.microsoft.com/office/drawing/2014/main" id="{640C4FB7-842F-4435-90E0-2874F0C81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5230813"/>
            <a:ext cx="485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77" name="テキスト ボックス 76">
            <a:extLst>
              <a:ext uri="{FF2B5EF4-FFF2-40B4-BE49-F238E27FC236}">
                <a16:creationId xmlns:a16="http://schemas.microsoft.com/office/drawing/2014/main" id="{AF07EBCA-0A14-4D62-B470-90BD0B62F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763" y="5424488"/>
            <a:ext cx="485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17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78" name="テキスト ボックス 77">
            <a:extLst>
              <a:ext uri="{FF2B5EF4-FFF2-40B4-BE49-F238E27FC236}">
                <a16:creationId xmlns:a16="http://schemas.microsoft.com/office/drawing/2014/main" id="{42BB416A-3A29-4198-87D7-9A8969A56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5627688"/>
            <a:ext cx="485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87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79" name="テキスト ボックス 78">
            <a:extLst>
              <a:ext uri="{FF2B5EF4-FFF2-40B4-BE49-F238E27FC236}">
                <a16:creationId xmlns:a16="http://schemas.microsoft.com/office/drawing/2014/main" id="{67C5FF21-2069-4BDF-8E0D-3E1460BED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475" y="4235450"/>
            <a:ext cx="487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327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80" name="テキスト ボックス 79">
            <a:extLst>
              <a:ext uri="{FF2B5EF4-FFF2-40B4-BE49-F238E27FC236}">
                <a16:creationId xmlns:a16="http://schemas.microsoft.com/office/drawing/2014/main" id="{55DF44E1-6FEB-4A76-9CC8-58F00EB53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588" y="4427538"/>
            <a:ext cx="485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327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81" name="テキスト ボックス 80">
            <a:extLst>
              <a:ext uri="{FF2B5EF4-FFF2-40B4-BE49-F238E27FC236}">
                <a16:creationId xmlns:a16="http://schemas.microsoft.com/office/drawing/2014/main" id="{0AA38320-8D03-4734-9A1D-9338158FC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113" y="4824413"/>
            <a:ext cx="487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255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82" name="テキスト ボックス 81">
            <a:extLst>
              <a:ext uri="{FF2B5EF4-FFF2-40B4-BE49-F238E27FC236}">
                <a16:creationId xmlns:a16="http://schemas.microsoft.com/office/drawing/2014/main" id="{656E9FFD-7288-44E6-B5FB-C27D07EEA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5027613"/>
            <a:ext cx="485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255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83" name="テキスト ボックス 82">
            <a:extLst>
              <a:ext uri="{FF2B5EF4-FFF2-40B4-BE49-F238E27FC236}">
                <a16:creationId xmlns:a16="http://schemas.microsoft.com/office/drawing/2014/main" id="{F33CAD9F-4084-4407-B067-C4141DE65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8488" y="5413375"/>
            <a:ext cx="4857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72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84" name="テキスト ボックス 83">
            <a:extLst>
              <a:ext uri="{FF2B5EF4-FFF2-40B4-BE49-F238E27FC236}">
                <a16:creationId xmlns:a16="http://schemas.microsoft.com/office/drawing/2014/main" id="{AFE8FD24-F795-4BB8-9CC5-19EC69F9C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0" y="5627688"/>
            <a:ext cx="485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159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85" name="テキスト ボックス 84">
            <a:extLst>
              <a:ext uri="{FF2B5EF4-FFF2-40B4-BE49-F238E27FC236}">
                <a16:creationId xmlns:a16="http://schemas.microsoft.com/office/drawing/2014/main" id="{113B043E-4FEB-4BAA-9013-331D77733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0" y="4225925"/>
            <a:ext cx="4556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333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86" name="テキスト ボックス 85">
            <a:extLst>
              <a:ext uri="{FF2B5EF4-FFF2-40B4-BE49-F238E27FC236}">
                <a16:creationId xmlns:a16="http://schemas.microsoft.com/office/drawing/2014/main" id="{7C810A8B-3739-420D-994A-F7D2A0C4F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0" y="4429125"/>
            <a:ext cx="457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333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87" name="テキスト ボックス 86">
            <a:extLst>
              <a:ext uri="{FF2B5EF4-FFF2-40B4-BE49-F238E27FC236}">
                <a16:creationId xmlns:a16="http://schemas.microsoft.com/office/drawing/2014/main" id="{06D09570-80D8-4CD8-9C78-C06D0684F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4826000"/>
            <a:ext cx="455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262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88" name="テキスト ボックス 88">
            <a:extLst>
              <a:ext uri="{FF2B5EF4-FFF2-40B4-BE49-F238E27FC236}">
                <a16:creationId xmlns:a16="http://schemas.microsoft.com/office/drawing/2014/main" id="{8A73BFEE-68CB-4B43-8F8C-F3D2BD763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13" y="5029200"/>
            <a:ext cx="455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262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89" name="テキスト ボックス 89">
            <a:extLst>
              <a:ext uri="{FF2B5EF4-FFF2-40B4-BE49-F238E27FC236}">
                <a16:creationId xmlns:a16="http://schemas.microsoft.com/office/drawing/2014/main" id="{1FF9BDC3-A401-41C8-8851-8F433CE9F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5414963"/>
            <a:ext cx="457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71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90" name="テキスト ボックス 90">
            <a:extLst>
              <a:ext uri="{FF2B5EF4-FFF2-40B4-BE49-F238E27FC236}">
                <a16:creationId xmlns:a16="http://schemas.microsoft.com/office/drawing/2014/main" id="{7E4BFC47-915E-49FC-B560-F91BCD9C1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5630863"/>
            <a:ext cx="455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230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91" name="テキスト ボックス 91">
            <a:extLst>
              <a:ext uri="{FF2B5EF4-FFF2-40B4-BE49-F238E27FC236}">
                <a16:creationId xmlns:a16="http://schemas.microsoft.com/office/drawing/2014/main" id="{8EDCA75B-3084-4381-93CC-544E21F25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425" y="4429125"/>
            <a:ext cx="4556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359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92" name="テキスト ボックス 92">
            <a:extLst>
              <a:ext uri="{FF2B5EF4-FFF2-40B4-BE49-F238E27FC236}">
                <a16:creationId xmlns:a16="http://schemas.microsoft.com/office/drawing/2014/main" id="{4EE53869-EB2A-4E86-A958-C600CFC78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425" y="4622800"/>
            <a:ext cx="455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347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93" name="テキスト ボックス 93">
            <a:extLst>
              <a:ext uri="{FF2B5EF4-FFF2-40B4-BE49-F238E27FC236}">
                <a16:creationId xmlns:a16="http://schemas.microsoft.com/office/drawing/2014/main" id="{0E2FD49D-8DF1-4AC7-9E18-EA804F950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4835525"/>
            <a:ext cx="4556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709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94" name="テキスト ボックス 94">
            <a:extLst>
              <a:ext uri="{FF2B5EF4-FFF2-40B4-BE49-F238E27FC236}">
                <a16:creationId xmlns:a16="http://schemas.microsoft.com/office/drawing/2014/main" id="{03BAFA96-1061-4C92-9304-4FDDF8971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5019675"/>
            <a:ext cx="455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459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95" name="テキスト ボックス 95">
            <a:extLst>
              <a:ext uri="{FF2B5EF4-FFF2-40B4-BE49-F238E27FC236}">
                <a16:creationId xmlns:a16="http://schemas.microsoft.com/office/drawing/2014/main" id="{28B3B406-EA1C-4FE0-8DB0-9C1492D26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475" y="5222875"/>
            <a:ext cx="57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250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96" name="テキスト ボックス 96">
            <a:extLst>
              <a:ext uri="{FF2B5EF4-FFF2-40B4-BE49-F238E27FC236}">
                <a16:creationId xmlns:a16="http://schemas.microsoft.com/office/drawing/2014/main" id="{EE7EB548-335E-4242-9CDD-50CA9BA8E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25" y="5414963"/>
            <a:ext cx="457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-3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97" name="テキスト ボックス 97">
            <a:extLst>
              <a:ext uri="{FF2B5EF4-FFF2-40B4-BE49-F238E27FC236}">
                <a16:creationId xmlns:a16="http://schemas.microsoft.com/office/drawing/2014/main" id="{A5C28D34-D4A9-4004-9358-07E32F51A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588" y="5629275"/>
            <a:ext cx="455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427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98" name="テキスト ボックス 98">
            <a:extLst>
              <a:ext uri="{FF2B5EF4-FFF2-40B4-BE49-F238E27FC236}">
                <a16:creationId xmlns:a16="http://schemas.microsoft.com/office/drawing/2014/main" id="{53C1C232-9E9A-4401-9140-EF167DAA8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675" y="4237038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589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699" name="テキスト ボックス 99">
            <a:extLst>
              <a:ext uri="{FF2B5EF4-FFF2-40B4-BE49-F238E27FC236}">
                <a16:creationId xmlns:a16="http://schemas.microsoft.com/office/drawing/2014/main" id="{977FB6E7-6DAE-42DB-AD95-0C481D84E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150" y="4429125"/>
            <a:ext cx="4556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360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00" name="テキスト ボックス 100">
            <a:extLst>
              <a:ext uri="{FF2B5EF4-FFF2-40B4-BE49-F238E27FC236}">
                <a16:creationId xmlns:a16="http://schemas.microsoft.com/office/drawing/2014/main" id="{3DBFEBAC-D6EE-45D9-A3BB-88B744E66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675" y="4826000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618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01" name="テキスト ボックス 101">
            <a:extLst>
              <a:ext uri="{FF2B5EF4-FFF2-40B4-BE49-F238E27FC236}">
                <a16:creationId xmlns:a16="http://schemas.microsoft.com/office/drawing/2014/main" id="{7FFA0AE8-0E8D-47F0-845F-751A06DEF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675" y="5029200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568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02" name="テキスト ボックス 102">
            <a:extLst>
              <a:ext uri="{FF2B5EF4-FFF2-40B4-BE49-F238E27FC236}">
                <a16:creationId xmlns:a16="http://schemas.microsoft.com/office/drawing/2014/main" id="{016C6CF3-3D06-4A3B-A3F2-92A71CCAC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3525" y="5222875"/>
            <a:ext cx="455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50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03" name="テキスト ボックス 103">
            <a:extLst>
              <a:ext uri="{FF2B5EF4-FFF2-40B4-BE49-F238E27FC236}">
                <a16:creationId xmlns:a16="http://schemas.microsoft.com/office/drawing/2014/main" id="{5DEB6DB7-9240-4994-B710-E8AF5ADEC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8" y="5414963"/>
            <a:ext cx="4556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-29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04" name="テキスト ボックス 104">
            <a:extLst>
              <a:ext uri="{FF2B5EF4-FFF2-40B4-BE49-F238E27FC236}">
                <a16:creationId xmlns:a16="http://schemas.microsoft.com/office/drawing/2014/main" id="{68F7E5D9-2BCF-47FC-85A4-E14822C2C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13" y="5629275"/>
            <a:ext cx="455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398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05" name="テキスト ボックス 105">
            <a:extLst>
              <a:ext uri="{FF2B5EF4-FFF2-40B4-BE49-F238E27FC236}">
                <a16:creationId xmlns:a16="http://schemas.microsoft.com/office/drawing/2014/main" id="{D67D1493-7B5F-4DA0-B9FA-3C649141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988" y="4225925"/>
            <a:ext cx="455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636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06" name="テキスト ボックス 106">
            <a:extLst>
              <a:ext uri="{FF2B5EF4-FFF2-40B4-BE49-F238E27FC236}">
                <a16:creationId xmlns:a16="http://schemas.microsoft.com/office/drawing/2014/main" id="{8B5F22A8-1E9D-4451-97E3-572024B3F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75" y="4429125"/>
            <a:ext cx="457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383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07" name="テキスト ボックス 107">
            <a:extLst>
              <a:ext uri="{FF2B5EF4-FFF2-40B4-BE49-F238E27FC236}">
                <a16:creationId xmlns:a16="http://schemas.microsoft.com/office/drawing/2014/main" id="{EC4BF8FD-657C-4022-97ED-E657F608D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75" y="4826000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585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08" name="テキスト ボックス 108">
            <a:extLst>
              <a:ext uri="{FF2B5EF4-FFF2-40B4-BE49-F238E27FC236}">
                <a16:creationId xmlns:a16="http://schemas.microsoft.com/office/drawing/2014/main" id="{39EEDE28-68FA-4F00-87D1-1A04258D3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75" y="5029200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585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09" name="テキスト ボックス 109">
            <a:extLst>
              <a:ext uri="{FF2B5EF4-FFF2-40B4-BE49-F238E27FC236}">
                <a16:creationId xmlns:a16="http://schemas.microsoft.com/office/drawing/2014/main" id="{106D16AF-068F-484F-A6F6-A61DDF154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3775" y="5414963"/>
            <a:ext cx="4556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51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10" name="テキスト ボックス 110">
            <a:extLst>
              <a:ext uri="{FF2B5EF4-FFF2-40B4-BE49-F238E27FC236}">
                <a16:creationId xmlns:a16="http://schemas.microsoft.com/office/drawing/2014/main" id="{A711E387-EB23-4532-9EBF-385229FEF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700" y="5629275"/>
            <a:ext cx="4556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449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11" name="テキスト ボックス 111">
            <a:extLst>
              <a:ext uri="{FF2B5EF4-FFF2-40B4-BE49-F238E27FC236}">
                <a16:creationId xmlns:a16="http://schemas.microsoft.com/office/drawing/2014/main" id="{4E4A7736-4DFC-45DF-9C20-A2ED077EB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7825" y="4419600"/>
            <a:ext cx="455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389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12" name="テキスト ボックス 112">
            <a:extLst>
              <a:ext uri="{FF2B5EF4-FFF2-40B4-BE49-F238E27FC236}">
                <a16:creationId xmlns:a16="http://schemas.microsoft.com/office/drawing/2014/main" id="{92C93898-0B1F-48BF-AC60-7322BF67C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7825" y="4632325"/>
            <a:ext cx="4556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362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13" name="テキスト ボックス 113">
            <a:extLst>
              <a:ext uri="{FF2B5EF4-FFF2-40B4-BE49-F238E27FC236}">
                <a16:creationId xmlns:a16="http://schemas.microsoft.com/office/drawing/2014/main" id="{64C8C70B-9311-4FF7-8F0F-5DF8C8477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0350" y="4816475"/>
            <a:ext cx="579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1,102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14" name="テキスト ボックス 114">
            <a:extLst>
              <a:ext uri="{FF2B5EF4-FFF2-40B4-BE49-F238E27FC236}">
                <a16:creationId xmlns:a16="http://schemas.microsoft.com/office/drawing/2014/main" id="{BC678A8B-9A0B-4BC4-8980-6EB9D4E4F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7825" y="5038725"/>
            <a:ext cx="4556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602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15" name="テキスト ボックス 115">
            <a:extLst>
              <a:ext uri="{FF2B5EF4-FFF2-40B4-BE49-F238E27FC236}">
                <a16:creationId xmlns:a16="http://schemas.microsoft.com/office/drawing/2014/main" id="{5C01C7BB-AFBE-4DFE-9EE3-6A7D4D8F3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6238" y="5221288"/>
            <a:ext cx="455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500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16" name="テキスト ボックス 116">
            <a:extLst>
              <a:ext uri="{FF2B5EF4-FFF2-40B4-BE49-F238E27FC236}">
                <a16:creationId xmlns:a16="http://schemas.microsoft.com/office/drawing/2014/main" id="{4FA421AC-D23E-4F08-9532-440FFA2BF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5438" y="5426075"/>
            <a:ext cx="5476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-351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17" name="テキスト ボックス 117">
            <a:extLst>
              <a:ext uri="{FF2B5EF4-FFF2-40B4-BE49-F238E27FC236}">
                <a16:creationId xmlns:a16="http://schemas.microsoft.com/office/drawing/2014/main" id="{E2A0C77E-BD74-4309-BE6B-784F3209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2913" y="5629275"/>
            <a:ext cx="409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000000"/>
                </a:solidFill>
                <a:latin typeface="ＭＳ Ｐゴシック" panose="020B0600070205080204" pitchFamily="50" charset="-128"/>
              </a:rPr>
              <a:t>98</a:t>
            </a:r>
            <a:endParaRPr lang="ja-JP" altLang="en-US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F7154C23-14FC-4EF6-92F6-5541CEE32475}"/>
              </a:ext>
            </a:extLst>
          </p:cNvPr>
          <p:cNvSpPr txBox="1"/>
          <p:nvPr/>
        </p:nvSpPr>
        <p:spPr>
          <a:xfrm>
            <a:off x="1717675" y="2203450"/>
            <a:ext cx="8937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955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solidFill>
                  <a:prstClr val="white"/>
                </a:solidFill>
                <a:latin typeface="ＭＳ Ｐゴシック"/>
                <a:ea typeface="ＭＳ Ｐゴシック"/>
              </a:rPr>
              <a:t>高校卒業時</a:t>
            </a:r>
          </a:p>
        </p:txBody>
      </p:sp>
      <p:sp>
        <p:nvSpPr>
          <p:cNvPr id="111719" name="テキスト ボックス 119">
            <a:extLst>
              <a:ext uri="{FF2B5EF4-FFF2-40B4-BE49-F238E27FC236}">
                <a16:creationId xmlns:a16="http://schemas.microsoft.com/office/drawing/2014/main" id="{165FFB4F-0CBE-4811-A76D-E48DAF91E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025" y="2192338"/>
            <a:ext cx="5667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FFFFFF"/>
                </a:solidFill>
                <a:latin typeface="ＭＳ Ｐゴシック" panose="020B0600070205080204" pitchFamily="50" charset="-128"/>
              </a:rPr>
              <a:t>1</a:t>
            </a:r>
            <a:r>
              <a:rPr lang="ja-JP" altLang="en-US" sz="1200">
                <a:solidFill>
                  <a:srgbClr val="FFFFFF"/>
                </a:solidFill>
                <a:latin typeface="ＭＳ Ｐゴシック" panose="020B0600070205080204" pitchFamily="50" charset="-128"/>
              </a:rPr>
              <a:t>～</a:t>
            </a:r>
            <a:r>
              <a:rPr lang="en-US" altLang="ja-JP" sz="1200">
                <a:solidFill>
                  <a:srgbClr val="FFFFFF"/>
                </a:solidFill>
                <a:latin typeface="ＭＳ Ｐゴシック" panose="020B0600070205080204" pitchFamily="50" charset="-128"/>
              </a:rPr>
              <a:t>4</a:t>
            </a:r>
            <a:endParaRPr lang="ja-JP" altLang="en-US" sz="12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20" name="テキスト ボックス 120">
            <a:extLst>
              <a:ext uri="{FF2B5EF4-FFF2-40B4-BE49-F238E27FC236}">
                <a16:creationId xmlns:a16="http://schemas.microsoft.com/office/drawing/2014/main" id="{99B55025-2D2E-4EFC-9FB4-81A6DCBD2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2203450"/>
            <a:ext cx="37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FFFFFF"/>
                </a:solidFill>
                <a:latin typeface="ＭＳ Ｐゴシック" panose="020B0600070205080204" pitchFamily="50" charset="-128"/>
              </a:rPr>
              <a:t>4</a:t>
            </a:r>
            <a:endParaRPr lang="ja-JP" altLang="en-US" sz="12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21" name="テキスト ボックス 121">
            <a:extLst>
              <a:ext uri="{FF2B5EF4-FFF2-40B4-BE49-F238E27FC236}">
                <a16:creationId xmlns:a16="http://schemas.microsoft.com/office/drawing/2014/main" id="{36F48B30-FAD3-48EA-9DD8-5448096FA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825" y="2203450"/>
            <a:ext cx="37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FFFFFF"/>
                </a:solidFill>
                <a:latin typeface="ＭＳ Ｐゴシック" panose="020B0600070205080204" pitchFamily="50" charset="-128"/>
              </a:rPr>
              <a:t>5</a:t>
            </a:r>
            <a:endParaRPr lang="ja-JP" altLang="en-US" sz="12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22" name="テキスト ボックス 122">
            <a:extLst>
              <a:ext uri="{FF2B5EF4-FFF2-40B4-BE49-F238E27FC236}">
                <a16:creationId xmlns:a16="http://schemas.microsoft.com/office/drawing/2014/main" id="{CE1AAEE2-E0A2-4705-A951-E57B4E409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075" y="2192338"/>
            <a:ext cx="3794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FFFFFF"/>
                </a:solidFill>
                <a:latin typeface="ＭＳ Ｐゴシック" panose="020B0600070205080204" pitchFamily="50" charset="-128"/>
              </a:rPr>
              <a:t>6</a:t>
            </a:r>
            <a:endParaRPr lang="ja-JP" altLang="en-US" sz="12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23" name="テキスト ボックス 123">
            <a:extLst>
              <a:ext uri="{FF2B5EF4-FFF2-40B4-BE49-F238E27FC236}">
                <a16:creationId xmlns:a16="http://schemas.microsoft.com/office/drawing/2014/main" id="{A053432F-C826-43EF-9C32-AE3546FB9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913" y="2192338"/>
            <a:ext cx="3794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FFFFFF"/>
                </a:solidFill>
                <a:latin typeface="ＭＳ Ｐゴシック" panose="020B0600070205080204" pitchFamily="50" charset="-128"/>
              </a:rPr>
              <a:t>7</a:t>
            </a:r>
            <a:endParaRPr lang="ja-JP" altLang="en-US" sz="12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24" name="テキスト ボックス 124">
            <a:extLst>
              <a:ext uri="{FF2B5EF4-FFF2-40B4-BE49-F238E27FC236}">
                <a16:creationId xmlns:a16="http://schemas.microsoft.com/office/drawing/2014/main" id="{81B7AED3-5310-48BC-813F-91E0871F6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0" y="2192338"/>
            <a:ext cx="377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FFFFFF"/>
                </a:solidFill>
                <a:latin typeface="ＭＳ Ｐゴシック" panose="020B0600070205080204" pitchFamily="50" charset="-128"/>
              </a:rPr>
              <a:t>8</a:t>
            </a:r>
            <a:endParaRPr lang="ja-JP" altLang="en-US" sz="12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25" name="テキスト ボックス 125">
            <a:extLst>
              <a:ext uri="{FF2B5EF4-FFF2-40B4-BE49-F238E27FC236}">
                <a16:creationId xmlns:a16="http://schemas.microsoft.com/office/drawing/2014/main" id="{90E9C6FC-E3FB-4E55-984C-35E700043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5175" y="2203450"/>
            <a:ext cx="379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FFFFFF"/>
                </a:solidFill>
                <a:latin typeface="ＭＳ Ｐゴシック" panose="020B0600070205080204" pitchFamily="50" charset="-128"/>
              </a:rPr>
              <a:t>9</a:t>
            </a:r>
            <a:endParaRPr lang="ja-JP" altLang="en-US" sz="12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26" name="テキスト ボックス 126">
            <a:extLst>
              <a:ext uri="{FF2B5EF4-FFF2-40B4-BE49-F238E27FC236}">
                <a16:creationId xmlns:a16="http://schemas.microsoft.com/office/drawing/2014/main" id="{653E8F39-EEB6-4F39-8233-F5F35E767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150" y="2203450"/>
            <a:ext cx="37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FFFFFF"/>
                </a:solidFill>
                <a:latin typeface="ＭＳ Ｐゴシック" panose="020B0600070205080204" pitchFamily="50" charset="-128"/>
              </a:rPr>
              <a:t>10</a:t>
            </a:r>
            <a:endParaRPr lang="ja-JP" altLang="en-US" sz="12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27" name="テキスト ボックス 127">
            <a:extLst>
              <a:ext uri="{FF2B5EF4-FFF2-40B4-BE49-F238E27FC236}">
                <a16:creationId xmlns:a16="http://schemas.microsoft.com/office/drawing/2014/main" id="{BF2AD28E-12B1-4AE2-B687-B610820CF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988" y="2192338"/>
            <a:ext cx="37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FFFFFF"/>
                </a:solidFill>
                <a:latin typeface="ＭＳ Ｐゴシック" panose="020B0600070205080204" pitchFamily="50" charset="-128"/>
              </a:rPr>
              <a:t>11</a:t>
            </a:r>
            <a:endParaRPr lang="ja-JP" altLang="en-US" sz="12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28" name="テキスト ボックス 128">
            <a:extLst>
              <a:ext uri="{FF2B5EF4-FFF2-40B4-BE49-F238E27FC236}">
                <a16:creationId xmlns:a16="http://schemas.microsoft.com/office/drawing/2014/main" id="{8B0E9716-F043-4985-8621-945CA55AE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1163" y="2203450"/>
            <a:ext cx="377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solidFill>
                  <a:srgbClr val="FFFFFF"/>
                </a:solidFill>
                <a:latin typeface="ＭＳ Ｐゴシック" panose="020B0600070205080204" pitchFamily="50" charset="-128"/>
              </a:rPr>
              <a:t>12</a:t>
            </a:r>
            <a:endParaRPr lang="ja-JP" altLang="en-US" sz="120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29" name="テキスト ボックス 129">
            <a:extLst>
              <a:ext uri="{FF2B5EF4-FFF2-40B4-BE49-F238E27FC236}">
                <a16:creationId xmlns:a16="http://schemas.microsoft.com/office/drawing/2014/main" id="{C65989D9-1161-453C-90B8-0B36E790F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338" y="3446463"/>
            <a:ext cx="830262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大学進学</a:t>
            </a:r>
            <a:endParaRPr lang="en-US" altLang="ja-JP" sz="140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卒業</a:t>
            </a:r>
          </a:p>
        </p:txBody>
      </p:sp>
      <p:sp>
        <p:nvSpPr>
          <p:cNvPr id="111730" name="テキスト ボックス 130">
            <a:extLst>
              <a:ext uri="{FF2B5EF4-FFF2-40B4-BE49-F238E27FC236}">
                <a16:creationId xmlns:a16="http://schemas.microsoft.com/office/drawing/2014/main" id="{4F6ED5C9-BF14-4866-B563-4CB6FB66A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013" y="3446463"/>
            <a:ext cx="6159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一人暮らし開始</a:t>
            </a:r>
          </a:p>
        </p:txBody>
      </p:sp>
      <p:sp>
        <p:nvSpPr>
          <p:cNvPr id="111731" name="テキスト ボックス 132">
            <a:extLst>
              <a:ext uri="{FF2B5EF4-FFF2-40B4-BE49-F238E27FC236}">
                <a16:creationId xmlns:a16="http://schemas.microsoft.com/office/drawing/2014/main" id="{D1893D6D-4483-4E37-A2B3-F5CDD018E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1475" y="3455988"/>
            <a:ext cx="4000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住宅購入</a:t>
            </a:r>
          </a:p>
        </p:txBody>
      </p:sp>
      <p:sp>
        <p:nvSpPr>
          <p:cNvPr id="111732" name="テキスト ボックス 133">
            <a:extLst>
              <a:ext uri="{FF2B5EF4-FFF2-40B4-BE49-F238E27FC236}">
                <a16:creationId xmlns:a16="http://schemas.microsoft.com/office/drawing/2014/main" id="{EDED25F1-BBB3-4765-8F28-26F5A05EB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455988"/>
            <a:ext cx="4000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就職</a:t>
            </a:r>
          </a:p>
        </p:txBody>
      </p:sp>
      <p:pic>
        <p:nvPicPr>
          <p:cNvPr id="111733" name="図 1" descr="画面の領域">
            <a:extLst>
              <a:ext uri="{FF2B5EF4-FFF2-40B4-BE49-F238E27FC236}">
                <a16:creationId xmlns:a16="http://schemas.microsoft.com/office/drawing/2014/main" id="{508AFB32-91BE-4E86-9F57-CCDEF983E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969000"/>
            <a:ext cx="12779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734" name="テキスト ボックス 137">
            <a:extLst>
              <a:ext uri="{FF2B5EF4-FFF2-40B4-BE49-F238E27FC236}">
                <a16:creationId xmlns:a16="http://schemas.microsoft.com/office/drawing/2014/main" id="{292D74B7-A396-489A-8558-EB3DFC7C0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2813" y="3440113"/>
            <a:ext cx="43021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>
                <a:solidFill>
                  <a:srgbClr val="000000"/>
                </a:solidFill>
                <a:latin typeface="ＭＳ Ｐゴシック" panose="020B0600070205080204" pitchFamily="50" charset="-128"/>
              </a:rPr>
              <a:t>妻復職</a:t>
            </a:r>
            <a:endParaRPr lang="en-US" altLang="ja-JP" sz="16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11735" name="テキスト ボックス 130">
            <a:extLst>
              <a:ext uri="{FF2B5EF4-FFF2-40B4-BE49-F238E27FC236}">
                <a16:creationId xmlns:a16="http://schemas.microsoft.com/office/drawing/2014/main" id="{9B3FFC91-EA3D-4288-9145-5C9C87BC2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088" y="3443288"/>
            <a:ext cx="4000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400">
                <a:solidFill>
                  <a:srgbClr val="000000"/>
                </a:solidFill>
                <a:latin typeface="ＭＳ Ｐゴシック" panose="020B0600070205080204" pitchFamily="50" charset="-128"/>
              </a:rPr>
              <a:t>海外旅行</a:t>
            </a:r>
          </a:p>
        </p:txBody>
      </p:sp>
      <p:sp>
        <p:nvSpPr>
          <p:cNvPr id="111736" name="テキスト ボックス 35">
            <a:extLst>
              <a:ext uri="{FF2B5EF4-FFF2-40B4-BE49-F238E27FC236}">
                <a16:creationId xmlns:a16="http://schemas.microsoft.com/office/drawing/2014/main" id="{FBEDFEF6-EB71-4C01-9081-E609F98C0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688" y="5875338"/>
            <a:ext cx="30146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100">
                <a:solidFill>
                  <a:srgbClr val="000000"/>
                </a:solidFill>
              </a:rPr>
              <a:t>※</a:t>
            </a:r>
            <a:r>
              <a:rPr lang="ja-JP" altLang="en-US" sz="1100">
                <a:solidFill>
                  <a:srgbClr val="000000"/>
                </a:solidFill>
              </a:rPr>
              <a:t>結婚時に妻の貯蓄</a:t>
            </a:r>
            <a:r>
              <a:rPr lang="en-US" altLang="ja-JP" sz="1100">
                <a:solidFill>
                  <a:srgbClr val="000000"/>
                </a:solidFill>
              </a:rPr>
              <a:t>200</a:t>
            </a:r>
            <a:r>
              <a:rPr lang="ja-JP" altLang="en-US" sz="1100">
                <a:solidFill>
                  <a:srgbClr val="000000"/>
                </a:solidFill>
              </a:rPr>
              <a:t>万円を上乗せした場合。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テキスト ボックス 3">
            <a:extLst>
              <a:ext uri="{FF2B5EF4-FFF2-40B4-BE49-F238E27FC236}">
                <a16:creationId xmlns:a16="http://schemas.microsoft.com/office/drawing/2014/main" id="{235EFE8C-FA97-4C99-AEF8-65784C59F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336675"/>
            <a:ext cx="7673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>
                <a:solidFill>
                  <a:srgbClr val="000000"/>
                </a:solidFill>
                <a:latin typeface="ＭＳ Ｐゴシック" panose="020B0600070205080204" pitchFamily="50" charset="-128"/>
              </a:rPr>
              <a:t>ライフイベントと収支のバランス（男性）</a:t>
            </a:r>
          </a:p>
        </p:txBody>
      </p:sp>
      <p:sp>
        <p:nvSpPr>
          <p:cNvPr id="112643" name="テキスト ボックス 21">
            <a:extLst>
              <a:ext uri="{FF2B5EF4-FFF2-40B4-BE49-F238E27FC236}">
                <a16:creationId xmlns:a16="http://schemas.microsoft.com/office/drawing/2014/main" id="{02D358F4-69AC-4036-BDB5-61A189991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3" y="6219825"/>
            <a:ext cx="8274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>
                <a:solidFill>
                  <a:srgbClr val="000000"/>
                </a:solidFill>
              </a:rPr>
              <a:t>ある男性のライフイベントと収支、貯蓄の増え方を</a:t>
            </a:r>
            <a:endParaRPr lang="en-US" altLang="ja-JP" sz="240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2400">
                <a:solidFill>
                  <a:srgbClr val="000000"/>
                </a:solidFill>
              </a:rPr>
              <a:t>示したグラフです。</a:t>
            </a:r>
          </a:p>
        </p:txBody>
      </p:sp>
      <p:sp>
        <p:nvSpPr>
          <p:cNvPr id="112644" name="テキスト ボックス 9">
            <a:extLst>
              <a:ext uri="{FF2B5EF4-FFF2-40B4-BE49-F238E27FC236}">
                <a16:creationId xmlns:a16="http://schemas.microsoft.com/office/drawing/2014/main" id="{F626A77D-4527-4AF8-BC2E-3882954DC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166813"/>
            <a:ext cx="1152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資</a:t>
            </a: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4</a:t>
            </a:r>
            <a:b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</a:br>
            <a:r>
              <a:rPr lang="en-US" altLang="ja-JP" sz="2400">
                <a:solidFill>
                  <a:srgbClr val="000000"/>
                </a:solidFill>
                <a:latin typeface="ＭＳ Ｐゴシック" panose="020B0600070205080204" pitchFamily="50" charset="-128"/>
              </a:rPr>
              <a:t>A2</a:t>
            </a:r>
          </a:p>
        </p:txBody>
      </p:sp>
      <p:pic>
        <p:nvPicPr>
          <p:cNvPr id="112645" name="図 9" descr="画面の領域">
            <a:extLst>
              <a:ext uri="{FF2B5EF4-FFF2-40B4-BE49-F238E27FC236}">
                <a16:creationId xmlns:a16="http://schemas.microsoft.com/office/drawing/2014/main" id="{B75F993A-1E2C-4668-9095-BEC1D847F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969000"/>
            <a:ext cx="12779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図 1" descr="画面の領域">
            <a:extLst>
              <a:ext uri="{FF2B5EF4-FFF2-40B4-BE49-F238E27FC236}">
                <a16:creationId xmlns:a16="http://schemas.microsoft.com/office/drawing/2014/main" id="{41988F2A-0FDF-42D9-993C-86E888976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09788"/>
            <a:ext cx="9350375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1章_生活設計と家計管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2章_買い物と支払い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第3章_お金を借り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第5章_多重債務と消費者被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資料集_特別編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1EBAC449-ACA8-4ED8-8531-82BF941620C0}"/>
</file>

<file path=customXml/itemProps2.xml><?xml version="1.0" encoding="utf-8"?>
<ds:datastoreItem xmlns:ds="http://schemas.openxmlformats.org/officeDocument/2006/customXml" ds:itemID="{AA257E2C-CCEE-49B2-8F45-9710CC3AF341}"/>
</file>

<file path=customXml/itemProps3.xml><?xml version="1.0" encoding="utf-8"?>
<ds:datastoreItem xmlns:ds="http://schemas.openxmlformats.org/officeDocument/2006/customXml" ds:itemID="{6E2B6520-2F4A-45BE-A30D-1FBCBBED01D0}"/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215</Words>
  <Application>Microsoft Office PowerPoint</Application>
  <PresentationFormat>ユーザー設定</PresentationFormat>
  <Paragraphs>124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9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第1章_生活設計と家計管理</vt:lpstr>
      <vt:lpstr>第2章_買い物と支払い</vt:lpstr>
      <vt:lpstr>第3章_お金を借りる</vt:lpstr>
      <vt:lpstr>第5章_多重債務と消費者被害</vt:lpstr>
      <vt:lpstr>資料集_特別編</vt:lpstr>
      <vt:lpstr>1_第3章_お金を借りる</vt:lpstr>
      <vt:lpstr>2_第3章_お金を借りる</vt:lpstr>
      <vt:lpstr>1_第5章_多重債務と消費者被害</vt:lpstr>
      <vt:lpstr>1_資料集_特別編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QB0003</dc:creator>
  <cp:lastModifiedBy>田中 優希</cp:lastModifiedBy>
  <cp:revision>94</cp:revision>
  <cp:lastPrinted>2016-03-12T10:43:24Z</cp:lastPrinted>
  <dcterms:created xsi:type="dcterms:W3CDTF">2015-11-26T08:00:25Z</dcterms:created>
  <dcterms:modified xsi:type="dcterms:W3CDTF">2024-06-19T06:14:19Z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