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74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5A4B689-FDCA-43AE-82B3-B2798AD341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D42853-780E-4236-BC4A-BA9C191FE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A71E2-6D27-42CD-9581-120B16B6D9A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CC7D1E-9056-4C4A-8BC7-53947DEEE1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7871F7-FC2A-4251-A4FA-A29E69C2DB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4BE1F1-BD9C-4E1A-9A41-63C46EB9AC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B25D703-1938-4DDA-BCB3-1E537F3C5F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76A5E4F-D9C3-469D-9139-C5A737BA19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CFB91D-CD5A-4C9E-9026-21296CF28C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7789B12-3516-4CD5-8F78-1D2BD91FB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137944A-261E-402A-A181-A1B856D23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1BB6F8-1157-478E-A3B0-6629F384A3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9AB498-5C79-4686-80F6-153CAE343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721072-CEAF-4A09-930A-FEB88A967A8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3DC7C8-66A7-476E-BB3A-48B0FEA7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15EF4D-8CF1-4181-ADBB-CF37F60AEC2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DE73A7-C613-419C-B41B-5A3EB1A5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D5348F-C272-40F1-BBF1-8109B104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467C5B-AFC0-4B72-A493-4C709E6746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106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0D78EE-D259-4E37-A751-2D7BBEBA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2289FC-EE37-446B-BD2F-7500C495F3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479678-E5A0-41D4-81EA-3EEB8DA6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97A02A-DA81-4978-AF91-FC7B4D91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8C3569-015F-4770-92F8-2A3AF5A3F6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353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132E0-FF31-48B0-B578-4646CF0C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B40BC2-C8BA-4360-8632-627F46253FD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7CDCFB-CD47-47C9-863D-701C2413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54857-D1AF-433F-BDC4-8B7C5557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BCBFFC-22F2-4EEC-999B-DDC22AA769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570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94C687-51AA-4181-8C43-5E1569ED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C169A3-7B3F-40CA-9888-8AD0267D80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DB259B-F9D7-48C3-8437-9ABE70CB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86C51A-73F0-4C2A-898C-DCDCE81D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2D9281-320F-4E85-81E8-D0B3CBC297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559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998277-B8FD-4F7B-BB2E-358A9682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3ADD70-4C4D-49AD-AD04-B849FB940D3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73FA53-441C-4B84-8B8E-7DB406E6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631021-65BF-4736-A5ED-99E177F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40A59C-8AB9-45A0-8885-400FB396C3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207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52562B-A70F-4BAC-B786-613EF5E5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C5445E-46D0-4E55-93BD-77C4B20B91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69D6C-99C7-4887-A2DD-D8D3F338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BFEE7B-A5C9-49A3-ABE4-07A9DE35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D8F3F1-5EF5-4FFF-9C8C-D3EE1DC9827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42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23F682-1FB5-47A6-B1E8-AA0FE0A4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A1AE247-72DE-492D-B133-CCFF4B5B2DE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0F22C5-4D8F-4ACA-BB7A-E0739119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7D6725-B38A-4C9D-A949-029853B4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D937E0-ACB1-43E7-AC51-886198143C9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369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30AE7A-C379-4A35-A940-421200B9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6C9545D-2188-4F70-9A49-D4AB8D1B4A4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762A02-5EA4-46FA-BA35-3D64C165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850804-3FAE-4BE4-A8E1-D5B4C1C3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BD2B4F-439F-402B-A3FD-FDD40FFBE6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674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70D728-4810-42B7-BE88-51BEE61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9FBA6E-82F0-4A1A-AEF5-BDFE3698F27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8BA1C9-60BB-45CF-8E85-D4CD4C1C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4EFE80-1B6F-4F58-B97B-8E846071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C9C083-30E9-4D5B-8BA2-03EAE4F448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050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3B9AB0-DF80-4E93-B03A-6B8FB8D5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7CAFC6-786F-4C49-95AA-63E7C950D1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2C177A5-E202-4254-8D90-03C7A0FB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F289B9-B1EB-4B22-A06D-F11833F6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5F93AE-A429-49C4-97F1-EFF1066B012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87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0CC7BC-8B10-4501-9226-E8EB21DA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B8F868-A272-4AEB-9D21-3DB202045E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4E7D2A-627E-46B2-B6CC-50B62D37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5F5DA5-8258-4451-83D1-2BE2BC57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9B1530-FF0D-41C3-8619-C30130846C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553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2B8264-5600-4E94-81B1-380646FB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1B867B0-0A66-4E6F-B684-A4735065084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BBC8D-1826-4D70-B9C5-A239BE4E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7F80A-B4D7-4E23-87D0-2F31D922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DA98EE-389A-4D71-9923-8BA12E7DBB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591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E4408F-33A1-4812-B205-30742AE3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3A5373B-900B-4461-A663-61E06AEC74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8A99CA-5F24-46A6-82E8-15799479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B94B48-CEF2-4E05-9804-A63EE3CB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B5C8B5-C17E-40AE-94A6-4A3F0480F2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600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9983C-F1F3-4FB1-B39F-E911118E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A31F87F-6C0B-4202-B872-DB148A53201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F9D207-3BEE-4592-AEA9-8623278E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49406C-3437-4D53-9DD3-5A79D670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50556A-C852-4BA0-92AC-22EFB2BF60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0516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B69FFA-2DAB-4C2A-AE49-E25B02D2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119EC3-6492-4F4C-9458-CE98A8DC9EB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4BF2E-852D-4F02-BCFC-5157A2FB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BA5DCA-5C1F-4A02-A4D8-4C404D4C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2308E2-CB67-41F4-A51F-2FC91BFC81E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5157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D89BF2-EA5F-425B-949D-547626C9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DA7D5DF-7037-46F9-AB4E-D32C65455CE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236C76-93D5-479D-9BD6-45AC2E1E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52C034-026F-4D45-BC66-7502BB36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EBED31-D44A-4EFE-AED5-AAE880B1AE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7299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287CC8-BAFE-4455-BDB1-A655FC7C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06CB002-CC06-4CD2-B88F-3528B680E54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938BE9-D226-4968-ABD5-CD79D18C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91238F-A2BA-47A8-929E-4C9E5283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B367EC-106F-4E83-BF78-6DB48C4A04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7896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B42C19-69CF-46C1-A34A-74DFDF85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A69912-CE89-478C-A873-792245066AD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48DDB1-F04B-4DAD-8703-137EA1DC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206469-CD11-41A1-ADC1-ABB0A9AD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639A8D-1CF9-4FA3-8C60-13030D6513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155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501145-64D8-4BF3-B718-B49D3306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451AA7-2D51-45DC-8A00-FABE16C90E0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71A0F5-B0F9-4D1D-9E5D-E5E95644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816836-1CDD-45B1-95D2-9C1063EC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666127-9B64-40BB-B211-2DDD94D64D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727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95DE6A-004D-43C6-ACD0-A42DC175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55EC240-F0D7-493F-9E06-03273024A56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B751FA7-3CC4-4F54-A03B-78436F1A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A40606-D502-423D-8E4A-820D1B25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DA2BC3-286A-48A5-A4FC-2626CE4576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584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B77F133-3DA9-43FE-A558-E4012186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905C85-E411-47B5-85D1-1E2A1F35E8B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806AE1-97DC-4CD2-8119-A83501E1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BEE1FF-BE87-4B69-8E2B-3EC35A53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0CC487-38B6-49FD-926F-C3D51A7011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2861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42285BA-5F3D-4745-ACFD-2942EB58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480D40-C0FA-495A-875F-F220186315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A7AA6B-AADE-4E3F-A131-5310A27E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122673-D613-4E51-BAC8-0061CDE6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59F73A-DE43-4FC9-8170-8DE97D4E75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07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02A37D-2C40-48AD-A4F3-1082A11B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715C97-DA24-4576-8DEC-A757FD656C9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D590AB-3916-4044-883F-F1C58420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C79A37-0E90-4225-B13B-5CD00583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C7736B-B295-47ED-B2D9-EBC2F96B5D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6975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38BBF0-F388-4967-B2CB-9CC68391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939305-D8F1-4D62-A054-1AD4189712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0D457A-CD73-421A-8868-46CA7DEE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AD749B-1CEA-4A35-9D7C-E5DFA45C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DAFCC0-E495-496B-8537-E89A5EE704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2649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3C455A-4BC0-4B5B-961B-605A6EEA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98BA69-5AF5-4DFD-B3E7-0ED45D6F96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4EBD38-60DE-4ACE-B86A-81D6D10E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C0ADD7-56F3-4F21-9CF0-C251862C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702A36-149B-4711-9F87-6CD7146F52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730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1A8919-3361-4B5C-8DD2-1006501B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D13F55A-00C0-470B-8FFC-C6B414CA82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582A2C-DF17-4B6A-88F9-43868964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88A8D5-1267-496C-963C-039F0054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B76021-33BC-43E3-9FC5-C7F4B9692E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279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AB3B85-C7D9-4EDA-A3FB-0AD9DED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2F8D3E-27EF-460F-B365-2FEFFCA02F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1B5FF3-EAB0-4E65-A4C3-692903B2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CF7DAC-FF37-4DD9-B480-B9045D13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2573AD-BA47-454F-971C-1CB792ED43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991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A7F979-EAD1-46BE-A13E-A5175DC7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FCE965-481E-452B-B3FE-D6933F4DA6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78059-521F-4E6D-B753-26A2ECF3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62F8D-9578-496A-B80E-4CFE1584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1C3A1D-9F06-44F9-B6C8-A613058B87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6632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B70A37-EFB4-4316-8DFF-6BF501E2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18B72ED-FC98-466D-93F0-B72CBD14CA0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81F5AF-ADDE-4118-8026-2EF1D502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43ED76-D81F-429A-B20B-4C30298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DC89E0-8398-4AF5-84CC-9282608E16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6348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00E096-8723-4893-A74F-2309A576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87666D-5D4A-4087-B1E2-78256805B52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719AAA-BFFA-45D7-B66C-A1668786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2D1FF1-C305-47A0-83DB-2C326546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A5ECEE-77C2-4BA3-B780-F9AEA95D388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57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DD903E-F38C-4907-B6DF-E1D06EDE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03295B-0710-4143-B66C-95FC14C25C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4CA8C4-805A-4AA2-A791-F61FF069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64758-805B-4353-9A92-40EE22F3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EFD982-448A-43AC-B8FF-100F2F7C4A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6700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BD94A65-B410-41BD-BB78-5A24EDDC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723E4B-A0AA-4DFA-BAED-47685838FAB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FCEA4E-59BA-41FD-8DD0-B12D0642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A6AED3D-21F9-4724-A87E-29419BE1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982682-1E3E-434F-A434-FE3F160437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5799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D301D0-7B69-44C8-8BF1-4A05DA0E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2F3E4B-60E7-4FF6-A65D-D2723A60516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DCF0B1-8B77-426A-A841-4B3993FE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157548-B2C2-44EC-9DAC-1DF18F00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1AAB12-6335-4F0B-84B0-A85584252A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850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ED5126C-EDAD-46C0-9C7D-6E5B4712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C40C4B-3769-4364-B7DE-AA5F224316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954870E-E2AC-4714-B153-A8C9FE9D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9412C48-63C7-4DDE-80C7-26FFA960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F20431-1949-4B6A-8505-D0DA10BCBB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9611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207008-2B65-451D-92A0-3E37F603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EE55F99-AABE-4548-A82B-A8B723F695C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5CACA1-629A-4C0A-A5C3-5BDC4306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FD973-30C7-4546-B64A-6DF36B46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0523A1-7DBB-41F8-B0AF-50B32A3192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886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6C5CC5-7A9E-4B1D-9318-47796E8C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1CD4B03-569C-4ABF-90D5-9D005210835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766242-038F-4E7F-A22F-99D1C18F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1FC9FA-ADF0-4E69-A9E8-CE5619F3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98E12A-C2BF-4E97-B22F-0AF03E2F16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2129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160EFC-2A39-4E88-8970-240A052F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EFC333-5DB1-46D8-BF18-DCFDA1441D2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D3084B-3FCE-4901-9356-1F59FF0D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F85B88-BDF7-49D6-AD3B-BA847AE7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E17A32-992A-4FF0-91C7-D7CF013524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0676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FA4421-22BA-4FDC-A0E6-4E889D61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D725A7-0319-4C18-A31F-A9CE4E15245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9A1B96-AD4A-48AE-A850-6F49F089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AC9E7C-F897-4C07-BEC6-658727C3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431DE0-0A09-4D2B-A144-95E354F6B3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7477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0BF4E0-7076-4B66-98AC-6B40AEC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9DB734-2025-4B92-AE2E-2C705F64509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C9D74B-B823-41EA-8352-6AA7C014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4812D7-8336-4F94-AA47-DD4C98B2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C0ECF7-D6C2-4F24-870B-A05FD8FC25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685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33333D-8EAA-4D79-8B46-AFE4B890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9A8591-2A8E-4683-A5B6-3052CEE1D4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EE33BC-8DED-4568-8F41-D37D7818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974705-F221-44AB-ACDE-DDEEF929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014F5E-F5EF-440C-864C-144CB744004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3679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A75621-359D-4EEB-B352-5A84C377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AA9248-8A33-42FA-BE08-57DCBA341F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81309-0A68-4CD3-8C93-05B79114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1DF189-B46B-4F25-800E-7914A889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7AE0FB-D6C3-4565-9841-CD8CB77132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857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16D178-A583-4D03-8935-DEF7FC67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4773FA-3858-4F8D-9F96-87F8790B7A4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A6B2E5-2869-4F43-B2E7-523EC745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0BB3AE-80F3-4201-8389-D14203C3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C02A98-7AAC-4B92-9DF6-1A7D7C46E1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427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47013A-F15A-4A61-AA8E-5C757DBB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6A6621-072F-4C9F-A574-430E516EA97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7C8CB5-741F-48A1-96A2-E6214D76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39E65B-BD8E-4D3E-B323-C2D186BF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55C888-9F35-427F-B31C-B39E95A197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701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3F3B30A-A5B4-4D70-ADBF-022D34D5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96DEF2-A14E-4FBA-816D-DE87053C78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3A96B58-6458-41FF-8AFC-26CBDCFA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61617D4-2B7E-45CF-BFB6-F3957133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A1370F-531E-4C0B-8F05-CB9E43D827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64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98AB6764-31A0-4F67-81B6-ECBFFEC3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A5C830-26B2-42DC-8661-55147F8E4E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CE60AC76-89E6-4469-8C1D-B327F92D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32AA1FFA-336C-4516-B3DB-44FE4F4D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29DCDF-C3E2-4F0D-80BC-DDE623058A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02181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CEA749-A438-4EB0-B943-66906F51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B9E504-8CD1-4BD4-8AD3-5CF6DFBD101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CE0C1C-3B1F-40AA-A935-090AAB50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CFF21E-450B-40D3-B203-02D50476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EF1E7E-B300-4D8F-9F70-03F9F84911F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3360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B17A23-0CDA-464A-98A2-DA912DF1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BAFB70D-CA1D-4EDE-B5CC-180C4E4FD5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8BF9A0-FAC5-4D95-B640-74CA2BA6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B4C9AB-1E3D-4057-9407-A3730123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043872-D8AF-4583-918E-645EB90599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9422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3C25F8-5633-4D0A-BA6F-679028C8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6E1EBE-86CE-43C9-86A7-1598714BD53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E693B4-B689-4250-A4FA-25FB7CF6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FFD73F-9EF3-418D-92FF-D06071CD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136620-A3F2-4E67-B195-3E05897F0C7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38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8D0062-B806-4146-84E0-E25A5097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2BEA81-12BB-4FE2-97CD-767B593B149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12F8CB-5AF4-4FB7-A9A7-610EC581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6D6349-58E1-42F0-BC0C-B15C9757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2D7ECA-9B9B-4BF5-9C4E-CDD2E6224B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5283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568EC1-0E7E-4D35-9F06-EEF995BB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2B4AA8-8D11-4839-9157-28AD04D2F6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EED91D-0D48-49BB-A6D6-8C092B90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AE4A95-B310-4190-AE16-FFC75A50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D1D7F5-73FD-41BF-92A7-778E3DBEDA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086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68697A-FD1F-4404-BCC5-57031D25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E1155B-EFA8-442E-9249-B020923E79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1DABB-5E97-4D8A-9D87-00D1CF7D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F252DE-4B79-4A9D-9588-67094479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E20243-820C-4C10-A421-7AF5729528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492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B8365F-07C2-4F6D-BCA1-A4991C5C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F5AB2E-0C5F-48D4-B9D7-3139E1BFC46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F50542-6793-461D-B0DC-CCC282BA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E5696E-47DE-4755-9252-ECC9F416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A8AC8B2-2C1C-40A7-AC2B-74F207AB4A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881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2B37F0-57CC-4CAD-A889-7AEEEBA2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E62871-BA2E-4B21-B62F-3DB7335B92D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1B69AF-13C1-4F0A-AD42-ED4DD726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34B590-CC10-4A1E-AF88-3EF4D6A6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B07513-9CD3-427D-B7B9-CA44A45B9E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0657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60A2F5-F3A2-4E29-97BE-C3E9ED61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4263C07-EB2A-480C-B280-AEF0B357874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745433-AEF5-4694-BA8C-20470D35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7983A8-A3E0-4BA3-BFF2-36BE65AB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5BF77AD-2B0C-4FF0-84B1-1B8AAF2698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8616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A5AEBE-6B0B-4CF3-B1D7-D978A78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4BB355-AE0B-4CBD-9A1C-EC590B2121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19F6F3-51D0-416F-805E-08E863B0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191954-5557-4B57-974D-C391E884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1FDD64B-BA56-4436-AB4A-8DA0A20F07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710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4B9E1A13-9390-4073-A37B-D83FF94F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7A28BB-96F9-438B-88C5-25F16D156AD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DA0F7E1-9D08-4957-98A6-1BDF868D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8EE356D3-21B4-4649-AC33-EDB42246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C54A45-A929-4303-925C-D1FC18DFFB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0860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E1302C1-D860-43A6-A242-C34A14F8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8DBB0FF-14B8-4553-BEF8-AE4E781EDA4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0F001AF-2A3D-4032-A492-227172B5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D6E255-410B-4FEC-9B45-D74D411B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C355E41-F640-4CAC-9CE9-239407C2246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8115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665897-BB76-4710-9C9C-5B5DF1F4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8F2F1D0-72AC-4D45-A931-112A333C8B8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C1D790-E4E0-4620-AEC4-CCD48BF2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6EFEC4-E316-4BCE-88EC-072F65E8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0F4B26B-9B68-411A-AA5E-4440D13AADE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9459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FFE949-49E6-4259-8221-A1B41169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B4D3DB-7ACF-485D-AB00-7A3DA38C916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D0ED3AC-72B6-411D-902E-7E975AAC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10F8DF-1B72-4A46-87A4-324727E5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3999C54-473A-4F1A-A25B-CFFCC3B77B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1029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1E7C21-A948-4D8C-96CD-70E8F1AE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679DB8-DBAF-4BCB-BAA8-B403BEAEE0D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A0B669-45D1-4330-81BE-A4C93A63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1BC64B-B20F-463B-AB6A-582E05AC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F969BFC-9A1D-4AA7-A0A5-1CB6D41E7E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8801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4385B3-D28F-49E1-A843-32EF7447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AE7397-3DBF-4FB5-8EC8-02CCFC40D36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D327F9-A8D1-4C5F-AC37-E3EE290A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9D3A8F-8D77-4575-A7BA-B5B4ED66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85E000A-BA1B-40C2-B12C-044A4028E66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6099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8637E9-4724-4649-9B1D-1FBE5BEA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5AED07-D8B8-4891-864D-6A31C07235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8AFCC5-DD66-4513-B7C3-DF4CF079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922689-DA77-44FC-A12A-E459E9F7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AD6ADED-BD1D-44AC-9EDD-9B05144E1B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646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D30AFC-BB19-4E63-9D36-C61D6916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A9F0DA-57D4-47CB-88EF-48B95787DF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3F35B2-2536-4D8C-AA64-DDA4BA2B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79ECB3-63A8-4655-9410-050D9A0B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A6D1E07-82D2-4D57-B28F-21F608F1E4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5543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DC7B5A-1FDB-4B86-B377-464A9F81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46CC21-CAFE-41DE-A32D-DE36365534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1461FB-02DE-48EA-B996-3C665EEE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7CE9A3-C548-4DDB-B7E6-30E851F2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486C66-BA82-44BA-814C-49F5E22637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686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0ED52A-8775-4035-88EE-5052D747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C818D99-8E33-4CDF-93D7-30CBDDBBDE2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F46F80-A957-49BA-87D4-31F0D2D1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F330A-C116-44C9-82D4-8B028298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E1EF29D-58E8-44D7-911B-D53E804C824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2514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C54F05-1539-40AE-9559-5066B292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1AA02E-EB16-4C3D-9371-59094AD00CD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C864D2-ABD5-4E23-97D6-0A059761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47AE1C-81E2-449D-A870-DAB5EF14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C81C6A9-182B-4F2D-ADF1-48085DCCAB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29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4BAD6EA4-F96C-4B2F-8B3A-7B05F566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583EF2-2E53-42FE-9516-A1B5CA8D384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7664D49B-9232-4201-BAF8-03193B51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03BD4D13-C3E8-4CF4-BF3D-024AECEF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7ABDBC-9071-418E-9BB6-EF53B199346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2697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BBC666-61BC-4700-B129-E163CEC4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DABDCE-B0CB-4C0F-B201-ADE9C86A15B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C35745-15B5-4DD3-ADEC-B33929C0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1607DE-C192-4634-927B-B6DDABCE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0638C97-4643-48CF-9AF5-071E70EEFA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96529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B50A52-5F6E-45D7-940F-8390C2AE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3228AD-A75A-49FA-8EF3-EF533A7CB7B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1DBF814-4CA2-4C8D-B1DD-9D94CFBB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CDBCEB-891D-4FB6-BFED-9E2ED4D2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1A2D628-472C-43B7-8EF2-F851CFD738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0633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D8AF72-7211-4E94-A0F8-A7EB050E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2C2BE1-B1E0-4773-B571-BCA49FBB86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E2607F-5440-44EE-986E-CBB3EE8B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379482-49C7-47B0-9AF7-12671102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7004A58-4775-4360-AB16-AA294E82FD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35499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B54BFDA-2E5D-42B9-8B21-35E8B8B6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AF4AA9-9001-4D6E-8E52-D46658B037C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58DC49-9DCB-4C87-8910-A895B234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EA87E6-E628-45E9-A2C1-3D7580B8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D97C3DC-0496-456E-B950-ED1EBA7A6C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8211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FB2116-4B17-4C62-8CC3-0535506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4301947-A243-492C-81C0-EE954CDCFC5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0218F0-41EA-438B-9C8C-4215C189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B99C8F-4274-4343-8CFB-0277EBD0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6A9C257-B114-4CD1-B357-229753F73A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2913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EE29DA-B553-4992-9EF0-53503983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4EB15E1-1583-43E4-88C8-F2902B674F8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1AD0E1-D5B4-483B-8003-63409B3E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4A9191-0260-4DFB-A22D-67B31D5B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0078B8F-D66F-488F-AC14-AD2AC909FA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7669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67DCEE-8BD3-4C3C-8BD4-01F42712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0B7535-35E5-4E42-A748-8F4853BAFA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B766E5-BC63-4060-87FD-FA4C0AD5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D5AED7-E0F4-41BC-9853-84EFEA4C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25A65C9-AE21-4426-A521-094B613F3A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4726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B8BE84-0993-4B18-89C9-8B4B7AA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DA4967-F0A2-4D57-82A6-B13D7DAB847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430253-3209-48C7-9AD3-01035473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ABD829-6952-4A04-BD84-48419DE0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EBFBC36-C174-4A50-8BA3-AE406B2C34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859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61DB92-2C89-45F9-B9FC-4FBF4C08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5275788-598A-4626-87B9-DC6A2C9EA1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35AADF-530A-4992-BD60-56E37EA9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FF444B-48F6-4FC6-8A28-48296CA8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4686830-296F-48A9-8A37-665CACA42B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2812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9770CF-DB0D-4A38-A85A-8B9BD1CB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C28490-C81B-4299-B4F1-0C358A3FAF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688C9B-AF5F-4992-9AC9-8F2E2723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F75537-5517-483D-A88D-23966C0E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3A272FD-7F70-40F5-A763-C715D984A6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198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B590D1C-C136-4C7F-AA2C-F7DD4025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670DB7-E3DE-4BF5-B654-64FF2E53743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D233F0CF-8014-4C67-922C-9DB38B77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B299AAA-D06E-4052-AFF3-5166CFBF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70F2F9-CD74-45C9-8DD6-567DB57CA1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5210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668FE8-4462-442E-9682-1B9C1D03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FA29E0-2653-4FA9-9838-81DE3DA5C71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95FFA9-9FCA-460C-961A-D20B98C3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5AD6F3-B0D1-481D-BD3C-1808A324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D3B52C2-BA8C-4C3B-A85C-C674019199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2909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37F5A-CE36-475B-95D6-AEE9BB5F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09B7D2-912A-46CD-999A-DEDD5C8E4C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BF2C55-86B6-4E6C-9C3B-5588510E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86C100-4333-4656-A2CA-779AC20E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D529852-625E-4944-BFBC-60B9DBE9AA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74328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F982295-56A5-4F9A-8203-E4551A6C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A76E47F-E293-4A1C-BCBC-F30D3ADF5E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19A0A1-8B06-4548-907E-D35B0624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60D384-B862-40C3-9E7E-4DE0BB4F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A50780F-8665-4339-9D86-20EBC0706A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39450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F1D703-674E-4C78-A12A-7313CFE4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26503D1-C41F-40C2-9109-BA2EB4B618E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8C3E55-E5D8-4900-B1B1-4D8E3FA6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03C09F-D2F6-4F1C-9B0D-91FE260E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1CBD64C-E873-4D5D-BDBB-88E0F4675AF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23653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4808A4-07CC-4B7E-B6A2-EF379676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1B1550C-615B-41C1-A276-BF0BDB0619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D4CBF3-0799-4DA4-9A8E-519EABC8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449F5A-942B-4EE2-9401-F5F07A5D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A29AD15-97CD-4B32-8475-0EF5B75E12E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68743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D344DE-055D-4BCB-B34A-FC91D7BD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5B8E4B2-5FD3-4502-AB4E-BADB69BC167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B41644-E043-40AB-88CD-03B5C25D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3AC65F-5CEA-4865-9ED6-2FCD416B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3E62249-6A71-4329-AA93-967846BFB52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68412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50482F-4718-40ED-8888-A68D71A7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6F838E-37EE-4C4F-B0AC-B38B49C7B3E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E2209F-146E-4BAB-A7AF-CECB2FA8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71674-98F4-4892-B1AF-20CEA83A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8819508-554E-4155-8C5B-517F9074B9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11027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D011B0-07D9-4A95-A34A-0246FF19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500B16-7A45-40BB-B198-818AE8F6CF6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79BE34-01B3-4AA1-8229-D632F958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304784-997D-40B4-ADA2-B708E6F3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0797186-17E5-45B2-92B5-4375DF0A090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31874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51C453-3A56-41CB-99C0-578222C9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0B0345-E865-43F0-8020-4DC55B42787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326212-9455-4DEF-8F39-EC821821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3CB4F5-9582-47E8-A19B-A0E4154F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FED11A-395C-46F1-881B-3C8D8E4C4E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4138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DAEE5F-5505-471D-89FC-AA98277D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FF1152-79D8-47A0-9BD1-65CABAE6EF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8BC5C4-AB69-40C9-8C5B-9FA017EB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4E6B0-6B88-43F9-9D1B-4530D824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566BF52-778A-4B42-8BE8-27E4F37B94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595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3EE9DC1-AC0B-4860-B4DE-B521E48B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765A79-2C04-4D71-9ABB-D21596E141F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96E7275-7739-4445-A359-3DE06FA2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9815156-2377-453E-8BD5-C23422C5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AC66D9-F8F9-470C-8B5A-97DDFD2CF3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00230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2FD240-A348-4FE5-92EB-A3518AA0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3AC100-2DE3-4865-AC4E-E533AD5EF59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9C41FA-EFF5-4A75-8588-B9EC2014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C7BB01-3633-47B7-AFAD-3BF4CCD3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C10DF9-D2A7-47E8-B56D-D3174C4784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209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0C7943-A47D-411F-930E-014868DC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07C09A-8341-4F41-81AA-9FB62C76F5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7D3F6C-6A53-4F42-8F52-30771E5C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28DCCA-B135-46D0-AFB4-EDFC846E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99EEF39-E950-46FC-B6C7-8E477A1F85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02387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8CB01D-A5AC-41E3-A23F-02F5D246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AC96C9-830C-4B42-B7E5-FD0FD4CD172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EDC32F-AC8A-4D4D-B41C-9809A5CF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209404-3AA9-4954-BBF7-F43CC302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71EEB6E-044E-4BA6-AACF-81B039D141A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1237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E7E516-ACA3-4712-9F4B-CCC3A122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571606-3B2C-4E9D-9058-602E4290968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6F2D424-1B08-4C2B-AB13-32F326CA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2B95F51-7E1E-4234-80BF-2541BDA0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83BCB7-F2AE-4554-ABDA-6CF672DD31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31568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0A99C7-55E3-4947-83FB-1BC0649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1AFAE9-6602-4E28-A9FA-7D272A40735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952331-87D2-45C3-BDE7-47AF16C2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BC8E19-AE99-49FD-BAAA-9D9431E3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2A2E212-BF41-438A-ADC9-31D32396E6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58142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76AF40-B9B2-4E2E-9744-026C4857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182299-2DA1-48C6-8CA0-352D102C886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0420765-03FA-4A88-850C-50AD7A9D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70B92F-1315-4EB1-9C37-A6958990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0F48124-8B70-4F92-8642-DCD2B36FCBC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48522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521081-7EFE-405B-A6D6-FF2E6D92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32744F-8149-45E3-8D4C-B5243548551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C71D3D-F0B4-44B3-8BC0-E984E5C2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48B1E9-B047-487F-9AE0-7F31D9DF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CC3960A-9D37-4DC8-8DDE-EC5D88127B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37845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5633E2-3E42-465E-80B5-165E5C7D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F13F54-FA40-43E3-A1B8-0D74F89944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5226D1-7853-4E8B-BAD5-75FA845E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0454F0-2E8B-40BC-BEC7-DC1386D0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24A865A-BAAF-4771-9C49-9AC4ACDF29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7561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1464D5-8E6D-4318-B69E-0DC3D313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FD57D7-5AAF-4A66-BB2B-06350CC8ED2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AD9A97-1E8F-4B78-98DF-25138152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EE933-85BF-41ED-AA02-E5F6A2EA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4B4F74-F039-41A6-980B-80E9B6A448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21085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6DE64D-91A3-454B-85C4-4FC4AE01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05AB8A-B8D6-4E0B-A2A8-171E81B919E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8C333F-3E66-43EC-A969-6818D118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D8B985-7270-4006-A52B-34282F72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727CFAC-ABC5-4747-9C9E-95F62E00CA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56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1E1AD64F-50B7-4D47-800C-E3FF506889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55" r:id="rId1"/>
    <p:sldLayoutId id="2147489356" r:id="rId2"/>
    <p:sldLayoutId id="2147489357" r:id="rId3"/>
    <p:sldLayoutId id="2147489358" r:id="rId4"/>
    <p:sldLayoutId id="2147489359" r:id="rId5"/>
    <p:sldLayoutId id="2147489360" r:id="rId6"/>
    <p:sldLayoutId id="2147489361" r:id="rId7"/>
    <p:sldLayoutId id="2147489362" r:id="rId8"/>
    <p:sldLayoutId id="2147489363" r:id="rId9"/>
    <p:sldLayoutId id="2147489364" r:id="rId10"/>
    <p:sldLayoutId id="21474893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8ED8D1DC-5C02-46C0-8854-FF6F5C82FD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66" r:id="rId1"/>
    <p:sldLayoutId id="2147489367" r:id="rId2"/>
    <p:sldLayoutId id="2147489368" r:id="rId3"/>
    <p:sldLayoutId id="2147489369" r:id="rId4"/>
    <p:sldLayoutId id="2147489370" r:id="rId5"/>
    <p:sldLayoutId id="2147489371" r:id="rId6"/>
    <p:sldLayoutId id="2147489372" r:id="rId7"/>
    <p:sldLayoutId id="2147489373" r:id="rId8"/>
    <p:sldLayoutId id="2147489374" r:id="rId9"/>
    <p:sldLayoutId id="2147489375" r:id="rId10"/>
    <p:sldLayoutId id="21474893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EEC05EE0-6217-4BA3-AE9F-E53BFE3828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77" r:id="rId1"/>
    <p:sldLayoutId id="2147489378" r:id="rId2"/>
    <p:sldLayoutId id="2147489379" r:id="rId3"/>
    <p:sldLayoutId id="2147489380" r:id="rId4"/>
    <p:sldLayoutId id="2147489381" r:id="rId5"/>
    <p:sldLayoutId id="2147489382" r:id="rId6"/>
    <p:sldLayoutId id="2147489383" r:id="rId7"/>
    <p:sldLayoutId id="2147489384" r:id="rId8"/>
    <p:sldLayoutId id="2147489385" r:id="rId9"/>
    <p:sldLayoutId id="2147489386" r:id="rId10"/>
    <p:sldLayoutId id="21474893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1363867A-2D3D-4059-8460-768DEF31B9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88" r:id="rId1"/>
    <p:sldLayoutId id="2147489389" r:id="rId2"/>
    <p:sldLayoutId id="2147489390" r:id="rId3"/>
    <p:sldLayoutId id="2147489391" r:id="rId4"/>
    <p:sldLayoutId id="2147489392" r:id="rId5"/>
    <p:sldLayoutId id="2147489393" r:id="rId6"/>
    <p:sldLayoutId id="2147489394" r:id="rId7"/>
    <p:sldLayoutId id="2147489395" r:id="rId8"/>
    <p:sldLayoutId id="2147489396" r:id="rId9"/>
    <p:sldLayoutId id="2147489397" r:id="rId10"/>
    <p:sldLayoutId id="21474893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331BC740-4BCA-41E8-88FA-E1C5633182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99" r:id="rId1"/>
    <p:sldLayoutId id="2147489400" r:id="rId2"/>
    <p:sldLayoutId id="2147489401" r:id="rId3"/>
    <p:sldLayoutId id="2147489402" r:id="rId4"/>
    <p:sldLayoutId id="2147489403" r:id="rId5"/>
    <p:sldLayoutId id="2147489404" r:id="rId6"/>
    <p:sldLayoutId id="2147489405" r:id="rId7"/>
    <p:sldLayoutId id="2147489406" r:id="rId8"/>
    <p:sldLayoutId id="2147489407" r:id="rId9"/>
    <p:sldLayoutId id="2147489408" r:id="rId10"/>
    <p:sldLayoutId id="21474894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D5BC7FC0-B46D-4BC2-A8E0-5CD2E56EA3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22397FEB-451E-4325-8EF5-263DA34095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D510FFE6-297C-467B-9C80-37D6AED0CA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2" r:id="rId1"/>
    <p:sldLayoutId id="2147489433" r:id="rId2"/>
    <p:sldLayoutId id="2147489434" r:id="rId3"/>
    <p:sldLayoutId id="2147489435" r:id="rId4"/>
    <p:sldLayoutId id="2147489436" r:id="rId5"/>
    <p:sldLayoutId id="2147489437" r:id="rId6"/>
    <p:sldLayoutId id="2147489438" r:id="rId7"/>
    <p:sldLayoutId id="2147489439" r:id="rId8"/>
    <p:sldLayoutId id="2147489440" r:id="rId9"/>
    <p:sldLayoutId id="2147489441" r:id="rId10"/>
    <p:sldLayoutId id="21474894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0A952A2B-199C-475C-BFCA-F2A62F8A6D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3" r:id="rId1"/>
    <p:sldLayoutId id="2147489444" r:id="rId2"/>
    <p:sldLayoutId id="2147489445" r:id="rId3"/>
    <p:sldLayoutId id="2147489446" r:id="rId4"/>
    <p:sldLayoutId id="2147489447" r:id="rId5"/>
    <p:sldLayoutId id="2147489448" r:id="rId6"/>
    <p:sldLayoutId id="2147489449" r:id="rId7"/>
    <p:sldLayoutId id="2147489450" r:id="rId8"/>
    <p:sldLayoutId id="2147489451" r:id="rId9"/>
    <p:sldLayoutId id="2147489452" r:id="rId10"/>
    <p:sldLayoutId id="21474894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849ADD-28AB-4273-8B7B-DB11158FEE2F}"/>
              </a:ext>
            </a:extLst>
          </p:cNvPr>
          <p:cNvSpPr txBox="1"/>
          <p:nvPr/>
        </p:nvSpPr>
        <p:spPr>
          <a:xfrm>
            <a:off x="1631950" y="1336675"/>
            <a:ext cx="76739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リスクの概念</a:t>
            </a:r>
          </a:p>
        </p:txBody>
      </p:sp>
      <p:sp>
        <p:nvSpPr>
          <p:cNvPr id="113667" name="テキスト ボックス 21">
            <a:extLst>
              <a:ext uri="{FF2B5EF4-FFF2-40B4-BE49-F238E27FC236}">
                <a16:creationId xmlns:a16="http://schemas.microsoft.com/office/drawing/2014/main" id="{E852F042-5441-415D-92D8-60BC067E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048375"/>
            <a:ext cx="82724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リスクとは、投資によって期待されるリターン（成果）の「振れ幅」をいう（下方向に変化することだけを指すものではありません）。</a:t>
            </a:r>
            <a:endParaRPr lang="en-US" altLang="ja-JP" sz="2400"/>
          </a:p>
          <a:p>
            <a:pPr eaLnBrk="1" hangingPunct="1"/>
            <a:r>
              <a:rPr lang="ja-JP" altLang="en-US" sz="1800"/>
              <a:t>ちなみに、リスクの語源は、イタリア語の「勇気を持って試みる」という言葉。</a:t>
            </a:r>
          </a:p>
        </p:txBody>
      </p:sp>
      <p:sp>
        <p:nvSpPr>
          <p:cNvPr id="113668" name="テキスト ボックス 8">
            <a:extLst>
              <a:ext uri="{FF2B5EF4-FFF2-40B4-BE49-F238E27FC236}">
                <a16:creationId xmlns:a16="http://schemas.microsoft.com/office/drawing/2014/main" id="{30A3D428-C44D-4DC8-9A38-44DA39970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325563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14</a:t>
            </a:r>
          </a:p>
        </p:txBody>
      </p:sp>
      <p:pic>
        <p:nvPicPr>
          <p:cNvPr id="113669" name="図 9" descr="画面の領域">
            <a:extLst>
              <a:ext uri="{FF2B5EF4-FFF2-40B4-BE49-F238E27FC236}">
                <a16:creationId xmlns:a16="http://schemas.microsoft.com/office/drawing/2014/main" id="{21F649AC-4D70-401F-B9A0-6B3D2E612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図 2">
            <a:extLst>
              <a:ext uri="{FF2B5EF4-FFF2-40B4-BE49-F238E27FC236}">
                <a16:creationId xmlns:a16="http://schemas.microsoft.com/office/drawing/2014/main" id="{C9054C0F-2402-4967-B6C6-91080B0C3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29472" r="7005" b="21860"/>
          <a:stretch>
            <a:fillRect/>
          </a:stretch>
        </p:blipFill>
        <p:spPr bwMode="auto">
          <a:xfrm>
            <a:off x="938213" y="2114550"/>
            <a:ext cx="8809037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正方形/長方形 2">
            <a:extLst>
              <a:ext uri="{FF2B5EF4-FFF2-40B4-BE49-F238E27FC236}">
                <a16:creationId xmlns:a16="http://schemas.microsoft.com/office/drawing/2014/main" id="{0762D361-B82A-4F8D-ADB3-184D86984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5673725"/>
            <a:ext cx="45926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800"/>
              <a:t>※</a:t>
            </a:r>
            <a:r>
              <a:rPr lang="ja-JP" altLang="en-US" sz="800"/>
              <a:t>上記はイメージ図であり、実際の値動き等を示すものではありません。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C9D99004-443F-4FDB-B77A-4D1EA820DC7A}"/>
</file>

<file path=customXml/itemProps2.xml><?xml version="1.0" encoding="utf-8"?>
<ds:datastoreItem xmlns:ds="http://schemas.openxmlformats.org/officeDocument/2006/customXml" ds:itemID="{2C8B6E25-61AE-4535-B584-1FDEBBC110CA}"/>
</file>

<file path=customXml/itemProps3.xml><?xml version="1.0" encoding="utf-8"?>
<ds:datastoreItem xmlns:ds="http://schemas.openxmlformats.org/officeDocument/2006/customXml" ds:itemID="{05217339-A861-46DF-B7A9-72F05BCA808D}"/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78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98</cp:revision>
  <cp:lastPrinted>2016-03-12T10:43:24Z</cp:lastPrinted>
  <dcterms:created xsi:type="dcterms:W3CDTF">2015-11-26T08:00:25Z</dcterms:created>
  <dcterms:modified xsi:type="dcterms:W3CDTF">2024-06-19T06:19:18Z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