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73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2350316-69A5-4127-9B5D-6EB82EF2C5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614990-7EED-4427-ABF6-16A304E6E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F7C776-54D8-4BAD-A602-EC38CF30E7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8498BF-996E-4071-B4EC-B93C2D65A7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47BA18-8BA3-4FFD-8799-4D6EF679C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F31B86-DEC4-420F-BD92-86461C2DE1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CCB2A65-BCF5-4C99-B513-A1E686218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C466A0-42BB-465C-8C87-84ACE1F2DC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3ABBF0-8B03-49E8-A293-5CA1D2A2A31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6236689-ABC8-44C9-9169-79B4A6BF7C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1357F669-AD3C-4D82-B1D9-2B41DA43E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B7681B-4FF5-445B-99B1-B326F83D64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E3E7D7-D8DB-4B96-8600-A723AD78B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B7F6AF-8D76-4CC4-A8B2-4DA52BC8B70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DF6120-9FB8-4C0E-B711-8676B3E2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A85D00-8A3B-45EF-8279-CAFB6101FA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2BBFFA-C37F-47AD-9611-285DD813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6DEF2D-81ED-4E08-A028-E1B0363C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39D8A3-E741-4C5F-9AF9-E1C82C4E41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70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647D77-C4F3-4BF1-AF92-F9682D3B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14BDA4-A333-45AC-B127-AB7D25A27B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11E3F2-5E3C-4A8B-B371-578E7CA6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BAB3E1-0098-465E-AF8C-39B2B0E7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B5728F-D5E4-4894-AC5F-8DAE4840A6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33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BF5B59-9E6A-420D-A74C-FB28E7B5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8AFE5F-55F1-4807-BD3D-347470013E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24D154-ACB8-49A5-97DF-F6BC9383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BBC4C-A27E-405C-821C-55C36BBC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56194B-79E6-4FF7-B7BC-E79AAA87AF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939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47DE76-B6D8-4D56-9078-8F471EF2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D58C2A8-264E-482E-A89F-986F529355C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C06ED2-EF9B-4B39-A20F-3601A777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C1BCE-DE33-446E-8B4F-77586861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0D3134-B891-4427-A633-C2364CE83EA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968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E864DF-CBBE-4071-B79D-38457374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715620-FE75-459E-94B8-89464470CF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3CA0-0DFF-483B-B153-06C62822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2C1E58-5676-4792-93E6-E8626679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CB0398-E567-418E-B6B8-4BD6C2BA5E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935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FC73F0-B406-4B51-B39C-B87D9C32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4B02DA-7813-4CF0-B3FB-218DFFA0A7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FC0F5E-8B7C-47D2-B000-0A8396D2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75D69-5D45-4688-AC60-568C7727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9A0417-0B69-42B4-99C6-92F909D120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580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C6CA1A-AFDB-406C-B8FA-DD1F976F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567328-2AD3-4EFE-B9E7-C5878F425B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2CE238-C8EF-475F-9112-EF468881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B992E2-36A3-4E9D-93BC-8CF81FD8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6E63B8-E81C-42F2-AB06-DCBF3D3A6C9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987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FAE3C4-DBA4-4B9C-BDE4-13913C87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461FDD-B72B-47BC-9FC8-32F11EF0031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30C3C8-8229-43B6-8C69-920B146E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807DF32-CC81-4911-9B0D-9B10223B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0A1648-9C84-4E22-9C43-234FF14746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32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10AFD7A-BA21-4657-998A-BF24076A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92F21A-2185-4265-9C9D-4C273CD46A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C36669-CF4A-4170-9309-C63AF61A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52C778-F09B-435D-B872-28A036EF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59083B-55B3-4531-93D6-D7B5FABA32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869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A1CC15-C363-4AE9-AC73-6B561588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3D7184-E5F7-40C4-8564-5BB74093A68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F520F1-33C7-4FAE-8482-553BD017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B754DC-528B-4B6A-9F8D-43CC9CEF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A766EA-21E8-4578-897E-F1B36203D2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270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2A9B80-EAD2-4700-A62D-20BB0746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1B0272-C536-4A92-9E9D-AF8872FE3F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9AAFA9-E711-47E0-86E1-D4082946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D31C27-F198-46DB-A9AE-99FED252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701EF2-A2EE-4A62-93E7-1E170E74D4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42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E46490-52CD-4B19-A5CF-8F9D5B5A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AD5E67-1FB0-4157-B634-8DEFCB3C7E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224E4-49BF-455D-9156-240DEFA9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EB8F5E-0A80-4978-9291-38E18899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6BE396-F98C-4C1D-ACDC-6ADC7DDF71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658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F53731-962E-4731-93AA-B4C715EB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98D2DC-B435-4403-ACF1-C125F258910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D6E871-3E71-404B-8902-BDA5514F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C589C1-3A7C-495E-A47E-773F98EC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12B75A-8B3E-40DF-B59D-2862672646C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2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82131D-FF89-409A-9A8B-6ECA7759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C0D114-7748-41F7-AAA8-4A7C4257D5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C56DF-C6C1-43C0-8F5A-942225E6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2C0FFC-BB9D-4260-A379-C263C7CC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979EA3-862F-44CB-AEDE-86457CAF7C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289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241A5-8872-426D-A96B-D8B38B0D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5276C0-F452-4094-9648-A40B133B1FD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C602B-017C-4A1F-92FD-CDD0F418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A8C1E-BD6D-4898-92F8-67C8704A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18DB83-7F3A-4E84-8F53-672F63E77F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0299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4A79B6-CF14-4FEE-BD27-39008798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48CB81-2B21-40D1-A861-5C9003375B1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470A19-C932-4FB4-8A98-132066B6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BB8535-DED8-49A9-8E96-FEA8C411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E2459A-91ED-40D8-B710-3935E2BFF6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770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22C355-030D-4F25-8257-CA7B8983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B639B5-4D13-4DE9-A283-EEE65A03BB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08C938-0B03-4283-9964-3A144646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521A7F-0798-41CF-8069-499E5C40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221A06-D9C3-4F76-A4A7-CE4D380C51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5670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B39C08-D5F0-4475-BBF1-B904B2A3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A47086-0AF4-4F82-8E07-8103826748E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CC2BB9-C400-4441-9182-A032F186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EA6CA1-5219-46B3-A630-6E7C7DB0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5272A0-85C7-42BD-B768-6AE8581420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3829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FF80B7-F708-4C3B-BC39-B6A888F6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53A452-C30C-4C47-9113-F3B68590A4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FCB55E-62C4-4865-BAE1-FDDC863F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F77F4B-7E95-4C7E-AE09-C1E59B3D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E731EF-CF67-426F-AAA4-0A906DE72D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0125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58CF190-6516-44BC-BDC0-9C59ED1E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FEBDCC-2186-4DE0-8BA8-2071235431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4721C9-4171-4679-8A4E-C89885B1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3C6E3A-37DB-4493-82A0-4C8F816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42F952-8E36-40BF-AD30-096D6E9942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143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EBCA59-1973-4B98-8BBB-F53AB0FF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048E9C4-31FB-4DB4-A942-14F3F5FF3E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82724A-0E35-45E2-8ADB-CC90BCCE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735B1C-C007-43B8-B3BF-96DC6CE4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B1C565-BDE2-453C-99E6-023500C4D4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9403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64EBC4-4686-43B6-8FC5-9E3EE1C1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A6192C-C460-4207-B2FD-19691409949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F21F11-177C-4818-8B8C-C4E2EBBC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4F5066-D860-4F5D-9E3D-758129B4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65C3BC-F4EB-4B65-9970-1824EC038A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14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BD1238-56EA-42AC-86DE-00C79DB8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D3777B-025B-421D-A3FF-EE78BA5B38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A2432B-8C21-42F6-8729-3CEF4DD6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7B0028-DE46-40A2-87C0-998BE7D4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1DCBAD-8181-46D6-881B-DA93E11E83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4511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67555F-58AE-45BD-A822-8E027BBA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7928B4-09E0-4DE5-9872-169783CED2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ABB955-1CC7-424D-B816-FA84986F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376CD3-4A8B-4DFA-A39F-81DF9EAA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511FB5-19D8-4FD9-89F9-207F2539A1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518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353BA-2225-4382-880E-45EFB2A7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A9753D-AE1D-4CD2-860F-7ECF362A136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A85577-497E-40F7-B604-E916116D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BD1CF-C61C-40B7-9C4D-79CBEAFB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F096C6-C243-45EE-B32A-9DD3C87DE9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E12797-CECE-48BA-8898-D6FB7F40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E57D0C0-58B0-42AA-89AF-7B479C9959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F754D-CB71-4B38-8FAB-7553D8DC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B007A1-7921-4AF0-BF99-044C7408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08CE06-3268-4018-8E26-45D8C2D54D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164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C8751D-7D7E-4C39-AD39-DCFAA92D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4445FE-7801-4877-B5B9-E3076AD2EE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622497-7287-4F1F-B27A-ABFEEE61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96ED5-1579-432D-9BA7-F82DE47D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3284BA-3A91-4993-B7A9-8A2CA6C1AF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2665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FE4147-58F5-479E-8D3C-41FF7D12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0C4A54-562C-4E88-972C-96740296E8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09CC3-34EA-46F7-B8FD-E77F19D6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2A274-81C6-4198-AE75-D5174D6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55EC23-CC5F-4654-9A70-D4A825D5BA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105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890FA9-E90B-4F09-9B63-D16D388B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45BE48-ECEC-404F-9F77-35D56734922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607685-6299-44AC-B30D-9D8C308E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2EAE10-D310-4E5C-B950-E628D85A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5000A3-3BAD-4060-A9A9-D9429B544E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906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B1E47-1CAC-4CEC-A79C-316C956B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B47A7C-6F8C-48FA-95FD-67B1B5CBEA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EA6DAB-EF5A-4EA0-8C06-1067449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2C2D04-BCEB-48FD-A0B6-7A7B0E66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5A4813-3A4B-4D6A-8CD9-ACD342B528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5841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536DF2-9A90-449D-BE53-76E74886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EEA6FC-999A-4740-ABDC-9739D3B224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E2C550-CC20-42DA-B9D2-F50A4D63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8669BB-055C-47B6-8D5D-ADF0DFA7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56C0DC-5E16-4C47-985C-5FDA2B0874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046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7F290B-946F-4F8F-8529-B49D91B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BAA87C-A3AD-407A-8AF4-1C87B758356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5DB798-9D70-4659-ABA6-612B3E49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4F87AF-4E42-4966-8316-049C3A85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80904B-29C0-46EC-B58B-A2D15A1B49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7453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BDCA8B-13FC-40CC-8408-DFE84A0A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AB96082-213E-497B-A603-063F7E90E2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03257E-C7D3-46FB-A411-8DE528DF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F1D29D-68ED-4DE4-9308-9F92797F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61421F-E6AD-4E98-8ABF-65FDD24F80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503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C7E25AE-9CE6-4582-8724-87011F7F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3CB8FB-A4ED-4A87-BA63-0371A4E013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460CBD1-B247-448A-ACF1-A5EA4ACE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7872817-1F2B-4076-A3CC-DAF642FE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85C1CB-B581-47BB-9A07-83A49313528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4453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DC5749-BB79-4AB1-9D9E-4A97C1EE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F3A108-2E8C-4B80-B4DA-21016B4D126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4C6608-B2E5-4592-A900-0A325859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BA47B0-8452-4D2B-B568-AA991BC0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CF3B6D-B05B-414D-8C9E-8169C28A27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858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D09408-983D-4D02-A8DD-FCA95DA9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C3D1D6-3176-4CD2-8D0C-83B916AD59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D138A5-C76E-41EF-ADA3-60D25806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35D697-6829-491D-B08A-9BE26B03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F4F3B0-7084-4471-B6EF-2A046C8C50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4831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5D7BC1-631A-4CAB-918F-051AC901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3194E9-1878-4216-B751-0C7C4B955B1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75DE01-322E-4658-B3C3-36F646E5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03C610-B5D0-4DB4-B251-79A733EF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75E989-DE3E-4B9F-9176-35A8BAF1B5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834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215BDE-F4E4-4926-AE11-CA83D0CE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F5A746-8F25-4593-9F7B-C59043402A7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B9EA97-77B0-4B8B-8ACD-E9562EE8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4D9C96-D4EE-45E5-B9E1-F436805D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340582-906A-46BF-AB1F-6E7B8D1FB6E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996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906A8E-B964-4025-A193-DC1EB902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B661AB-DE0B-4D53-888E-02F721C1C6C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1CB489-B449-4402-9CFF-751DDE46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21E29E-FC17-49B9-9AC7-F4C72AD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F0C220-4DB3-43BE-A6A9-70D4C50897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97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B59CC-6C1C-4C8F-8E17-F4488358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AB302B-EB69-4127-ABE0-E6F55312B7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88550-7504-4AB6-8695-1DA4D81D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FF69C-46EE-4491-9DC7-3970E07E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CF711C-5A51-4D68-BAAC-48CF6C2EE3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654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7F7F0A-18F0-4786-93E3-6255E322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542943-CBA8-4CF4-A576-5DC5988CEA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E49785-CB2D-4E7D-8FBE-42D880A1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29FDA0-985B-480B-93CB-6C800632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3D2790-DA29-40FC-BA31-3C0BFA89C9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9297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8595B7-DBBF-4A8F-9712-47268B46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745127-E768-42D2-858C-FD003BE6AD1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0D9802-691E-4710-B6AF-5F6E73CA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EB1FA4-C902-4E4F-B356-1F86761B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94E55A-8432-4D7B-9DEC-4F55B92C12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09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B4C9FF-601B-4C2E-88D0-89FE4126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822BE6-0663-4C22-8478-A74E8ED2A4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882925-BDF1-4EF8-A3C9-A214D95B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6DA189-4529-4951-AD81-E4AE79CE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333C4D-A310-4B48-86A2-B4C99C3F79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5751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99A1E65-B554-4451-88EB-E733CC56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0E7898-9C62-47CC-AB3B-A5605A46FA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E9695B-703B-43BF-9684-6AF2045A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6CCB77-909A-4D7E-B6FE-F0292701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2271EE-FFC5-47A8-9BCA-74E602CBA6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43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B047FEB-1623-41C7-A78F-B69FC67E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994FD8-C0DF-4C54-8B44-2E238511EC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FA04A85E-AEB2-4E77-B55A-66599F2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3D292E5-E568-4163-A44F-659B94D8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70CA9A-E910-49C1-8D3A-3265772C8B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4211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75C550-E62F-40C9-BE31-0835AFCE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4194F2-9F6B-441A-8906-97942EB475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87C1F0-1472-433D-AA2E-0470669B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78D8B3-C8FB-4E4A-85AB-C2FE4CF2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5B20E2-90F3-4F23-8FEC-7B7DDD4E3B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544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E98E41-48A5-4040-990A-0BE93529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6310CD-28B0-498B-BAFF-A34BEF3D0C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CB70F0-AFCE-4F05-8027-1C58ADB5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3B0A4B-2B5B-40BC-B8C6-29A37A8B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E33329-1A17-4534-BD1E-2476BCC77C4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882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1EA094-11D4-44E9-AFEC-B17A339B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838A18-1C32-4CA4-8456-213BFE2999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D41DF4-BCF3-4844-8325-A4CF7403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7405C-4820-4625-88FC-EDB3A9F4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3C980F-567C-4825-823D-A8B2A42DFA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9079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2997F2-0498-4392-9BDA-8C1F8D02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26973A-EB93-4A12-9A76-2E03F998FDB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DB6F2-8F89-414A-AE1E-3BD9451C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783F9A-AC56-4333-8AA2-FFDB79F7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C52B67-73E3-4D8C-86C9-17B630B76F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800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54E914-964A-4E67-9727-B493F556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F266724-BA82-46CB-BB51-FF2ABD2B7B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188FAD-CA00-4584-97DD-6C27C866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03B4E1-400E-4B2F-BA2C-8B386F66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CEB494-E364-4E43-BEA8-364713EB18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4285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C092C2-6A3B-42E9-BC4B-267E0950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FA295B-9C90-4E37-8D06-CEC21D2127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25AA56-1031-44F3-BEFF-3BA91C89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C9355E-7746-444D-AD4F-950713E3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FBF5A9-16BD-4B66-AC5F-D908982321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1073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550CBF-95D8-4026-8B0B-57570D97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415AE5-85A4-43E9-8CEA-E9B4FC4A04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925EE1-7C06-431A-B646-E85F545C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316548-FE7A-4817-BC83-4972CAC1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4EA3A2-A881-4310-9664-D97D5B3089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084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7E58E-BB96-4402-81E0-6C20DB5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009FFD-B7AC-4DC4-B851-2414C54FDD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EBC7B-3D51-4FCB-A481-EC207579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6F12E-8DCD-4615-B58A-0DDFEA26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726496-21EB-4062-9BB2-29EC48ED09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1303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518F98-5DB3-4988-BBE9-2E0097EAD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BBC0F4-6085-483F-B9D4-48C5BAACF1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07127D-CEEB-4225-A81E-AD96B00D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5C034D-629F-46D3-B21C-1ADB2DE8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BA68878-58BE-4E31-BCDE-DC0BE9B15F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283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21FFD0-9DEA-45EC-89C4-E7BF9FA5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64DFBF-7258-409A-ABF2-EF87EC64F08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CE4DC9-4663-40D8-81E0-D47E45BD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CD6399-C30F-4FA2-B023-64FB1D20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5F478A4-AA7C-468C-BDF6-D98FAEB6E5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788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0352BF49-F78E-4CB9-9514-456FCBAC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D777D2-3AB1-49B3-ABD7-388A499AC9A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A4623575-D20D-4327-98D1-1EBFFC2A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162B796-F916-464C-B9AC-8754655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0B3E0E-0BEF-4C13-8025-FA389C8897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0964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1B62C9-7C41-419F-9873-C5F9B6ED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48C1FC-8713-4DF6-A91B-5DEEFAA660D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0515B0-C765-4EF2-966F-54E933CF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118A44-C5D2-4960-A27B-2AAE37E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65BE9C-53BA-465F-BD02-10609C00DB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9064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230AA1-1441-4435-BF1B-97130535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D70AA2-5B13-42F4-8ACB-240D8ED78D2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18476F-56FA-4DB3-A9C0-55E6E56C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6DD01D-2818-4E49-B94A-26443D9D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6A4418D-7D0F-49B4-9887-9E4ACFD25F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144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A392EDF-AA24-462E-9B58-B3317E82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203521-278A-4690-AB75-DB5261CCBE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10CD9D-990D-4FA2-A658-0B634831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AF251B-7D36-4B97-B598-AB1FFDF2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2521E00-13E6-469A-B577-E85693D18D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062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8BF2E6-72CA-43CB-B4A0-98FAA8B4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1033DE-CE92-4D3A-AFE3-DC506D65BD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BFDC8E-2568-48BB-9B69-32AF0EAC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F1868-2031-4831-947F-9DB6AFC5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33AD4D7-427C-4A8A-91AE-B306D7B4E3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101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7C5CC4-8F0E-4320-BED3-79073020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423ACE-99B8-422D-AD90-260500E90CA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908408-3141-4D3E-8BB3-E5134E94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639898-15E9-4210-8E71-A1A305AA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8E40F5F-7845-4D96-AD1E-0AD3AA7576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3679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A1C235-9789-4B36-B32F-EC93DFE2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74B395-C5F5-49F7-A27E-0FB8AB4C03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BBFEEE-70F7-4816-97B4-6747DA3B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843BFD-8D9E-4555-9EB7-C7F9D009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33B6B6-C873-4E51-855C-5404B4A266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945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EFF9A6-4C13-46A6-B1F4-5D754A0D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4B427E-22A8-41FE-B83F-39067D8F5E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4F03C8-C557-47F5-A68A-95617E27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AAB029-FAED-49F0-864B-53B4C6BA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927845-7D87-4541-81D3-27FB2FA1A5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3252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01D7C6-8F7F-45CC-85CA-81C4BD6D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866CEF-308A-4CF9-BA8F-CC6BFBDA45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F98A8A-383C-4960-A248-C9FD3BDA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76E632-EBD6-4B9F-A444-4BEB228B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2928CC7-199F-4C11-AEA7-E8A39A577D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753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3E9BCA-27C3-4EB3-9077-0748BDBC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B7B129-D389-4E4A-B367-679EC947CE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B6A08E-66A3-4567-9B08-F3A993EF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91DAD3-5B40-4AF9-9C4F-D40B0C6B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E9F76C2-F2E2-46A5-992D-9E10FE9368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0858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4950C5-2570-41C7-9B98-6D56AB39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40B730-5B7E-4133-95F3-E33E109C70D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2C227C-6944-4CFF-8DCA-94A1D0B1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B301CC-60F1-4E1D-96EE-CA539A5B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6F1B41-B005-491D-9A97-D648928E3F0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31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362D5CD-B325-4A81-BEFA-C45AE9FD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B5316B-A17D-4B30-B8D2-17E02DF1E3B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D335E0EF-4F99-4774-8277-39942421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29D6854D-83AD-4468-9D4F-9B675231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09C839-725D-47E6-8EA8-FEC131F6C1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23179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83F6C0-B5FD-4299-9B1E-622959DA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95D440-7CEA-42F6-89F6-6FC759F365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869AD9-B572-4251-BAF8-5D88EA94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3A1052-E583-4A83-9BCC-00B27079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DA60BE0-7B77-4AB3-AC25-D15990A3F2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7744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C678025-8C9F-4C70-869D-7C249734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AA16943-9767-403E-AC64-1DBFCFB8B7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E3F3EA-DBC7-4E6D-A035-7E296D0C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D40ADD-F2BB-4DD9-889D-E896E91A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942F62-9427-462A-B7E6-2AB1BEABC0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6353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3A8A95-3B32-41B0-A7EA-06CF5AB3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5A2360-2093-4AF1-B35C-8E829C5997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AF9127-B318-4C10-BF40-1051B144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3AFC10-D3C3-47AD-8383-EB2A1DB3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D4D11B6-44D5-4499-9C70-45D8AE1573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3767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0D39F4-E7C0-48B5-BD0F-4DDCF2C5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E7C5C9-DBE6-4A35-A6CE-32CA733E05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9C7D9C-FB4C-44D8-876F-BBF6049A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A73DAE-496D-4066-A7A0-EAE0CF88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EB0C1E-ADC6-43B7-824F-89C2AB2994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455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3B7E8C-5EFE-404D-8AA3-AB9D822D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6E342A-3B47-4D2D-8380-BA32E462006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B6720E-04D2-4B1F-B8DB-7E75FE8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5F77F-265B-4D7C-A184-958777B5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4EAFA7D-D578-4655-8E1E-22B1F00E7F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9815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7D2B70-D908-4E9D-9A28-7134C461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5800E1-B532-4490-A376-D4D7E2748A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FC2AB5-8092-4652-9657-89930202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D44D8B-EC7B-49B2-81EE-3C3B3EBE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96C7223-F39C-4AE2-891B-77CEF8209C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8515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1B0038-97ED-49A0-8814-601BD92A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2FFD68-5FD8-44DE-8040-960851656C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BB9945-07B9-4262-9A6A-EC6521A5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C7EA36-D7FA-4603-B273-FBD9AA72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8121195-B33F-49E7-90F2-89EF80EE0E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364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CC4305-73E6-42CB-98E2-B852E4DC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1BEEAF-1F8A-4154-86FB-0580D7107E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AB0152-54D1-4126-B6F6-876461F5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BE019E-632B-450B-91ED-E9C8C9E2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5AF48D0-67E6-44C2-B908-FC807C7F70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1201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3CA457-1C91-4AF1-9E5D-B1658430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16FEA2-FB65-416E-B714-4F608926A3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F024E7-5EAA-4398-9170-F04FE123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44F566-99E5-4351-B1D4-FCBB7DB8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C7CB23-4B3F-4981-8121-7A82195CB2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945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C7C4E3-B4EA-437C-964C-F9A520F2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E0198E-D1FA-4341-BF2D-73C6A7052BC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55A7A7-55DF-468B-8031-194CF829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BFC064-787C-4B0B-A88E-403A6908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4762D39-8EAA-4D3C-A3BE-E1C7B1AD1E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52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D915BF1-A170-4C39-91A3-0DFF9EA4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E0963C-2901-4FA2-8242-673690C8C7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3737176-E116-4A54-8CE8-A91D719A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A691DF8-AFBE-4EEC-8786-D5AE51B0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C415D3-98D7-4273-B9F6-2DB07DE61A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103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C9336F-8E8B-4577-B27C-014E6DA9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6109C6-5380-4636-BCDD-6CD73AF612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BAB4C4-D37D-461E-B954-6CCB3BBC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1F233E-B19F-4DD5-8145-951AB655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761862-AC09-4B60-A242-DFC5B6E4E2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0118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9327BF-F804-4BB6-8BDB-E998F3F4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8C92496-CF7F-4C8E-BA28-F5FF8B6598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A3B7E4-82CA-4F35-A128-D27D4CEB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3783D8-20C2-4419-96B3-A67F1C6F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3D83A0C-9637-436E-A098-25C16B88F8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698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4566F8-7509-4459-BFA3-84CC1DEC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4E99F1-84EA-4565-A15B-B0F3DE7A03E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888A60-31C5-4277-B88F-FC5B41CB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A4DD6D-E75D-47B3-AB0D-1F478880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C61C1A-FF72-4F1A-9175-3E938DFA97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997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92E59-6287-4C59-AAA8-47B1091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A4FD94-460B-4745-AF1E-C2403F003D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7B66E-FF3A-444F-909F-A021CC1D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1BEBC6-14E7-40A0-B203-82FC3C54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35CE10-212F-47BC-85B9-AAD5833CC6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1553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103188-8AAB-4E39-9E98-B50F354E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072569-ABD5-47B8-907A-7DEBB2B270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65A9BF-7505-4A30-84D0-B7301501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E459B7-03E0-44ED-922F-B2020DFA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51819B2-9150-4690-AD16-F9F369A550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63101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FD67CD-EB56-4857-890D-F06FBB9E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B07A18-A34A-4248-BDFC-6AEEE430ED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B60BF6-8AF3-4EC7-B344-28474381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D0B1B9-AD43-4A48-BE9A-9D735CDA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B70740-5F42-468F-9203-F1DD88AE4D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74163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09082A-DA9B-4413-A9AB-B817D358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C24F43-E4EC-44FE-BF72-9F19F8397A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211665-D356-4DA0-BFDC-65CF61DF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7546E-8B9C-4F46-8A52-D4654C09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ADDDEE1-9601-4329-8715-D5B4B2835C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0557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5DBCB2-285B-4948-9AE5-42C9200A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0AA082-D341-455C-899C-9705321F14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512FD-5B40-433B-82DC-2B37F268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4BC9CC-6930-4CEA-AFB9-EBCF111F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4B46AFA-2CAE-4182-9E66-2A5459DF45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03139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B2C1D9-4700-4FC4-B86A-80D5AD2E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BC9F06-3384-4009-AE43-84C945FF40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8AD532-3F7F-4AF8-B34C-4195B6DB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44D0EA-D3FF-4380-B7E8-4F0AAD40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35B5D31-BA0A-49A8-A820-277B3A1C2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7239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82B6B3-6F3C-4FED-A3D4-83465A48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4E64CE-96C1-4F11-A7AC-1334D84925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D14B31-49C4-413A-B94A-02C75C51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0A182B-AC3C-42B3-9054-2B8D4608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89CC20-1BAE-4787-B55C-B41C0E1687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441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45F4F2D-9A2B-4A34-BCFF-4C7C90B1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F38599-456A-4EDF-BF9C-FFCBC1DBBF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13AFF9EE-1555-41D9-A205-1620C05E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FD089A4-092F-4E40-8FC0-23797E8E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02E8AB-95DD-442E-A02E-564898E65B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76715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DED9F6-49C4-47A1-88DF-0A93E2A5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428A16-C5A3-44ED-8F97-FFF5A0EA83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1FEB0F-F8B0-476D-9AD4-A80BF80A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EE0DDA-D992-4337-A9D4-4850F187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6CE9012-E3FE-4B28-BE49-ADD8881E2C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82469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D6F174-3DD1-4E73-A9ED-B506DFF5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AF9652-05EF-47A8-B602-34CF391EE6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1E35BB-9694-4A30-895F-6E51B0C6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72C79-DF3C-4485-A663-D62B7748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BB7460-230D-4E1F-8DFD-1CE7E09D96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21043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8BF5F4-A83D-40ED-9539-C3BD2395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134E82-26FC-47C5-8D54-E7A0F087A0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0C643A-F255-4FB7-B5E1-10B56FE8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4C7D69-46C3-4607-BAC0-41BEAF13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2B879D-5E47-4174-9DA2-57036CB550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708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C7C0F6-DD05-4EF8-AF4E-0394FE9B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59852C-53C9-41D3-B6CB-A60B9F8D981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BA6F195-F585-4597-A9F3-363562C7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36F065-D052-4509-A810-9B69AD5E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0804B0-93FA-4124-A6A0-CB942FFCF4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8857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925D41-87D5-4489-BE73-443FF85B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90CBDF-5C0B-469B-83CE-9B423B6F5CB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290132-2770-4346-874F-A3CC538C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660E67-D5CE-4474-AC01-8D1C75E2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C0C209A-F48F-40F0-8569-2EA9EE7D79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1676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488305-C959-4B03-BA63-DDFDD89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EBBD028-F585-4C11-9C83-7DE5E20D65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5AE2D9-F196-4D07-83E2-D4400A7F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BF785-FDA5-42E1-A498-30543158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63CF6F4-6928-47B2-9CEB-9A959BF6D7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1048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43F482-C48F-4907-A9F2-28D3F01A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F78C60-2B59-48A6-BF11-0251E3F43FE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A3CB4F-FDB6-409B-8138-FDECAC67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5EA5BB-447F-4533-8176-7FA0DA22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A74CF0-2C70-4CE4-B75A-B29C31B3AF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43098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FA4AC5-9D64-4E98-A246-873A6C3D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6766A9-6264-47A7-9E9F-B66F8FFA769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B76C1C-1FA7-4219-93E2-4B1C02FE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4BF15B-1FA0-4F09-A333-0AE26220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0396A0-4C89-4AC5-BF5D-85EAB66DA0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34777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BD7E1D-5501-4130-A01E-677BD5CF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20D0FE1-3CBE-417B-9AA9-B9598208D3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BF7C7-E249-49BA-AEA2-0AC05A1B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D7F132-08D7-4D60-824F-B22D90BE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FCF78B-895F-4309-914B-7D468DF487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1233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4D08F0-7C18-4B83-851A-01ECDB5C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97CD4-5EDE-41E4-A2B0-0882025157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4F6047-322A-4942-8EE5-6E55F8C4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5D64BD-8197-4012-87E4-8EC17FFF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0741B5-A0FF-466C-A008-FD739A3FD8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155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AE0BBB09-C63A-47DC-AB1E-6C50599DF8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55" r:id="rId1"/>
    <p:sldLayoutId id="2147489356" r:id="rId2"/>
    <p:sldLayoutId id="2147489357" r:id="rId3"/>
    <p:sldLayoutId id="2147489358" r:id="rId4"/>
    <p:sldLayoutId id="2147489359" r:id="rId5"/>
    <p:sldLayoutId id="2147489360" r:id="rId6"/>
    <p:sldLayoutId id="2147489361" r:id="rId7"/>
    <p:sldLayoutId id="2147489362" r:id="rId8"/>
    <p:sldLayoutId id="2147489363" r:id="rId9"/>
    <p:sldLayoutId id="2147489364" r:id="rId10"/>
    <p:sldLayoutId id="21474893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1D417E4E-F6B0-4EF1-B2F7-CB4BF48344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66" r:id="rId1"/>
    <p:sldLayoutId id="2147489367" r:id="rId2"/>
    <p:sldLayoutId id="2147489368" r:id="rId3"/>
    <p:sldLayoutId id="2147489369" r:id="rId4"/>
    <p:sldLayoutId id="2147489370" r:id="rId5"/>
    <p:sldLayoutId id="2147489371" r:id="rId6"/>
    <p:sldLayoutId id="2147489372" r:id="rId7"/>
    <p:sldLayoutId id="2147489373" r:id="rId8"/>
    <p:sldLayoutId id="2147489374" r:id="rId9"/>
    <p:sldLayoutId id="2147489375" r:id="rId10"/>
    <p:sldLayoutId id="21474893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509C7605-CD25-4D49-8615-B8EADE21E0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77" r:id="rId1"/>
    <p:sldLayoutId id="2147489378" r:id="rId2"/>
    <p:sldLayoutId id="2147489379" r:id="rId3"/>
    <p:sldLayoutId id="2147489380" r:id="rId4"/>
    <p:sldLayoutId id="2147489381" r:id="rId5"/>
    <p:sldLayoutId id="2147489382" r:id="rId6"/>
    <p:sldLayoutId id="2147489383" r:id="rId7"/>
    <p:sldLayoutId id="2147489384" r:id="rId8"/>
    <p:sldLayoutId id="2147489385" r:id="rId9"/>
    <p:sldLayoutId id="2147489386" r:id="rId10"/>
    <p:sldLayoutId id="21474893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11B21AE0-540F-492E-8708-765026C290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88" r:id="rId1"/>
    <p:sldLayoutId id="2147489389" r:id="rId2"/>
    <p:sldLayoutId id="2147489390" r:id="rId3"/>
    <p:sldLayoutId id="2147489391" r:id="rId4"/>
    <p:sldLayoutId id="2147489392" r:id="rId5"/>
    <p:sldLayoutId id="2147489393" r:id="rId6"/>
    <p:sldLayoutId id="2147489394" r:id="rId7"/>
    <p:sldLayoutId id="2147489395" r:id="rId8"/>
    <p:sldLayoutId id="2147489396" r:id="rId9"/>
    <p:sldLayoutId id="2147489397" r:id="rId10"/>
    <p:sldLayoutId id="21474893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AD5BA6BC-44A9-4D76-9AE0-4B00751C83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99" r:id="rId1"/>
    <p:sldLayoutId id="2147489400" r:id="rId2"/>
    <p:sldLayoutId id="2147489401" r:id="rId3"/>
    <p:sldLayoutId id="2147489402" r:id="rId4"/>
    <p:sldLayoutId id="2147489403" r:id="rId5"/>
    <p:sldLayoutId id="2147489404" r:id="rId6"/>
    <p:sldLayoutId id="2147489405" r:id="rId7"/>
    <p:sldLayoutId id="2147489406" r:id="rId8"/>
    <p:sldLayoutId id="2147489407" r:id="rId9"/>
    <p:sldLayoutId id="2147489408" r:id="rId10"/>
    <p:sldLayoutId id="21474894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69FD5B59-6DD7-4070-B11D-0D7F5A1D18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65C139E2-F9B2-4438-A80F-D451CFDF68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9150B37D-7394-46DC-B921-E82D680F4D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2" r:id="rId1"/>
    <p:sldLayoutId id="2147489433" r:id="rId2"/>
    <p:sldLayoutId id="2147489434" r:id="rId3"/>
    <p:sldLayoutId id="2147489435" r:id="rId4"/>
    <p:sldLayoutId id="2147489436" r:id="rId5"/>
    <p:sldLayoutId id="2147489437" r:id="rId6"/>
    <p:sldLayoutId id="2147489438" r:id="rId7"/>
    <p:sldLayoutId id="2147489439" r:id="rId8"/>
    <p:sldLayoutId id="2147489440" r:id="rId9"/>
    <p:sldLayoutId id="2147489441" r:id="rId10"/>
    <p:sldLayoutId id="21474894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25B12FA6-0F67-4D7B-B59C-C6FDEE39F1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3" r:id="rId1"/>
    <p:sldLayoutId id="2147489444" r:id="rId2"/>
    <p:sldLayoutId id="2147489445" r:id="rId3"/>
    <p:sldLayoutId id="2147489446" r:id="rId4"/>
    <p:sldLayoutId id="2147489447" r:id="rId5"/>
    <p:sldLayoutId id="2147489448" r:id="rId6"/>
    <p:sldLayoutId id="2147489449" r:id="rId7"/>
    <p:sldLayoutId id="2147489450" r:id="rId8"/>
    <p:sldLayoutId id="2147489451" r:id="rId9"/>
    <p:sldLayoutId id="2147489452" r:id="rId10"/>
    <p:sldLayoutId id="21474894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281442-2E13-4C2C-9E73-57BFF993538E}"/>
              </a:ext>
            </a:extLst>
          </p:cNvPr>
          <p:cNvSpPr txBox="1"/>
          <p:nvPr/>
        </p:nvSpPr>
        <p:spPr>
          <a:xfrm>
            <a:off x="1631950" y="1336675"/>
            <a:ext cx="7673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収入別の健康保険料の自己負担額</a:t>
            </a:r>
          </a:p>
        </p:txBody>
      </p:sp>
      <p:sp>
        <p:nvSpPr>
          <p:cNvPr id="113668" name="テキスト ボックス 21">
            <a:extLst>
              <a:ext uri="{FF2B5EF4-FFF2-40B4-BE49-F238E27FC236}">
                <a16:creationId xmlns:a16="http://schemas.microsoft.com/office/drawing/2014/main" id="{B0AF0780-6746-4190-9D36-23F2953A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048375"/>
            <a:ext cx="8272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健康保険料などの社会保険料は、</a:t>
            </a:r>
            <a:endParaRPr lang="en-US" altLang="ja-JP" sz="2400"/>
          </a:p>
          <a:p>
            <a:pPr eaLnBrk="1" hangingPunct="1"/>
            <a:r>
              <a:rPr lang="ja-JP" altLang="en-US" sz="2400"/>
              <a:t>平均月収（標準報酬月額）によって決められ、</a:t>
            </a:r>
            <a:endParaRPr lang="en-US" altLang="ja-JP" sz="2400"/>
          </a:p>
          <a:p>
            <a:pPr eaLnBrk="1" hangingPunct="1"/>
            <a:r>
              <a:rPr lang="ja-JP" altLang="en-US" sz="2400"/>
              <a:t>会社側が半額程度を負担してくれています。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56A634-8691-4538-821A-E8144898F41A}"/>
              </a:ext>
            </a:extLst>
          </p:cNvPr>
          <p:cNvSpPr txBox="1"/>
          <p:nvPr/>
        </p:nvSpPr>
        <p:spPr>
          <a:xfrm>
            <a:off x="3225800" y="5648325"/>
            <a:ext cx="43180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latin typeface="+mn-ea"/>
                <a:ea typeface="+mn-ea"/>
              </a:rPr>
              <a:t>※1</a:t>
            </a:r>
            <a:r>
              <a:rPr lang="ja-JP" altLang="en-US" sz="900" dirty="0">
                <a:latin typeface="+mn-ea"/>
                <a:ea typeface="+mn-ea"/>
              </a:rPr>
              <a:t>円未満の金額を四捨五入しています。</a:t>
            </a:r>
            <a:endParaRPr lang="en-US" altLang="ja-JP" sz="900" dirty="0">
              <a:latin typeface="+mn-ea"/>
              <a:ea typeface="+mn-ea"/>
            </a:endParaRPr>
          </a:p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出典：</a:t>
            </a:r>
            <a:r>
              <a:rPr lang="zh-TW" altLang="en-US" sz="900" dirty="0">
                <a:latin typeface="ＭＳ Ｐゴシック" panose="020B0600070205080204" pitchFamily="50" charset="-128"/>
              </a:rPr>
              <a:t>全国健康保険協会「</a:t>
            </a:r>
            <a:r>
              <a:rPr lang="ja-JP" altLang="en-US" sz="900" dirty="0">
                <a:latin typeface="ＭＳ Ｐゴシック" panose="020B0600070205080204" pitchFamily="50" charset="-128"/>
              </a:rPr>
              <a:t>令和</a:t>
            </a:r>
            <a:r>
              <a:rPr lang="en-US" altLang="ja-JP" sz="900" dirty="0">
                <a:latin typeface="ＭＳ Ｐゴシック" panose="020B0600070205080204" pitchFamily="50" charset="-128"/>
              </a:rPr>
              <a:t>3</a:t>
            </a:r>
            <a:r>
              <a:rPr lang="ja-JP" altLang="en-US" sz="900">
                <a:latin typeface="ＭＳ Ｐゴシック" panose="020B0600070205080204" pitchFamily="50" charset="-128"/>
              </a:rPr>
              <a:t>年</a:t>
            </a:r>
            <a:r>
              <a:rPr lang="zh-TW" altLang="en-US" sz="900">
                <a:latin typeface="ＭＳ Ｐゴシック" panose="020B0600070205080204" pitchFamily="50" charset="-128"/>
              </a:rPr>
              <a:t>度</a:t>
            </a:r>
            <a:r>
              <a:rPr lang="zh-TW" altLang="en-US" sz="900" dirty="0">
                <a:latin typeface="ＭＳ Ｐゴシック" panose="020B0600070205080204" pitchFamily="50" charset="-128"/>
              </a:rPr>
              <a:t>保険料額表（東京）」</a:t>
            </a:r>
            <a:br>
              <a:rPr lang="en-US" altLang="zh-TW" sz="900" dirty="0">
                <a:latin typeface="ＭＳ Ｐゴシック" panose="020B0600070205080204" pitchFamily="50" charset="-128"/>
              </a:rPr>
            </a:br>
            <a:endParaRPr lang="zh-TW" altLang="en-US" sz="900" dirty="0">
              <a:latin typeface="+mn-ea"/>
              <a:ea typeface="+mn-ea"/>
            </a:endParaRPr>
          </a:p>
        </p:txBody>
      </p:sp>
      <p:sp>
        <p:nvSpPr>
          <p:cNvPr id="113670" name="テキスト ボックス 8">
            <a:extLst>
              <a:ext uri="{FF2B5EF4-FFF2-40B4-BE49-F238E27FC236}">
                <a16:creationId xmlns:a16="http://schemas.microsoft.com/office/drawing/2014/main" id="{F4D903B7-F9D7-4460-A9DA-82FF5E4E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10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</a:t>
            </a:r>
          </a:p>
        </p:txBody>
      </p:sp>
      <p:pic>
        <p:nvPicPr>
          <p:cNvPr id="113671" name="図 9" descr="画面の領域">
            <a:extLst>
              <a:ext uri="{FF2B5EF4-FFF2-40B4-BE49-F238E27FC236}">
                <a16:creationId xmlns:a16="http://schemas.microsoft.com/office/drawing/2014/main" id="{A07372A3-E457-4A8C-A565-E1D29E5F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 descr="テーブル&#10;&#10;自動的に生成された説明">
            <a:extLst>
              <a:ext uri="{FF2B5EF4-FFF2-40B4-BE49-F238E27FC236}">
                <a16:creationId xmlns:a16="http://schemas.microsoft.com/office/drawing/2014/main" id="{7C27B248-5582-4DEF-82E2-8D26B43DF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30651" r="47714" b="13543"/>
          <a:stretch/>
        </p:blipFill>
        <p:spPr>
          <a:xfrm>
            <a:off x="3225800" y="2008043"/>
            <a:ext cx="4191000" cy="36513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A7EA5EF8-CB19-490D-88DE-07D803EAA7C7}"/>
</file>

<file path=customXml/itemProps2.xml><?xml version="1.0" encoding="utf-8"?>
<ds:datastoreItem xmlns:ds="http://schemas.openxmlformats.org/officeDocument/2006/customXml" ds:itemID="{1872D795-0D32-4420-A84B-F1356CF25083}"/>
</file>

<file path=customXml/itemProps3.xml><?xml version="1.0" encoding="utf-8"?>
<ds:datastoreItem xmlns:ds="http://schemas.openxmlformats.org/officeDocument/2006/customXml" ds:itemID="{A8B7B697-40B3-4BEB-B8C3-919D5ED535DE}"/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70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99</cp:revision>
  <cp:lastPrinted>2016-03-12T10:43:24Z</cp:lastPrinted>
  <dcterms:created xsi:type="dcterms:W3CDTF">2015-11-26T08:00:25Z</dcterms:created>
  <dcterms:modified xsi:type="dcterms:W3CDTF">2024-06-19T06:19:01Z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