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72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 showGuides="1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 showGuides="1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8DC6158-5A28-4880-947A-4EC949A42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A06BC4-987E-4C14-AE69-CF890BE2A4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E991990-2788-475C-A1AC-749B603C2CF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295867B-ECE3-49C6-B74F-52A0315DF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A3E68D-CE5C-4F0E-A137-8AE7F078A8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2FB2C3-CDA0-4DE7-975E-E93606C1A8D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6C0E6A5-606C-4CFA-8808-0C32E1AF16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43636B-7142-4738-A21D-6EE4391E97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25779CC-3AA6-43E0-9EB2-DCDA8CB27C2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4044091-B421-4CAE-AC4E-C6B19D502C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D23B8003-D5F1-4339-ABD1-FC833130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23B8CF-BA99-4A71-9A6F-9AD2E9AC0F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039201-14E3-4E68-BD4F-72259F48D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51B1DF-02C9-4B43-AE9D-ACDB297C564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87C500-22E4-488E-8C86-6ECF1768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5F4B5F-CD99-470A-986D-FD6974AC31C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99C6D6-9451-4E1E-8C4A-48FA2419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F8C91A-8B9D-49C0-B72C-72E8DC7E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6D4DC7-A7A6-4ECB-82DE-D4A1FC77FA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346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5E52AF-53C3-457B-BDA9-6D0CE866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968CC64-9E93-4A6C-A016-C3CFF8FBCC4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10E282-AFA6-4445-9128-FAB5C19E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671B0F-80E3-4E7B-A8E2-36F7EE4D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A298D3-F420-4483-B9D9-89A1C19AB3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067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D977D4-D806-4DC9-ABF3-6BAC1EAE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4A2CC3-C916-4F71-AE22-FD6D9D8524E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8D3C8B-1ECD-4C73-90DE-B333920B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5F73E2-C0D8-4493-8876-43A9C21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9EE70F-E020-44E9-A89C-10FBFACD42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350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8E5ED8-33CE-46B8-8C7B-792B58ED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C9D176-B8BB-47A1-9F2D-E9018D332F3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4A47B2-F4BC-4CC9-AC5A-75818BA4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5FE43-AD5D-4AB2-8CBA-82C8BD58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67130C-AD71-470A-B574-8E626B076F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5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E43C9F-830C-4A0F-B697-BCB64918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0E0301-2EBC-4A99-802A-9F6D9A699ED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AA5CC5-29D3-4785-88D4-44C44608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3EC42A-0B40-46A4-A087-0AC43947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DB7794-1B8C-46DD-8690-0449FDB9ED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035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CE758C-A146-493B-9408-1AE78C56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BBAF17-806E-4562-B5AB-FC85D87142F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FDA862-5F35-47B9-A9A6-6EB90490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9ACFAE-28A4-47BE-BA87-BC9C24A3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C4865A-E665-46BF-B0B1-8FEEC2882BF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473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02647B-17F9-4C02-9574-E08D0487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AD72F6-00C5-4B10-A105-A872921BE02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13A206-D229-406C-AA5C-048B8DDE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BFF344-C901-4A9D-9504-CA1B451B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5B86DE-1D11-469A-B97D-89E847FCC1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9971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76EDB6C-8DFB-4B95-BCE2-A26729BE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B03D546-CF95-41A7-8C65-1D72B8568A8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C6F2AD-685E-49BB-8E5E-98E4682F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C9F5CA8-513F-4ADE-82BE-39D4F825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8AAB21-C992-434E-A86D-6B9B7110DC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9575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44CC5CD-53C5-4E75-B79F-1AA82D46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3B2686-EC14-4C7D-9984-A0CFFE5D43E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349E94-E79F-4CA0-B1AE-E8936949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557DBF-DEA7-46AC-950B-991C15DE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9391A0-D926-4E0E-8BD1-56010E0FCF8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9985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5CEDB7-6731-45F0-8E3F-BD811084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935F78-8549-41B5-89B4-0DCFDF7D560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F8D8B4-5FB4-4D14-8D26-29B19A4B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1AB657-F78D-4557-93D6-46E5E328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79215B-86DF-4C36-857A-FBB14106885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170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8E27A5-E495-4D34-A2C7-CBE9D028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A2E7CA7-CC7D-42C4-BF46-3C880FE154D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C747C6-5944-46D2-A964-94893369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A718FA-1104-48D4-82E4-59B731AD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086A61-49A2-4A5F-A6EB-C57D68273FA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979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C3C41B-8C25-4A49-8D3A-910E354C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534CD-E648-4F7A-A221-475EC9B54F9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B3D757-858D-44FB-83DD-EE8CCA67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8DBBA0-DABA-48B7-B936-61745565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85A3E3-D007-4017-AC29-FFFB06520CA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6230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10E513-7A90-4068-8D16-896BF9F4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2CB4C4-5903-4590-A849-663B0C30DE8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F27C2B-DC09-41BF-9A54-62122C34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8133EC-935B-477A-970D-09C53859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AADAA9-DBB7-47CB-818F-35C4EA66EA4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841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798412-53AE-4071-BBE6-3311C9DA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E6AC85-8273-4518-ADCB-B52F3C4C522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FE7858-B808-4342-ACB1-8290BFEF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2FDD01-A9A7-490A-A318-9F0B997F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1B4BB0-7140-428B-96B4-0A15FBF887E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2338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BA012A-D94B-4247-AC05-F36DE09D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EDE38C-0D35-4C45-B9B1-2C856A62646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D2C173-3C71-4687-A5E2-39D83A4A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492E84-B105-4CD9-9E3E-8A4F260B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E8F97D-74EE-4E34-9C25-AF9B1598DD4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6411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F6E0E5-12A3-45CE-9160-DA31D21F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EAC268C-5B7B-46B5-8F94-30BA0834B44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8B99CB-24A4-4C4E-A1A9-33F7F2CA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075DF3-6DEE-4A03-B53D-B3D0D676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A85290-83EB-4EE2-B7CD-53D19919E3B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0625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43ED31-FACF-45F8-BD88-7552B524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772379E-3703-4566-9F58-8B25EF25ABC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0BF768-D456-4828-B3C4-3F320F6A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98AABA-9072-44C3-BDBB-092B1B36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3A28EC-AD16-4160-B717-0606E3A14F2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4224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D12A1B-ED3F-4F6D-97ED-C94068CB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5BF6BE-5DAC-4C40-9449-7092C0BB864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7B6D65-06C6-42A6-B200-E166ED30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573B6-675D-4E59-97AC-8716A055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9E3AD0-D5AB-41F3-A5A4-F63C2786B49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426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11FDDD-A8FE-4388-8811-9B412F80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2203786-1A65-4B79-AC03-D8B856675DF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6D5F87-D88E-42E3-AACD-C67F2FDE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865A10-0828-428A-842B-6EC52D25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D9677C-E3A5-4A06-B10C-AC7F11BF48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3038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6A8D7B3-E115-4A5A-816E-59E03899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BB0645-D91B-4484-AC9A-AD2AD0655C0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9C32412-45F8-4EA9-A9AF-6EB51A49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CA51140-6FEB-478D-8946-9056DC5D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F3CE5D-2F36-4C59-BBF2-FEB0506F2A0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2752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82099ED-5BAB-4161-BC1A-A5CA07EE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D5A3487-049F-4D50-87E2-61BA995BB68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7A2A45-C266-47B2-AC73-2B78706E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95DADA-9E24-4365-B770-7850A9BA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DB84B5-6B85-4127-8EE7-C37A60D50BD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2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C5F5C14-DF6D-4ACC-B005-F4A8A92C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8E2DA46-B33E-41F4-8160-574595CC9E7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3A9D44F-CC7E-4E3A-B1CD-997D3378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B629D3-BDAA-4C52-BA3C-596D6BDE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E3F867-22FD-44B9-8926-173F000C801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649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E7A4D3-6C77-4DCB-86AE-E4E26F4C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014725C-BE6E-4658-ABB9-03645D7F8E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54205D-57AD-4F77-ABFE-D899280D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1C5665-2CC7-4B8F-BBBB-403E0581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A3F30E-7ADC-41FC-B47F-6C87269022C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4264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A16ABE-70D7-438E-A45F-E2D28448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3313175-FB85-4CC6-9784-87E1CB6008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D84406-4693-4CB4-8A68-BAE51DCB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4588E4-4B48-4FC5-90D5-473C9E2F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6744F7-5C00-4C21-A0D6-881034240D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6802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FD47D2-31CB-436A-9590-D06A868E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805245-4910-4F90-801B-16CEB89BE27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3CE8F1-482F-4E6F-B59A-9EC9E6FA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B79E53-8D57-453D-9FD7-37F87C4A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19D386-F2FE-4574-BD20-452F893248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5673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CE30AB-7D1B-4C9D-AA6C-96776FAD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8C5A361-E4C5-4DFC-B296-38AE36D9CC6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1B43F8-428B-482C-A833-2C4CEFF9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858E0C-DEB7-4EBC-898E-9706177A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5EF719-922F-4B94-A8BA-FBF8EB442DF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2259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EA9F43-1A8F-4241-B858-3D6EDC30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AB0460-D639-43CB-A120-2FCD43028C0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7FF146-8AF8-4986-B2EA-8E3BB3E3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121DD7-7BED-4F40-A04A-AD79CF83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0927F3-5C77-4E67-98EB-71DF78C2486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8541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45B971-8ACD-4DDF-96CD-714AA1EA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B57EC1-31F4-439E-A15D-7E66AB4715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47A0D8-21B3-4797-A211-8973A952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CEEC0A-7B36-4C21-8946-83E6B5DB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EA3932-5410-4CAA-A09D-E28648CACE4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269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B9AFE0-AB9C-460C-9D54-67003A8E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53D8D7A-97D3-44EB-BB8F-D79DB10C84E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718ED2-9480-433C-97A6-5F620C7E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3956A6-6A59-48B1-AC69-293585AE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8429B1-4A5A-4C72-8532-39FB0FCD559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4084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572891-794B-4023-8E11-AD61305B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EAB3DFC-7038-4361-A32C-DD4A3DED7A2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652AE2-EB44-405C-9DAA-205E5753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66D2E8-D2EA-429D-9798-5C87DE22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B45D9B-040D-4004-8883-632865EA85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6520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F8364B-C790-4E9C-9D94-EE68F48F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9F7878D-2CFB-4B88-8296-907F7249C81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AE557F-9BD8-48B1-9E50-F8A4FB14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7AEE4C-0FC7-4E85-AD7B-78901DC5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C377A6-A896-4D65-AA20-31B1195C5EB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4465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67613F1-CE12-4CC1-A146-EC52C788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827F92-1DBE-4A5F-89AC-A1AEE874FA7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1264BA-2CE3-4B31-9D1A-823DA876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60F0AA-7B91-4240-8620-1A97C8B2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25528D-3676-4D94-A750-6E5D4393F5E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5234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6B8F5F-DC97-4E71-B71D-076E734B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9EF5580-4C22-41BF-83FB-A0D283C1946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93B11A-2270-48FE-93BA-AC5D2FA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4B74E4-E059-43A7-8D1E-6A67451A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BC90C5-1AF2-462B-A48A-BE81CF86DA2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83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4723E39A-D08C-4A88-B356-26C9F19A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2AC644-7A43-4AA4-92D0-58510ABF93E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FF23B230-F6B0-4E4D-A171-681A70E1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275F1C87-FB6D-425D-847B-0E5D9381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BD6D8C-6FE1-4D44-83CC-C001507F6A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8192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D029AD-EEF7-43CA-9F59-2A313AB0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EA0A82-6288-4AF4-8102-0514487F650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BA02B6-6719-4C4D-9932-49BA015B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90B136-76F0-431D-8644-2DD12F0F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8157B8-4E8F-44DA-B8A4-AAFF252B57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0060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48816A-56DF-4595-BA1E-217C3EC5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CEC01BE-31A7-40A3-9AE6-20C488EEEE7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201135-FD4B-46D9-86EC-A8FDD040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2CCD76-08C3-422A-A5DE-F198B07A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ABC7F7-9576-4FB5-838D-5CB8FAE432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329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00E8C8-9824-4ECE-AE4D-0DDE0D5B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02C08BD-34FC-4B8D-A8BC-72DAD97014A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B80616-4C91-4EA4-8356-47C74E80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C225E1-BD61-4840-A1AA-20B45FE0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E98545-7A95-49DF-BFD0-3019A3FD4E1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5257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040B2-CF41-4598-B39B-8894A952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C465664-FAEB-4C20-94F7-7CA49EC70E5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A4A6F8-A319-4CC5-BDAC-1E2AF892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D5FD7C-6728-4B0D-9F2C-811F9690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3F9940-047B-433E-97F3-342521DAE5B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2834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D8D04D-10B3-4B1F-B2A2-79AE8849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08A4AC-006E-4CCF-8F52-42A802EDEE2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C64387-A367-4671-811C-E5293971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9211C1-301E-4E02-B154-33F9B449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539778-7E26-4EE6-ABDE-738EEA86E2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7518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6DC359-CFE7-4D64-AEAB-C4B3F781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7D74EC4-1943-4A32-BE5B-BC00C7AD507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A83D78-04D7-4B13-96E4-DDA7F421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0693C1-2B6D-408F-B81D-A00559C4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CC8273-3C10-415E-9ABE-6CFA8BA3FA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6737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723E21-A20B-4FF6-838B-9DF31E41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42078D9-E26D-4375-9F26-95FFD607FC7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CEE5D9-465A-4112-8A5B-C65725B4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B4E39E-7FF7-4961-A9DD-3CD59C6F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BF976C-E921-41C7-908A-75001893A4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274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2B922C-B172-4217-B906-FF6A285F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8C86D60-C745-4004-B4B6-35A6DE2C2C1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2B809F-DA39-4EFF-91A6-1D0D84FE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3B376D-0FE4-4844-BC79-A7166CE4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C8A44F-9922-4FB9-9A76-C9276CFEBB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626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B447BB-5212-42A0-8BD5-00095E23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E45A539-8018-4442-A69F-4FBE552E24F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FB118E-B37C-4E5C-B75D-17E8ED87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C7390D-22F4-4EF6-8732-EAEC7FB6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5B0C8E-6ED3-41C7-8771-8CF902B9462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3395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93747B-6C18-48E8-A0BF-E4163929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BB49170-F4A3-4ACD-9C33-B2888607B8E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693912-D36F-4FDE-84E3-219B0904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3813BBC-F28F-4C36-86C9-8B5321CA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570959-27C5-428E-AED3-B17C9AC016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512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0059466E-8489-426C-BE42-F6EDC890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6603667-6CFD-47D7-8ED7-78B6862A787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8D42227A-4C1A-404A-9ADB-F57CA4AB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F17C5A65-A59B-4A9D-B0E7-EE6D329A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378DC7-777F-4099-A0EA-A8406CEEC56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0841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796721-9BCC-4B32-BCB3-61117B2D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9D1435-2770-49A7-9387-5348351C538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E33C613-EC92-4B0E-B74A-27F64EC8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184F13-ECB1-4FF7-97CA-C2D2716E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712534-7CD8-42DC-9F4E-2F55AD30881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1859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A08D1E8-AA92-46D1-9AF6-D1BC1CB4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1539E1-E298-4F90-8FAE-1A362B2250F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35221D-3F5B-4A33-B35F-285F1257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44A720-BC5F-4DE8-AF5A-A015B896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C41D8B-372D-4B82-A4D9-648DF6E6522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401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683445-03F3-40FA-BD3E-16F29322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3648CFF-6FE5-442B-8EFC-33AC61C5129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214D62-CEBF-46A3-B898-F28E85CD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2EA23D-AD4A-4364-911E-0D9D0465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10AAE7-4512-42C2-A5B9-C48AA3F78F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6234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65A2BD-88B3-49E1-B4F8-720C78C5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A8410C8-545F-42F3-ABAC-944507D872E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440A9F-37AF-4406-9EE3-C6475FDC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3FBF75-A9F8-47B1-8526-4E08454F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44889D8-D9EB-4795-9678-E4FFFF22B41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6738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7CCFB1-1FEF-421D-BA41-B943857B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E51102-8136-4A65-9D6C-14999B313E3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170D14-0BE2-4A36-91CA-9F91D4A5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E51724-9462-4CA8-A17C-F7B275E7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8D6D5C-D223-4405-A8A3-6416D6CD0D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63843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92DB43-9399-44ED-8E81-7564F5F9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D47794-3DA3-4E25-A10E-2FC1D45C42F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29659D-7A56-4813-A425-4AD1BAD4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6E3F63-FAE0-466A-997B-07AFCD9B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86E7BC-AD45-45E3-A588-98A2D69E8DA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8326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720A42-692F-4AC1-8FBF-CEA77D79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2B0B88-ADB3-46AE-9B4E-CBF56DEA1A2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3CE040-4625-4A01-AA6D-C4F4A0AF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192630-9A53-4DC4-BB81-75246020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9D023F2-D258-48CD-A093-2E77E28EE5D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7437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63F8E8-A15F-4C1C-9F47-828893E5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82BBCE-9EB9-4C1B-BAB2-BA2842EF02F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80B563-4F6A-453A-8A3D-9DC96DE1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427266-5A34-42D9-AEEB-385A9CA3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70DF155-6148-46F9-9870-905522A6B2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88748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68EBD5-6B52-4D84-856F-E95FCAA7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30D40D-E0F3-4304-A9E2-1C8A710172E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2F65B2-2AAB-42F7-ADC7-8C48D613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8538A7-09E1-4058-B2ED-2441B634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46CD27A-9CE9-4CA5-BE7B-7EDDFF9315E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408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5651FB-DC11-41D0-9882-E911C2CA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41FB45-FEC4-4765-B51E-6C9A8E8FCE0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4D79F5-47A5-4EC9-8FB5-5F63903F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FBEFF9-A411-46AB-81C2-79B33974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B88BEFB-6E9B-462E-B5FA-DC942985067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287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6EAE4150-4FD4-4C41-9E18-CFAB8016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79888F-C854-4672-85D6-5A906D31088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F76AB84-119E-419B-BAA8-C3D6CD96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E65C7724-4F7E-4739-8ADE-10733B81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FD4791-3B1C-467E-96AC-D7E4DC00C2F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4548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96F4113-B219-4979-9307-6182762B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DCC680-5635-49C9-9E24-41DC42C654C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ADDCE68-8251-48B0-8586-C3D172DC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940265-6287-4490-8518-5D88BC20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F09FF4D-81AC-4ABC-B21D-1AD598701F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4633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2F46D6-B9C0-4E5A-81F7-3786C18B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6D0FFA4-80E0-400E-856B-3CFE65CE588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EFA283-1CE7-471D-A649-128C33C1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4B6645-EFE8-41AA-BC5F-3036950E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2EC9EBC-0AC5-41CD-9C6D-323A8F3B438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65943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3BBBC76-AC9D-4C6F-BE4F-09547D64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6EC2EAC-94F7-4B2E-BFC5-6BBC84F9417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60CFAB7-C0A6-4D59-BA7B-F63D1028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77ECAA-6C0F-4949-86E4-45970DFE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2ACCB35-1945-4701-8DB6-D5E43040024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2589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FC81C3-7522-4887-85A2-88B89CBA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35E9F0-E4ED-4143-AF14-79E70EB0E0E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43043F-198A-48F6-B951-38AF0C73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93DEA7-DBCD-412C-9755-633B6BA1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F9AD20B-DB23-4D82-BB17-DC9BCDB811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59984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3E766C-64BA-4C28-AA66-FDDAE78D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236EA6A-AA84-488F-BD40-5B187215EC9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6CDA04-83C9-4DC3-8A2F-5EDE699E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7DAFDA-577D-4B14-8091-DBA4B198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26DD6B0-15F4-49F1-9650-D4531AB092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80438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C4AC4C-380D-4808-BFC8-A7B6E36E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C1081DA-4836-4D8D-BE74-37DDABAB0D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E25D13-921A-45E9-8B39-E853727E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D40D96-25EF-4C57-8DC6-DB6F1399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855228A-501E-4A5E-9D28-0FED214F9C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193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54475A-5069-4268-9D43-81529653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D52E0D-1D5B-4705-B432-B8EF119664A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28F846-E9B4-4F3C-BFA9-E3B0B842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A7ECC1-0478-43C7-9B74-906BFB29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6B64525-3D9B-471A-864F-C41B32E974B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1083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04DE57-DFDB-4FB0-A6D1-CCA99B4A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153CF95-9081-4052-A77C-65376AB9B2C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CDE6A2-CB07-4B11-AB8E-DC44F749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1DC5B4-DBBC-498E-BFCC-EC365D10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DBEB3EA-FCDC-41D6-9AE3-B5D8C8297CA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5329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58032B-B581-4F13-8B41-01A2CA2E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AD66F6C-FA21-42E2-80C9-DD03811BBA4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06C546-C9AB-49AF-B878-29E4F0C2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8DB769-8BB7-40AC-ABA0-C7554FAD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EEFC082-343A-4F99-A6AD-4E115584FE8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8319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F187F5-B7D0-4071-AD70-28F5CBD0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E50349-8041-4E2B-95E9-DAE1ACE43F8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649AFD-0AAD-4181-82F1-C9A6C01A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2EB876-9A0C-4F4C-87EA-2013AA1C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7254230-97C2-4A0F-93DF-C8218715C58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712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5DE991D6-0422-47D4-B832-EE592B5D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D68C0A-FC24-46F9-A04D-CAC91E016CD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6B29D3A5-6171-4E52-B9F3-73DA79F0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D90DF290-0367-4DB9-B0D7-8CED3271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545417-69DF-400D-B2AE-7617D08609E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78067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761FE1-F06A-4344-BCDC-57823E0B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D894DAE-EC21-4FB6-AFB2-C9038C05E99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F28FAA-5EFC-4E61-94CF-6D38CA09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BD3646-58E6-4496-AAB9-F15F4CA5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6CDE10A-2137-48C5-A95C-3EFDF58C519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1833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B41955B-E5CC-4127-A02F-BFA00A59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C3851FC-EBC9-4BA6-8583-DB196748F87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74AC93-0E2D-4FB1-885B-81ABA226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C82A2B3-C7B7-425A-B967-83321884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6D693D-2031-4B0D-9E0E-12A2F138E1B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0951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B09410-5D2A-45A0-A7D0-42BAA921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5A83C9-EC57-4FAD-A29C-53B637F6F95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783A888-4B2B-4C90-A692-260ECBF9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32FDA5-06A0-448C-9BC7-B7CC005B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5C1FAFE-928F-4975-B1B7-F6251AF2FC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2365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3C47D4-914D-4579-8B6A-AB6AF358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40FC766-494C-42C1-866C-F3813A1C148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D2C416-5235-4709-A1BD-A2A1DADE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01568D-2D89-4E8C-AAA0-4FA44FF7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55CDFAF-934D-4A51-AD8F-2C3CA37E63A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7554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A4DFF-2840-488C-9ABF-DB3AC3C2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9289B05-42DF-4243-8DA1-74CAE09F11E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C4B262-C4A5-492C-9053-81861789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8C6EEC-15EE-4C17-A33E-2B540239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8FA92AD-A2CD-424B-9EDC-9C14FCE072D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3382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6D259F-3D25-496D-AF55-3AFB2796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FFBB51-2DB7-447C-81FE-BD291CEC01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EC8ED4-E9A1-407F-BA9E-DB1B95C7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780CDC-B56A-4A8E-8713-137268C9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357071C-C8B8-4A39-B6CD-22651384F89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99601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02A7AE-05A8-4131-824C-D9825E97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C1A7B6E-8669-42E4-9C9D-1AE3EDD2E98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A3979F-6EFE-4A64-B37E-49EDFA8A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3521C8-89D0-46C0-93AE-EA6B7F99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B2EBB1C-B49B-412E-ACD6-7D28669D105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3777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096768-F5D7-47A0-800D-AA32B451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E414EF7-581E-4386-B575-DFB08A06124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CAF6F1-1305-4B2A-BDA0-27FA2309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02FE5-1E84-474D-A8E8-C265BB8B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5667E7-E70F-46C2-9079-458DE99A4A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9412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E88CAE-1903-4B61-BE91-A30191AF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963F4D-99EF-4B35-86C6-E4453FE182F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24A33F-9847-4C1B-8B6A-01C2981F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331F8B-2D3A-4D33-9401-7E5EE267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E560A35-32C5-44A3-A106-23921B3793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7247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6198BF-FEA9-45F9-8D98-07E9A625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1FBEE1-76E4-40FD-8E26-A8FCF5F4E52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A6EA73-9ED3-42C2-AEBD-146D4698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08DBC2-C2AE-4184-8B4C-C72CCDA6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744A6F3-084A-4A36-B2AC-D59086E40F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25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738EAA9-4723-4F8B-91BC-C4ABFEF3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95BE0C-BD46-4E6C-976F-67353BEA39C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8873C838-E950-4F3F-9605-E75D256C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FE272E6-E32F-46BA-96AF-8F30E0B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0EB169-3038-496C-8695-F22C3214597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28768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B2C134-B3B5-46CE-B7EC-495B7409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19F370-44F1-436F-84BE-509076386EF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EA5055-4262-473E-99AC-AC1A6F6E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85554-2C87-4E98-92F8-AC6564CE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A028E93-3042-46E5-813E-459D695A2B5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77576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8289A3-6CC7-4525-9798-FF3471EF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FE60861-9EE5-45D5-8116-F6A574AD368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6CB41D-0387-400C-B889-E9A7B35C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9A7329-7B95-4F4C-8571-F70E48C6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DEC8DDC-AF47-4C8A-B7B7-323A4824591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34175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9B971D-A4C9-4256-9FD1-6319BB34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E5B179C-91F4-43B3-9D8B-DF999D95CEB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39F5462-58BD-4815-8A13-9258F0D9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8297C61-C63C-4F79-A7D3-0353E89D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E99830E-FD57-4EB3-B146-6AA3FA039B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9479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8EEB035-EB1A-4372-AFBC-89DFCA930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DF6B1A-EECF-4696-B5B7-CC7F78DBCE3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034A893-28F9-460B-AE84-F97003AD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247121-3CA0-4809-A9FD-916C7926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DBBD1C9-FEE7-4F65-8F2E-674B9D3F4FD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93906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2A9A5C4-5033-47C7-AE24-0630149B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2BA4E25-CD07-4088-9977-02FBCC1E73C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9377977-662F-4807-976F-595EA1F3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33202E-C817-45BC-8F94-13FFD061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B82B5E-F01C-4921-B55F-6142434C9F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2344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A11BCB-C16F-4809-8C3D-20CADDD4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5DE183-A1BF-4296-87A1-E1D3E45FA3C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BFEE49-93E2-4464-8671-C0FA935A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C2734B-2CFC-4B63-9927-C130FEC1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E90BF8E-B3EC-4395-BF7E-AD04505828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5734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EC3B37-B617-4CF2-A6CC-99ABEA10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E943E3C-A82B-4EA4-8758-2DB7FED38D0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942A3B-12E5-433A-BBF7-33F5547B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EA8E07-87C2-4352-A4FD-5AA36FFB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ECA1CD3-E641-44F6-8E6B-FFB0D75300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03028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141FBC-252D-4CED-9AA3-13855049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282EEDA-C09B-4019-AB44-1E6EA428DB4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D69BDE-9ACF-4EF2-B10C-62BC5A17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F5FABD-F0F9-4DA7-99C6-8AC01FC2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C5B638E-0963-4B0A-A526-C2F1CF9188B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23690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FBBFFA-D801-4A31-BE43-9B51AB91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1DC51FC-0228-4D21-A24C-D9CEE945AB2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AFBD0D-E453-4348-B6DB-C8339935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9B7244-CBDD-423B-954D-3D73C53A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F2A29E3-0B26-4E15-A792-86C5C05A8C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02001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2FAB12-D343-4FE5-BBE5-C7A1FE5F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655F1E-699D-4436-B877-60D5D992972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D64AF9-62B0-4AC2-B442-A7BAB5F6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4D86ED-66A6-4E50-9B24-AB337D69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B9A20B3-6CB2-47B2-B0DF-5293E7FC4E2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690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676FA014-5DE2-44AD-97B9-7B418C85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3D224D-94F9-46D4-9FB6-3E17F2F5678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68A57D5-B093-4AF9-B25B-6304A5D5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01772EB-DD5C-433D-8FAF-485553C4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95623C-3E3A-434D-9642-1DD0B7689C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64323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93882B-A79F-4AB8-9686-3F85462D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008D35-07DA-4E96-80CA-2A2FE79D201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5ED102-53D7-4F98-A9AD-373D9300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4AC669-3100-4047-A9B6-3D0AAA78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800BADD-9145-4170-B29E-7D2CBCCBB2C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25815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8A8703-9754-4AF8-B1BF-33897CF3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087563E-68D5-426D-B8FC-01BE8A808EE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878816-06EE-458F-B3DE-3478CACD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011A08-788A-4053-AE5D-E9E6B21C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AEA1E38-83C8-490A-84D0-A90E316ED2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85321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E17C4B-E529-4DF3-996A-9BB22F27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E3C0C0-F01B-416A-B3B7-39F91B0E2B8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7AE87D-34CC-4F55-AAEA-037745DC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5E07D3-902C-4C98-A1B7-7C4A4A5B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1812D15-8F3A-4C18-AB5A-113995FD57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97476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FE2BB-64A0-4CA8-B735-70035B66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11AB72-975F-4B00-870F-76231046448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E0CBA-E309-49AB-BDEE-16AE8337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5E1536E-4551-4BE2-B958-670583E8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6E67E12-CC6C-44EE-9325-B0392D709C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30627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996C50-C495-41E5-9497-4BC08766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784316-46FD-4A74-A404-7F74DE23DE4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2FB3B8-B6CF-464B-8F22-3D5ABE2D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5E10A4D-BB5C-4740-ABA1-CB1C60A2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29060BF-CF03-4062-86B6-E171AD08532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65868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FD896A0-A3A3-4309-851D-6C996003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FE2F5D-CA0B-42E1-BC01-FD4651054AF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83E7EAF-66D8-4453-9EBB-3D9B1D75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BAA727-CF08-45FF-99A3-0FF893C2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69B52F-BBB6-4F35-93CF-DAD1A5634A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62051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2ABACC-A247-4B77-A8A4-A9AE8B67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2ACF2D3-89FE-4574-88F6-7B42026782B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BA7E80-8626-4012-8192-519D16CF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468193-31C4-4BB5-9024-CC53EAF5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45DE0D2-9C0A-4E16-8879-3F48F99E4F0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90608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5108C9-2DA7-4B20-8295-4574374B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F5A36BB-94E0-47FE-B1CE-1D15F0AC98D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6DC00F-4ADD-44BD-B4BE-50AF1073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7EC925-7A10-4EB7-9879-3D3BD51B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2E7E2DF-DF11-4D22-BF30-D82DA4A2C0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84705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AA5053-1BDA-4DD1-BD11-42EB3422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C927A4-0C2D-434F-9BAA-F3AB8AB3018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14EEE8-8B8B-4D3E-8DE8-8ABB7E73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6C0196-A43C-4BE7-B188-154E9B60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9CA7EA6-2379-4A34-B10C-765C1A9D2A4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60133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7C90A4-A846-41A6-9C78-ACC69AD9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679318A-4312-4BC4-97EF-AD3AA85B1A2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B87506-2D22-4044-A13A-119A84FC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5B2D5-6C5A-4C92-8F60-6AC3AB93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E6CC4F9-A686-4B69-8020-B010D5D84A9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338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56F631D7-7375-4A86-8AD9-F816342FF8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157" r:id="rId1"/>
    <p:sldLayoutId id="2147489158" r:id="rId2"/>
    <p:sldLayoutId id="2147489159" r:id="rId3"/>
    <p:sldLayoutId id="2147489160" r:id="rId4"/>
    <p:sldLayoutId id="2147489161" r:id="rId5"/>
    <p:sldLayoutId id="2147489162" r:id="rId6"/>
    <p:sldLayoutId id="2147489163" r:id="rId7"/>
    <p:sldLayoutId id="2147489164" r:id="rId8"/>
    <p:sldLayoutId id="2147489165" r:id="rId9"/>
    <p:sldLayoutId id="2147489166" r:id="rId10"/>
    <p:sldLayoutId id="21474891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0F3BAD22-5952-4D6A-A74D-49DE167085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168" r:id="rId1"/>
    <p:sldLayoutId id="2147489169" r:id="rId2"/>
    <p:sldLayoutId id="2147489170" r:id="rId3"/>
    <p:sldLayoutId id="2147489171" r:id="rId4"/>
    <p:sldLayoutId id="2147489172" r:id="rId5"/>
    <p:sldLayoutId id="2147489173" r:id="rId6"/>
    <p:sldLayoutId id="2147489174" r:id="rId7"/>
    <p:sldLayoutId id="2147489175" r:id="rId8"/>
    <p:sldLayoutId id="2147489176" r:id="rId9"/>
    <p:sldLayoutId id="2147489177" r:id="rId10"/>
    <p:sldLayoutId id="21474891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75657A0C-8718-4A83-AFAE-4A6631AFF3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179" r:id="rId1"/>
    <p:sldLayoutId id="2147489180" r:id="rId2"/>
    <p:sldLayoutId id="2147489181" r:id="rId3"/>
    <p:sldLayoutId id="2147489182" r:id="rId4"/>
    <p:sldLayoutId id="2147489183" r:id="rId5"/>
    <p:sldLayoutId id="2147489184" r:id="rId6"/>
    <p:sldLayoutId id="2147489185" r:id="rId7"/>
    <p:sldLayoutId id="2147489186" r:id="rId8"/>
    <p:sldLayoutId id="2147489187" r:id="rId9"/>
    <p:sldLayoutId id="2147489188" r:id="rId10"/>
    <p:sldLayoutId id="214748918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0A597870-50E7-4861-92DB-9C5CCA1FEA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190" r:id="rId1"/>
    <p:sldLayoutId id="2147489191" r:id="rId2"/>
    <p:sldLayoutId id="2147489192" r:id="rId3"/>
    <p:sldLayoutId id="2147489193" r:id="rId4"/>
    <p:sldLayoutId id="2147489194" r:id="rId5"/>
    <p:sldLayoutId id="2147489195" r:id="rId6"/>
    <p:sldLayoutId id="2147489196" r:id="rId7"/>
    <p:sldLayoutId id="2147489197" r:id="rId8"/>
    <p:sldLayoutId id="2147489198" r:id="rId9"/>
    <p:sldLayoutId id="2147489199" r:id="rId10"/>
    <p:sldLayoutId id="214748920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3ED90634-2DA4-40B5-8F5B-AC6A35E052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201" r:id="rId1"/>
    <p:sldLayoutId id="2147489202" r:id="rId2"/>
    <p:sldLayoutId id="2147489203" r:id="rId3"/>
    <p:sldLayoutId id="2147489204" r:id="rId4"/>
    <p:sldLayoutId id="2147489205" r:id="rId5"/>
    <p:sldLayoutId id="2147489206" r:id="rId6"/>
    <p:sldLayoutId id="2147489207" r:id="rId7"/>
    <p:sldLayoutId id="2147489208" r:id="rId8"/>
    <p:sldLayoutId id="2147489209" r:id="rId9"/>
    <p:sldLayoutId id="2147489210" r:id="rId10"/>
    <p:sldLayoutId id="21474892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7F6079C5-3084-40F2-9DA4-5779739A70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212" r:id="rId1"/>
    <p:sldLayoutId id="2147489213" r:id="rId2"/>
    <p:sldLayoutId id="2147489214" r:id="rId3"/>
    <p:sldLayoutId id="2147489215" r:id="rId4"/>
    <p:sldLayoutId id="2147489216" r:id="rId5"/>
    <p:sldLayoutId id="2147489217" r:id="rId6"/>
    <p:sldLayoutId id="2147489218" r:id="rId7"/>
    <p:sldLayoutId id="2147489219" r:id="rId8"/>
    <p:sldLayoutId id="2147489220" r:id="rId9"/>
    <p:sldLayoutId id="2147489221" r:id="rId10"/>
    <p:sldLayoutId id="214748922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8C554973-EC8B-4911-84A6-1672CFE3F9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223" r:id="rId1"/>
    <p:sldLayoutId id="2147489224" r:id="rId2"/>
    <p:sldLayoutId id="2147489225" r:id="rId3"/>
    <p:sldLayoutId id="2147489226" r:id="rId4"/>
    <p:sldLayoutId id="2147489227" r:id="rId5"/>
    <p:sldLayoutId id="2147489228" r:id="rId6"/>
    <p:sldLayoutId id="2147489229" r:id="rId7"/>
    <p:sldLayoutId id="2147489230" r:id="rId8"/>
    <p:sldLayoutId id="2147489231" r:id="rId9"/>
    <p:sldLayoutId id="2147489232" r:id="rId10"/>
    <p:sldLayoutId id="21474892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91282FEF-1CC2-4105-A307-629D3341E43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234" r:id="rId1"/>
    <p:sldLayoutId id="2147489235" r:id="rId2"/>
    <p:sldLayoutId id="2147489236" r:id="rId3"/>
    <p:sldLayoutId id="2147489237" r:id="rId4"/>
    <p:sldLayoutId id="2147489238" r:id="rId5"/>
    <p:sldLayoutId id="2147489239" r:id="rId6"/>
    <p:sldLayoutId id="2147489240" r:id="rId7"/>
    <p:sldLayoutId id="2147489241" r:id="rId8"/>
    <p:sldLayoutId id="2147489242" r:id="rId9"/>
    <p:sldLayoutId id="2147489243" r:id="rId10"/>
    <p:sldLayoutId id="214748924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3DAE2DF7-7C61-45D5-8666-6D0A258541F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245" r:id="rId1"/>
    <p:sldLayoutId id="2147489246" r:id="rId2"/>
    <p:sldLayoutId id="2147489247" r:id="rId3"/>
    <p:sldLayoutId id="2147489248" r:id="rId4"/>
    <p:sldLayoutId id="2147489249" r:id="rId5"/>
    <p:sldLayoutId id="2147489250" r:id="rId6"/>
    <p:sldLayoutId id="2147489251" r:id="rId7"/>
    <p:sldLayoutId id="2147489252" r:id="rId8"/>
    <p:sldLayoutId id="2147489253" r:id="rId9"/>
    <p:sldLayoutId id="2147489254" r:id="rId10"/>
    <p:sldLayoutId id="21474892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図 2">
            <a:extLst>
              <a:ext uri="{FF2B5EF4-FFF2-40B4-BE49-F238E27FC236}">
                <a16:creationId xmlns:a16="http://schemas.microsoft.com/office/drawing/2014/main" id="{51538897-49CB-42B6-9931-DF43CFE75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29660" r="46928" b="13010"/>
          <a:stretch>
            <a:fillRect/>
          </a:stretch>
        </p:blipFill>
        <p:spPr bwMode="auto">
          <a:xfrm>
            <a:off x="3070225" y="1858963"/>
            <a:ext cx="4418013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616C4B-05C7-47CD-B8C5-057E5A97CA44}"/>
              </a:ext>
            </a:extLst>
          </p:cNvPr>
          <p:cNvSpPr txBox="1"/>
          <p:nvPr/>
        </p:nvSpPr>
        <p:spPr>
          <a:xfrm>
            <a:off x="1631950" y="1336675"/>
            <a:ext cx="76739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n-ea"/>
                <a:ea typeface="+mn-ea"/>
              </a:rPr>
              <a:t>収入別の厚生年金保険料の自己負担額</a:t>
            </a:r>
          </a:p>
        </p:txBody>
      </p:sp>
      <p:sp>
        <p:nvSpPr>
          <p:cNvPr id="113668" name="テキスト ボックス 21">
            <a:extLst>
              <a:ext uri="{FF2B5EF4-FFF2-40B4-BE49-F238E27FC236}">
                <a16:creationId xmlns:a16="http://schemas.microsoft.com/office/drawing/2014/main" id="{5EB86F4A-CD18-4A34-87E6-02E01882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048375"/>
            <a:ext cx="8272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/>
              <a:t>厚生年金保険料などの社会保険料は、</a:t>
            </a:r>
            <a:endParaRPr lang="en-US" altLang="ja-JP" sz="2400"/>
          </a:p>
          <a:p>
            <a:pPr eaLnBrk="1" hangingPunct="1"/>
            <a:r>
              <a:rPr lang="ja-JP" altLang="en-US" sz="2400"/>
              <a:t>平均月収（標準報酬月額）によって決められ、</a:t>
            </a:r>
            <a:endParaRPr lang="en-US" altLang="ja-JP" sz="2400"/>
          </a:p>
          <a:p>
            <a:pPr eaLnBrk="1" hangingPunct="1"/>
            <a:r>
              <a:rPr lang="ja-JP" altLang="en-US" sz="2400"/>
              <a:t>会社側が半額程度を負担してくれています。</a:t>
            </a:r>
          </a:p>
        </p:txBody>
      </p:sp>
      <p:sp>
        <p:nvSpPr>
          <p:cNvPr id="113669" name="正方形/長方形 9">
            <a:extLst>
              <a:ext uri="{FF2B5EF4-FFF2-40B4-BE49-F238E27FC236}">
                <a16:creationId xmlns:a16="http://schemas.microsoft.com/office/drawing/2014/main" id="{4F6B633B-5CF4-4472-B5F1-C3242DA3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9555" y="5613400"/>
            <a:ext cx="31486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※1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円未満の金額を四捨五入しています。</a:t>
            </a:r>
          </a:p>
          <a:p>
            <a:pPr algn="r" eaLnBrk="1" hangingPunct="1"/>
            <a:r>
              <a:rPr lang="zh-TW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出典：日本年金機構「厚生年金保険料額表（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令和</a:t>
            </a:r>
            <a:r>
              <a:rPr lang="en-US" altLang="ja-JP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2</a:t>
            </a:r>
            <a:r>
              <a:rPr lang="zh-TW" altLang="en-US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年</a:t>
            </a:r>
            <a:r>
              <a:rPr lang="en-US" altLang="zh-TW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9</a:t>
            </a:r>
            <a:r>
              <a:rPr lang="zh-TW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月分）」</a:t>
            </a:r>
            <a:br>
              <a:rPr lang="en-US" altLang="zh-TW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endParaRPr lang="zh-TW" altLang="en-US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0" name="テキスト ボックス 8">
            <a:extLst>
              <a:ext uri="{FF2B5EF4-FFF2-40B4-BE49-F238E27FC236}">
                <a16:creationId xmlns:a16="http://schemas.microsoft.com/office/drawing/2014/main" id="{9DA46664-88E9-4211-BC45-5AD36731F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10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A</a:t>
            </a:r>
          </a:p>
        </p:txBody>
      </p:sp>
      <p:pic>
        <p:nvPicPr>
          <p:cNvPr id="113671" name="図 9" descr="画面の領域">
            <a:extLst>
              <a:ext uri="{FF2B5EF4-FFF2-40B4-BE49-F238E27FC236}">
                <a16:creationId xmlns:a16="http://schemas.microsoft.com/office/drawing/2014/main" id="{67341A03-97F6-4302-B8A4-AB50A3C33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69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755BBF44-3964-4F5D-9D63-CC4B20CD72ED}"/>
</file>

<file path=customXml/itemProps2.xml><?xml version="1.0" encoding="utf-8"?>
<ds:datastoreItem xmlns:ds="http://schemas.openxmlformats.org/officeDocument/2006/customXml" ds:itemID="{A840253F-71F4-42CD-AD11-0720AB6EDE5B}"/>
</file>

<file path=customXml/itemProps3.xml><?xml version="1.0" encoding="utf-8"?>
<ds:datastoreItem xmlns:ds="http://schemas.openxmlformats.org/officeDocument/2006/customXml" ds:itemID="{D5ED13B2-DB50-40A8-AE73-B54723131202}"/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74</Words>
  <Application>Microsoft Office PowerPoint</Application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97</cp:revision>
  <cp:lastPrinted>2016-03-12T10:43:24Z</cp:lastPrinted>
  <dcterms:created xsi:type="dcterms:W3CDTF">2015-11-26T08:00:25Z</dcterms:created>
  <dcterms:modified xsi:type="dcterms:W3CDTF">2024-06-19T06:18:39Z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