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6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6.xml" ContentType="application/vnd.openxmlformats-officedocument.theme+xml"/>
  <Override PartName="/ppt/theme/theme5.xml" ContentType="application/vnd.openxmlformats-officedocument.theme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9.xml" ContentType="application/vnd.openxmlformats-officedocument.theme+xml"/>
  <Override PartName="/ppt/theme/theme8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6"/>
  </p:notesMasterIdLst>
  <p:handoutMasterIdLst>
    <p:handoutMasterId r:id="rId17"/>
  </p:handoutMasterIdLst>
  <p:sldIdLst>
    <p:sldId id="334" r:id="rId9"/>
    <p:sldId id="335" r:id="rId10"/>
    <p:sldId id="336" r:id="rId11"/>
    <p:sldId id="337" r:id="rId12"/>
    <p:sldId id="338" r:id="rId13"/>
    <p:sldId id="339" r:id="rId14"/>
    <p:sldId id="340" r:id="rId15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customXml" Target="../customXml/item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customXml" Target="../customXml/item2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4CC9956-3E01-412D-8713-F0610E65C2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AFD48EC-3205-4252-B8B6-8539B978D05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BB2171-D2A3-4C6E-9208-177DEDF59300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8BCD719-0C95-4042-8129-8860762DDDC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4B952E-16B8-4121-A21C-0FBB16B71D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2F6DACC-AA0C-490B-A555-13CBFDD4AB8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04CA7B6-5171-4687-8DFB-24BF132627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CC7EC7-029A-4A5B-B271-1BF01CD3BE2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7C1CA6A-22C3-46FD-97B0-9067BE971D46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F744F07D-ABB7-4C6A-9082-4A71649459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BDA7D53-63EC-4FE3-97B8-30976563F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0DD603A-889E-467D-9370-DBA8CFF37E3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7D142A-B067-438C-B194-0F886B4F01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2230163-DCD4-47E1-946E-5FE2DCCF8F3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D458F3-1D94-4A0C-95BF-AE8CD2EFAF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D6722FD-C53B-4669-A4B7-70EA7E729926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A9B91A-8708-483B-AFD7-ABA22C4D0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39C14B-629A-4988-9CC5-26BF7663C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8131F5-421C-44A2-9364-D018802567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969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DB3FC9-7D1A-43D6-B956-1B8F0336F6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251F580-D391-43A3-B7BE-C1E64087533E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0AA7F5-71C9-4D58-95C5-6A7EFF028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29204E-549E-4A53-95AC-973DB4D64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7717AA8-00B3-4D57-AB92-E595992579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4928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05F265-1556-4C11-8F2E-7CA052DA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A57EED-7246-466D-AEF7-19050808758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B1B567-2B9A-4C61-A7E5-2C9A7B29E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8FD87D-35FD-4282-8942-49178A76B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4DB077E-E51C-4A7D-9ED3-F4B712C160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172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F8A226-2539-4A91-B335-707595B19A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0DD0A4C-CBA5-487D-BBA4-A3748491C5E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AD25A1-2800-4942-A130-34DC0B3F2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67A3B9-CA11-41FF-8344-63E170BE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4CA465B-D0C5-4876-9464-CD33FC0B97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6614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CABA32-5035-44BF-B369-D3B0BED53F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5ECE3BE-1894-4E4C-B737-D46B81051B96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552B5D-1B62-41C9-8555-C183FDCD4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05D265-3042-4DAB-85DC-5E0BE876E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4FA8F74-D139-449B-AB50-2FA652C0CF0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0218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8A4E229-0890-4D9E-A6BB-2FDC13B959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7470E8F-D8FF-4B68-BE81-9E547C8211A0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DE5DF7-0871-47E6-B053-7EE49D62E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FE4173-0143-4503-A5D1-6472B1450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50BD035-9931-4879-89A6-985E1994C43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805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755A1B-3512-424F-ADED-E6AC09302A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26AF4A-2256-4D19-A1C6-080150648196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0620BA-26E1-4153-8A9A-CC5745AE6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9D2A13-0669-4CA5-94A3-A42877E52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D736B4C-DD85-46CC-B9AD-309324F094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29068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4D6EABC-9B01-4CAB-8484-3DDDC44677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736F17C-C6D6-44E1-91CA-723212258DD0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6DBB9E5-FAA0-4706-BE83-0D55D47A2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2DED8D1-6FA4-4C79-8D74-0A0421C76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78945CA-9084-4399-AAEA-A14BBB8CD32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132892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E0B0133-7CC5-4C5D-B441-65EAC0AC18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7CFB81-20D5-4872-851B-9A4EF9A2188A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2DBA48D-46BD-407D-8F4B-4EB15EC0D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44F92E-4E42-42FC-882A-588A35E2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CBEEB4-E1B0-4286-ADE7-80D9A60F10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8342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C92ECEC-7E4A-45C6-AB74-58EEBA0A26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3B908BB-AAA3-4540-BC8D-FF3E9AB286CF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2A66887-B9AE-4A0F-B7B1-0D9EC65B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576B317-ADAE-4014-8D1D-9B911ED1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CE1E181-F816-4706-B8B7-CC03382AF9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458028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21313-90FA-43C2-9561-E048C126A2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895A1CC-0536-4FC8-839E-FE1454AD92A0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F790CC4-571F-471D-A0D2-312E120AF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1E1A9F-F460-4DC7-8579-8A00B44C8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DC007FD-4F05-4AD2-ABBD-5AF6E29C80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0900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1A1117-706D-43DF-9230-92F898F5FD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E00F7FC-0261-460E-8675-5D34E26EC140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F78EC5-64B5-44EB-82E2-F7F4C399A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5D75C3-D2C5-498C-96D1-5E2F0FAC6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0C87F90-B31E-48B5-BEBA-F585FC48B6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0673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4352988-23CD-465B-BC3E-337C87DE04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3B5A55A-9D54-467D-821B-55E981B7F928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FFB3F29-A0C0-49F3-93C0-B55D194F7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814EC7-4AA7-4F2E-B78C-C05EC23B8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F6AEEA2-F2DC-4E66-A5B5-5418B837665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22572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8FEA2A-1920-4866-BB08-F2F1204C29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2A752C3-735D-4AAA-BF04-8061DD23F41E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D11976-16A3-44FE-95CC-3F676F522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1EECA2-EE7C-4230-A848-C64C7AD6C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2C85227-BB1C-46CA-9971-5D6080B339F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6902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6F1118-9081-49F6-A723-A518EC7B7E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2BEAFAA-90D1-4C10-B464-8FEC6C67D557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DA26966-25E0-477A-ABC7-67F2B43B8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D31094-90A9-45CF-9A1A-C22D22629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5747E74-2F73-4554-BA66-F2353F2A9F2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41605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585626-77DE-4A84-A552-DB6295CA54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41CB824-DC9C-421E-B833-923F4CB6E11B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388924-4CE8-449D-8813-2844A836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70C3CC-4B75-4467-9FF0-D074FB62B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940BF92-BBE5-4A0D-A938-0308518DBF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09747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BC91C4-CF30-48B1-B52C-6AE5CDCF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9AEB453-CD30-4D54-A2A0-BE393B9F7297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C8B6ED-50D9-4F67-9B7D-6AA36209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C8513B-D72C-45AD-A4D8-1B2623C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E3AD469-6A97-41A0-9478-40F3AE6CDA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44672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DF07C9-99FE-411B-86EE-8F0D5CC6FA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B9EE91D-11D8-4374-A39F-CC9519558484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039DB79-7C0A-4374-85FB-E470D3CF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18D371-2329-4851-AA67-FE1AAD22E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17FE8DF-14CF-4336-A9AE-7E65B2E271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9066306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F04E74-CDC5-4F70-9DE4-7380A23264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342AA86-542C-4368-9C7F-D58C28C3E77C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799AF1-99EE-41CD-8C28-52C5E6C3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AFA9B6-BA13-4DB2-BBB7-86125664E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B8FCD75-9CDA-44F4-AD1D-B9BAC2F1CD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50405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28E92B4-CCC4-4823-9844-3C646A98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899F15E-B9EE-4DA3-B6E0-06EB6811625D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1058A2B-3BB7-4A33-875E-5CE6045C0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CB639E0-775B-4557-8706-CC668BA77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04D8DE-9E7F-4A4D-A8B0-F1142A9836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02858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C59ED45-B237-4A4B-B7C8-C5CB04BEE9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6C60EFF-ECB1-4E7E-89A6-C1BA7F3E78E5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D104A0-1E6A-47C5-97BF-EE5CBFE6D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5EC121-6C7A-44A2-8F45-EA054001A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412EF2E-67FD-46FF-9A98-A8F93C77D2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0207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704823-18CE-47A4-A1E3-CBC19D117C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AFC11D8-61BF-4FF5-9029-C38BAFA8C890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3485F7C-176E-40BB-9EDD-AD5D9EF3B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B131D7-DC60-417D-8C21-8C9FDD6BB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D65503-2342-416F-8B27-0E7E5B488E7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6346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F3BE67-61FA-4958-BD10-838C8D51EF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7F748AA-BEA9-444A-BA48-5C395C4B955F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3F7FF9-57AA-404B-B66C-7050979F0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4CBD2A-FEA9-47C5-87E6-B496C0AA1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37541DF-FF56-4CF2-AB52-653E6B5436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95344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D5EF742-BCA7-48D0-BC96-8C367CB9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AFE014C-AB5A-43A1-B6B1-5692A01A6427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C4DA9D4-9B2A-47D8-A884-2AAD8F0F0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A2CDCCB-84B4-4E51-9415-F442D7069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2B06666-9B15-4F5F-ACC2-BCDB21ED21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96367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E3EB036-B30F-4DAE-AE28-2A4B8698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A86A30-19F4-4160-B70C-B74E770520C2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377F7D-4A50-4CEC-9D57-042DAC534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2E225D-B352-4546-BC10-C729EA5C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EF6A691-5A58-4CE5-9AAA-CB75715C29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17866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F5BA09-FE68-4C8A-B722-9D35C4F29D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78CC065-544E-472A-98C9-0CB775D20B7C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7EBE44-B5B2-4895-8C55-BB111960C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6A91D2-6CD9-474D-BEBE-E3535DD4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CA68B98-0A8E-4701-A177-E47909BEE2B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0100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5966A7-BACE-4737-8E24-5010B4F416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4918745-0F45-4A6C-B564-5DC784A890A7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973A86-28DD-423C-B5E5-48C7F54C6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F34BD6-C845-486A-8703-FC011B915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E989D8D-308A-448B-85C4-E21397C160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788601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0496E5-59F6-4C52-A29E-4718FAFE92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074BADD-DD78-4E4C-88F0-99F528D60FEB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6B53AD-05E9-4500-A7C8-94B4CBB7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EE6CED-FB71-4314-B42D-F39CF3F9F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A7A511C-63FD-4BFF-A034-365907AFF3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4543685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1C01E9-3E58-4F49-9F9C-6FC302B4D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9539087-3FBE-46E2-9D9C-A3B920B10AD0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F0BD5D-A1F5-4BB8-A790-E7BBB6CBD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A27B6C3-C2D5-436C-8092-76CB9431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CE98F02-DB64-4CDB-8DF1-605254AE44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97182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AD0838-517D-4ED8-99F4-14D37AB5F4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43E276-DE5C-4CA2-818D-6D5EF97341FD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AFA6AA-3923-4822-B1C7-11A589CAA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4C25A5-1BD8-43DD-9D19-04596747D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88FE344-592C-40BC-A186-421E026C98C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0382691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3C3E7-2640-470E-BE2F-B454EBD80C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73FEF6-F645-4B97-BC7B-2F8DA60D9BD7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37BBBA-743C-4FBA-BB53-9DEE089CD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824A4F-E55F-438A-B7B8-EBA81BAF1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719AC9E-B72C-4AFE-8BD4-92CFEAF1F58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54029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5DDF67B-C3F8-4D1F-9A46-94F3064914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EF9D72F-89AA-4DFA-A46F-2EAED80215A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7BA7916-0E52-415B-8BC7-FD34FA07E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C5C8A4-6F06-4394-B031-A68F1ABA1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45F4DFC-CA8F-4FDF-BC49-31AFDBC102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3619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47E3EE7-AF06-4A64-A01E-A26169F6DF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89DF0DF-7F86-47B1-818E-04FCBB258C0D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8E73975-E77C-49DE-85EA-2F31CCEB9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B7A0D89-B1B0-4CB5-AA8D-1B25BBFD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D4B270-8E92-43A8-A696-6F2A8FB3F22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03598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D1DE3E-BA62-42DF-B7C3-23F50756E2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E47F8C-38D3-44ED-8770-EEE2609F0BDB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910350-D011-4090-BDD6-690B236C0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EE0C8AF-A232-41E6-899D-0EC29ECFD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6B228A9-DDE0-4497-ABBF-BBC6B43FB6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98107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EFA7CE4-C88A-4530-82D8-3F5EA99FE1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9729E19-D4A3-4FFD-BD1F-DE44DECCE2F7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B2BACB4-C15F-40D2-91A2-C37331AE9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24A1E6F-50AF-49C3-A125-9A84B18C7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039915E-CE9A-4F70-BA9C-28EF0844264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73280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D6778D-AA94-424F-8704-6636B7B8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CB91937-3B0F-4128-BE5C-08210C8795E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D0F0F6-EDAF-48BC-A0C5-3EF3F3501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5D22E8-2842-4FAE-B95C-94B768F94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3CEA313-5C31-462D-8AAF-3C7964EAC2D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53512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0C63414-C329-47E9-A61B-2BD527EBFB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3FBF54E0-DEA1-4A4A-B5E1-A16EF65DAF86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04419C-2E80-4D9A-929E-9E27B839B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1B8ACD-ED95-4391-BA6C-6B5E865C9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D00AEF1-9979-41F9-AA7C-20E620C367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2620631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85EDBB-F1FE-4BFC-BDE7-254046AE01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3A3FE1B-3153-41FE-AE25-3E66E44120AF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80655F-38CC-481A-89FB-36148D608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153F33-E100-4A71-A70A-90013DF04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C4F86DC-9DDA-4E34-B0DD-E09B966E8D0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110066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C73D3F-6504-4628-9E98-1A67580A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D8D618C-81CA-4622-8909-9EA4A088692D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F194A7-B8B9-4D13-9788-DEC9C676A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40478F-2FB0-4732-A15F-E69FE7E7A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603768-CACD-4DE2-AA60-6B83F9FE316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471290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15891A-634D-4A3C-AF1C-984A17FB33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72BFDD1-00FB-47EC-A94F-A150662181A7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7E0BBB-F8E8-4E1F-A16E-E2C5D0F46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F3FA8E-B9A8-4458-B131-0BD03D59E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45C3D55-910D-4128-86F2-B623D454FD8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4256133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9AD674-9A00-4D93-87E2-66EF83095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D1F6D8-A8F5-4626-BC6C-2F9D1B21F7CC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68D946-4524-426C-B85B-6BC82A7FB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7CECB3-AFDA-4084-B39F-2FCBD6987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4A0BF04-B254-4C8D-BCD2-24F8FF0E066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42113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329796-B17A-40D0-A1F7-E9FB6D7B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E2045D7-37A4-4066-8D59-B565A535EC9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7C9F7E-290A-413F-8884-57A2039E2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5E7623-4B51-49DD-B87F-288A52F65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6923BCF-54E8-48AA-A5A3-26FC1EBC0B3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559922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0A0161-20AB-40C8-9FF3-054173A70B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088723F-FA63-4C41-9A73-35D99E72087A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F65B657-FFCB-44C6-AE3D-3168C1B81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1B6EEF-3EE9-4595-9203-EB68744DC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DEC66E1-32DE-4DC6-A190-A74E85FDFD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799724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1A40DCF-5ACA-4DA6-8338-5967CDE44F3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F0B87F9-7322-4AB6-924F-CF069407F751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F932825-A640-4847-9316-011A9F7A0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201F85B-34F0-4881-9362-BC98911B9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6AB7D29-1C7D-4753-82B7-D485DB299E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614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E94E65F-2D2E-437D-8E6E-1F0A21303C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8EB9FF1-B891-44A4-93AA-D3DC63F975BF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C34B87-13DF-4996-A354-3E397CCC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9EDD5E9-FE55-4F20-BCC2-5B656CF1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A2824DF-2E9D-434F-8CA5-92D962D55F0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671814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1D21ED5-E5E4-420A-A76B-28A300A1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E70241-6D10-4896-A8EF-9F28E5AEFC1D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F08F42F-6C50-4B07-A5A2-FAC56E854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7F1465C-874A-43A9-BC22-84D2EDD7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9B34FE7-3BC4-4350-BFEC-F1A3C1EC1F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94700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2FF69BD-0132-49ED-A8A6-87EDF15F1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A8DAFD7-EDF9-47DA-BB98-1725435AC48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EC8083E-E899-427F-A613-41A4D2FFA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C498461-9E99-459C-863B-7CA4731AC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84BB237-80B3-4275-BC3D-AE820F2E1D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53592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4BCC5FF-47D9-40D4-BEBA-29F3FEA0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E033075-454C-488C-AC74-5D43A0C27E11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130A72-2F6D-473F-9D92-7EB871258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5247F2-ED86-4052-B030-A54C9BC35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DA8EFC9-8DFC-464A-8E04-821312DE189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72989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D3AF4D-1003-4AF3-BE0C-CFAB99C869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8A5E437-AA6A-4C39-BC2A-8E109067CA65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F26C051-1E49-4FB9-8563-30ECFED7E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CECC8A-9315-4BF7-A843-779F54847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7C046AE-176F-40D1-A5EA-D9AFBFAC126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248908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91410C-4FCF-4480-9C64-49E5BD78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78B205E-2FE5-4CBA-8ACD-92E8C123C330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7F109D-D60D-4633-BE47-B4ACF41B8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BB8A24-EE1C-4D44-BCD5-B8ACF473A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052D898-685E-4D73-A520-DBF33DF294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897743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38FDAA-A39D-45BF-9492-F68C7A30C9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40A9522-6795-40A3-BE78-B1CB728FD692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720DFF8-25A5-461D-9FD4-A1913A19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9E003F-6FE4-405C-ADBC-847B676A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25A762F-874D-44AA-BB90-5FEF2A1CAA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735360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912CFF-FC3F-4F02-A81A-4EDE99E70C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A8EA0C9-02C9-4F8C-8840-C0B862655908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5DED4E-6492-4892-865D-862230F13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66A4D0-C2C0-4A51-8252-2943B13D7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9CBE8E3-28AE-4C42-B9A0-BDC19B9E9DE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17435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D6E71B-5D03-49C9-85B5-FAC75A0835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1B253E2-D3D2-4AC9-AA2C-C5F128F514EA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271E7E-6349-410B-9406-A13AFA1C9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26EB2A-6787-411E-8ACB-52130224A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330641D-2DF8-4488-A771-D8E3EB4F2EE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635898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9FC7CEA-34C2-4029-958A-8D285854E9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3D528B-C7C9-4A14-A055-5E2E09F67EBF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6B6D33-A2C1-4B5E-85B3-7632F728E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6ED72C-BFDC-4D40-9801-86360304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228E843-E75A-448C-BCE6-7659369E46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877198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C6C0B6-0AFF-4F87-8608-AA59D8B07F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49A5AEA-FF67-4A5F-AA4B-91C407D5A4D0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50B7DED-78A4-4973-BBCC-760E11320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09ED60D-EE6F-47F7-915D-E7B7C8FFE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11ACE3A-D18D-48F9-9667-2C6E5BBEC0E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4909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3B490F3-4C96-46D6-9017-78B22CC19C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AF060E-78A5-4CF9-80D5-F81718D8475E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C6B3369-5503-45E7-A1BE-2BAFCBCDC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275B49-8AED-4AAB-B416-1904D3F2B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5FD6F45-E32B-407A-8034-07336A7420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468109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1ED8C7-595C-4A7C-B6DB-26BE677B0A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09925D-89C1-4927-96C3-5E761DD69082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C6DD86-2D76-49F9-8254-5EB13ABA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3C392B0-8DE3-4A2D-9D9D-C259F49DA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FDF2DD5-852E-4F79-AE22-0006607B03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8359968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2EAC6E-BDFD-474A-A749-DDC90D6AFC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777DFF7-1C55-4030-B7BB-7052563908E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246E1D4-DE47-466C-BB5F-08AF34FE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FAAFC28-568E-435B-BBC1-AA08FF17E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57D3AF9-9F05-4AD5-82F3-898E7910DE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42000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2761CC4-687E-4F90-B788-5D431CCF63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7EAD283-BD0B-4A66-A3BF-8801D463B4D6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6EB1995-B8BE-4D87-A3BD-431AE6C64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408C71-B75F-4925-9CCA-B18D87BE2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BC173B2-6097-42D0-9241-94433738F06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363975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5C21044-97D5-4B36-9DD2-7C01CF48EB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34886-F73F-486A-84F2-4F5DA4C565CF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5E937D-1149-491A-A014-B46E948F7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21A6664-20E0-4DC8-99FB-5A7C46763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F6B736A-B5ED-4CD9-9783-72D4B56F269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740254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C22F0A7-EFF7-43C0-A5CF-D9E93C3454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66537BC-DA01-4675-B392-77B505AC044B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DBAB3E6-8CF6-4B94-8082-B8209A00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E6E491-EECF-4E87-B047-EE0F2429D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1DA52BC-7A4F-4E05-A530-A5F7A7B6993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4660166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DDFDA9-0DBE-41DB-A7CF-3AB3A7ACD6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65777DD-F495-46C3-85B7-0D9DE6C35FC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515DB0-7D98-4622-AD0B-A4D239A23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218801-BEE1-4753-9C9F-0BC279CD8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E9CE9FB-830D-48F8-81C6-E718B4E4F9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310248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24C3D7-954E-46F5-8B91-7300C816F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44B5DD-C4ED-4110-9376-4FC216EDC896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CA1848-784B-4C6C-8199-2AE90A850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F1375A-D90A-49C5-BCE2-467754667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C45F6B0-9882-4EAC-81F4-10039FF86BE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68616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C1833D-4833-4B82-BC6C-A1D0DD4F87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3FC846A-6F9B-4373-95ED-08BC5C2DB882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CF79B4-2173-459E-B4AD-9BEDCF6FC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A95E17-3038-4753-9DA8-D13E7788B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A8D6EB9-0BAC-42B1-837A-33A258ACA44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7995363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898386-3A1B-4829-AC7A-63B280E9A3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3FEBAD1-21FF-430C-A830-11626B9B2252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676FD6-275F-4705-8938-1F0904A0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F4E303-C0A0-4E43-9555-ACA83FE31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776C77D-C6BB-4BCC-A052-B249068BBD0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7197673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10467D-0A3E-487A-9E69-8056E804B00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47B2A5F-F969-4E5D-9FFC-A0DD923A2FA2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B34B62-6EB4-4786-BE1A-A1B56675A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76EDD2-4C05-4376-B91C-B51534008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460A4CD-4EEA-4C13-85F4-3F620905F7E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0769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0D682EF-8499-435D-8E0D-554CEB6301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B665FDA-F040-4B9A-B808-5E08A2382204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C82513-9D91-4BDA-9173-F3A8F5D98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66934A8-AFE1-4EB8-8DEB-E3CC1A828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B857D2D-8F53-433D-B3F5-389AC642787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51598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2DECD19-ECE6-4D4D-9DB6-E96A1409D0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6DFD6B4-9AA7-4457-9714-B3979A630941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EB55E18-37C0-42BF-BDE6-7F10A577C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230F72A-B4DE-41DB-9163-FC9C053D3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84116DE-E437-46A7-B779-95D05D15D32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2618803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2376E3-C6ED-4F9E-B03D-CDDE42F5EC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707D12B-67A5-4E9E-A68E-5E05F25AE00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C322C7-98E9-4932-96C5-A6821A05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584C08F-530A-49E9-A0DC-1E995DD48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68F6291-B38E-45E5-81EB-3BAF678718D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189131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B14D537-8B53-477E-9537-C0CE3CADDC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BCD3C90-3146-4477-A2C5-B02494076FC8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63415CE-37CF-47A4-B3EB-A8FC3D0AE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D9C15A-B3E2-46CB-8680-D12F4EE76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2FEDCC4-6F8F-490D-9C9F-F887A41668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10454979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DF47E42-310F-4C36-8FE2-126BFA55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9EB48D-6C63-4927-B46A-D41C131EF9EB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0943B0B-092F-4163-9EC8-2C34163E4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BBD49D0-54CA-442B-A58E-FB0948209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21D5770-58DA-4172-8F22-4EDC78CD33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5799559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845C66-C786-4E1B-985D-DD6DEE93C7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C87407A-98E7-4EEB-A20D-CF928C67F30A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0CC25D-B783-43DE-9317-7AF7EB60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848E62-1AA0-4C2E-9058-D6CA1CD01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4643997-98E4-4B12-8154-7F78E05AA3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1415922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0321F50-DC3F-4869-B41B-5EE5B3C2EF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59BAE94-61B9-4E7A-8852-2E65B9EAADE6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5A6E903-FC59-4901-AE5A-038ECA8DB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C8CFB3C-6A6A-4EBB-9695-07E14B6A4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31EBB16-751E-4E16-A5DD-6F658B98F74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4274900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FBA5F9B-75EF-4F89-9D6A-74F6C7740B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CA3A75D-8EBD-49E3-B38A-E6A09744A84A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A0E780-B5E7-447C-B251-1471C4C70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EF571F-5B2E-4823-8E59-006E4EA54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337E994-88EA-42FB-BFDE-18BD80F09FE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8036152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29CAB1-4C20-4674-9FE8-E12DF0541C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BA0F6BB-AEBE-47BC-9C65-3FFE4BDEA063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39033CA-8F43-477C-AE25-8C371B52F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9D27B6-4B34-4B8B-9D52-58B6AB820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901FBE8-684A-47A6-82DA-E33606DD52D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592201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EC89A9C-B5C9-439A-822C-38CA629DF2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D40A07-B1EE-4C14-9C4F-56A1B5045A89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006B6A5-84B1-4991-ACD8-844B1C638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7B894F-86B2-4A10-BECF-C999994E3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B475E2D-F0F4-4974-94DE-0ED1AFF740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395098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141CDD-A173-4D31-B6C1-B0974F6D3A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755E3A9-1EC7-4B88-92A8-1220D1F2137A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27E243-84DE-4662-9283-3517F537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251CC1-2A75-45F9-8C23-AD61CC44C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3B3151A-8129-43E3-8968-8BC47DF70D4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06323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D1AE28-5236-471D-854D-2E3D2E2547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25C76E1-6EB9-4FE3-BE48-1A078280C1D9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81F6D8-D918-4CA1-AECA-C4C7B66A6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85C48D-28F0-451F-81D5-B7D6E0F85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3E44653-5183-404E-99E1-82DBE1CBEE1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139251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CE8DD4-2F63-487E-A80F-2BD0E8B7B1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6182A7-148E-4DFA-AA5F-CF8AEE680688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232B0C-2AA4-4394-ABC1-A60D787BB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748BC1-1BD4-41C2-B3A4-39F6D290E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50C305F-1E79-4D7D-AC42-FC0F9A6A375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630817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1A09499-E7FD-4E6C-BCF2-195EF0A144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9C8E00-14AC-4CE8-A220-5EF58AC857A8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56667F8-74D8-4F39-A8A2-2EF6FE2AE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05B843-AE68-435E-865A-BA1A32BD0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75BBEC9-78F4-45CF-842D-72F68E8CE8E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68587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CD100E3-55DE-434F-A0E1-EED6B31478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E4DF668-B6F5-42AF-BA42-728A9DCEA2CA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442E7BC-F74A-4BCB-9823-560E94DAE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D0A4A64-22EA-4210-9754-5F570E43C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DFCA5EC-3B1F-442D-9BD3-D06F30FF90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631640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94E9A07-58F5-446D-908D-154C214B29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31E16D1-EE96-4ED3-8E4D-DDE4B64176E4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544AA9-E458-4981-A697-8A2464BAF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4C0C02D-0EED-4F58-9F3E-AFC38BC3F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D1A76FE-5B68-43BA-B08E-32806BC85D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279533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EC86356-F943-4A34-8432-7C7276E6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2091863-96E8-4725-BC39-22ACCEE28118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525DD3C-D028-4F43-A59C-22CE29FD0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7146250-B66E-45C7-B153-7FF07482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DC93181-3846-4497-BA61-3926ED9296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167397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A6ADB8-ABAC-4EF8-ABD6-3A132E8EF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2B85DCC-638B-40F4-8024-E04596E02A75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4524F9-B95F-4519-AADC-A9A5C4586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146BFC-ABAA-421E-9315-1AF62487F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D048CB9-CF4E-49B7-A1CE-E2278785A88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42569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2C2168C-1F81-4EF9-8BE7-37234C36A3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5128831-C823-487C-995E-111718A41D92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1D1104-2002-4FC4-A93B-9795D80A5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7B65FA-8A29-42D0-AF6C-9251325AC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A256CAD-7E1D-4B47-906E-FAD94CCE182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114338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2044A2-566A-4DD5-894D-D3FFF7E4DF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3358AB-4948-49DB-9D99-CFDACA69D3E8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7DCE45-20E1-4AA3-83EB-649364437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210F98-ECCD-4DA5-BBBE-88FDB9BC1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74B3C49-3DDE-432A-BE70-854059F6F20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38424871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9A26EB-BF2A-474A-8356-8874D52616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FB08C3D-A414-494D-B401-0A8A1F88C654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F51A6A-41EB-443B-BDB8-DA50DEA0B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57452-843C-4DE3-985A-23EDB540C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25EFAA3-070F-4E30-A952-1CEC2DD808B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3779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17370CB-34B4-45F5-9743-E2EF9A5582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C8EE597-4E3A-4EB6-B431-115D6E810A49}" type="datetimeFigureOut">
              <a:rPr lang="ja-JP" altLang="en-US"/>
              <a:pPr>
                <a:defRPr/>
              </a:pPr>
              <a:t>2024/6/24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CA8CA9-49A8-41BE-98E5-A6F7B6732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E1CF55-1668-496B-A06F-88270B51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A2AC208-4EB1-4B26-B52A-789C69BFB6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8478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0336F534-D9D5-41B5-B0B7-C2ED0DFB275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156" r:id="rId1"/>
    <p:sldLayoutId id="2147488157" r:id="rId2"/>
    <p:sldLayoutId id="2147488158" r:id="rId3"/>
    <p:sldLayoutId id="2147488159" r:id="rId4"/>
    <p:sldLayoutId id="2147488160" r:id="rId5"/>
    <p:sldLayoutId id="2147488161" r:id="rId6"/>
    <p:sldLayoutId id="2147488162" r:id="rId7"/>
    <p:sldLayoutId id="2147488163" r:id="rId8"/>
    <p:sldLayoutId id="2147488164" r:id="rId9"/>
    <p:sldLayoutId id="2147488165" r:id="rId10"/>
    <p:sldLayoutId id="214748816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8349521D-2EA0-4F49-B9BE-869E4E55524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167" r:id="rId1"/>
    <p:sldLayoutId id="2147488168" r:id="rId2"/>
    <p:sldLayoutId id="2147488169" r:id="rId3"/>
    <p:sldLayoutId id="2147488170" r:id="rId4"/>
    <p:sldLayoutId id="2147488171" r:id="rId5"/>
    <p:sldLayoutId id="2147488172" r:id="rId6"/>
    <p:sldLayoutId id="2147488173" r:id="rId7"/>
    <p:sldLayoutId id="2147488174" r:id="rId8"/>
    <p:sldLayoutId id="2147488175" r:id="rId9"/>
    <p:sldLayoutId id="2147488176" r:id="rId10"/>
    <p:sldLayoutId id="214748817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ADC695E6-ED1D-4542-9CE3-DFEF98F009B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178" r:id="rId1"/>
    <p:sldLayoutId id="2147488179" r:id="rId2"/>
    <p:sldLayoutId id="2147488180" r:id="rId3"/>
    <p:sldLayoutId id="2147488181" r:id="rId4"/>
    <p:sldLayoutId id="2147488182" r:id="rId5"/>
    <p:sldLayoutId id="2147488183" r:id="rId6"/>
    <p:sldLayoutId id="2147488184" r:id="rId7"/>
    <p:sldLayoutId id="2147488185" r:id="rId8"/>
    <p:sldLayoutId id="2147488186" r:id="rId9"/>
    <p:sldLayoutId id="2147488187" r:id="rId10"/>
    <p:sldLayoutId id="214748818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D7C8823F-7A71-46A6-80CE-6EA813F2BD6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189" r:id="rId1"/>
    <p:sldLayoutId id="2147488190" r:id="rId2"/>
    <p:sldLayoutId id="2147488191" r:id="rId3"/>
    <p:sldLayoutId id="2147488192" r:id="rId4"/>
    <p:sldLayoutId id="2147488193" r:id="rId5"/>
    <p:sldLayoutId id="2147488194" r:id="rId6"/>
    <p:sldLayoutId id="2147488195" r:id="rId7"/>
    <p:sldLayoutId id="2147488196" r:id="rId8"/>
    <p:sldLayoutId id="2147488197" r:id="rId9"/>
    <p:sldLayoutId id="2147488198" r:id="rId10"/>
    <p:sldLayoutId id="214748819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24BEEF73-29E4-429D-82D7-DEA72E41B3A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200" r:id="rId1"/>
    <p:sldLayoutId id="2147488201" r:id="rId2"/>
    <p:sldLayoutId id="2147488202" r:id="rId3"/>
    <p:sldLayoutId id="2147488203" r:id="rId4"/>
    <p:sldLayoutId id="2147488204" r:id="rId5"/>
    <p:sldLayoutId id="2147488205" r:id="rId6"/>
    <p:sldLayoutId id="2147488206" r:id="rId7"/>
    <p:sldLayoutId id="2147488207" r:id="rId8"/>
    <p:sldLayoutId id="2147488208" r:id="rId9"/>
    <p:sldLayoutId id="2147488209" r:id="rId10"/>
    <p:sldLayoutId id="214748821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6C81BA38-044F-4E8A-94AD-F1C125CE462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211" r:id="rId1"/>
    <p:sldLayoutId id="2147488212" r:id="rId2"/>
    <p:sldLayoutId id="2147488213" r:id="rId3"/>
    <p:sldLayoutId id="2147488214" r:id="rId4"/>
    <p:sldLayoutId id="2147488215" r:id="rId5"/>
    <p:sldLayoutId id="2147488216" r:id="rId6"/>
    <p:sldLayoutId id="2147488217" r:id="rId7"/>
    <p:sldLayoutId id="2147488218" r:id="rId8"/>
    <p:sldLayoutId id="2147488219" r:id="rId9"/>
    <p:sldLayoutId id="2147488220" r:id="rId10"/>
    <p:sldLayoutId id="214748822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5015B2BE-EAF9-40E4-B656-DDBD263575D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222" r:id="rId1"/>
    <p:sldLayoutId id="2147488223" r:id="rId2"/>
    <p:sldLayoutId id="2147488224" r:id="rId3"/>
    <p:sldLayoutId id="2147488225" r:id="rId4"/>
    <p:sldLayoutId id="2147488226" r:id="rId5"/>
    <p:sldLayoutId id="2147488227" r:id="rId6"/>
    <p:sldLayoutId id="2147488228" r:id="rId7"/>
    <p:sldLayoutId id="2147488229" r:id="rId8"/>
    <p:sldLayoutId id="2147488230" r:id="rId9"/>
    <p:sldLayoutId id="2147488231" r:id="rId10"/>
    <p:sldLayoutId id="214748823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D50E6BA6-7DD9-456B-A5F3-79EDA0760A4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233" r:id="rId1"/>
    <p:sldLayoutId id="2147488234" r:id="rId2"/>
    <p:sldLayoutId id="2147488235" r:id="rId3"/>
    <p:sldLayoutId id="2147488236" r:id="rId4"/>
    <p:sldLayoutId id="2147488237" r:id="rId5"/>
    <p:sldLayoutId id="2147488238" r:id="rId6"/>
    <p:sldLayoutId id="2147488239" r:id="rId7"/>
    <p:sldLayoutId id="2147488240" r:id="rId8"/>
    <p:sldLayoutId id="2147488241" r:id="rId9"/>
    <p:sldLayoutId id="2147488242" r:id="rId10"/>
    <p:sldLayoutId id="214748824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4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テキスト ボックス 37">
            <a:extLst>
              <a:ext uri="{FF2B5EF4-FFF2-40B4-BE49-F238E27FC236}">
                <a16:creationId xmlns:a16="http://schemas.microsoft.com/office/drawing/2014/main" id="{97340582-3855-4E7F-B5D5-48ED3C189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3508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55</a:t>
            </a:r>
          </a:p>
        </p:txBody>
      </p:sp>
      <p:sp>
        <p:nvSpPr>
          <p:cNvPr id="101379" name="テキスト ボックス 38">
            <a:extLst>
              <a:ext uri="{FF2B5EF4-FFF2-40B4-BE49-F238E27FC236}">
                <a16:creationId xmlns:a16="http://schemas.microsoft.com/office/drawing/2014/main" id="{0BF7888F-467D-4D51-87BE-80C8EAE1D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信用創造の仕組み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0" name="テキスト ボックス 9">
            <a:extLst>
              <a:ext uri="{FF2B5EF4-FFF2-40B4-BE49-F238E27FC236}">
                <a16:creationId xmlns:a16="http://schemas.microsoft.com/office/drawing/2014/main" id="{EB5522B2-6817-4F13-8D95-8CEA9FCDD9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9413" y="534988"/>
            <a:ext cx="5159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3600">
                <a:solidFill>
                  <a:srgbClr val="FFFFFF"/>
                </a:solidFill>
                <a:latin typeface="ＭＳ Ｐゴシック" panose="020B0600070205080204" pitchFamily="50" charset="-128"/>
              </a:rPr>
              <a:t>①</a:t>
            </a:r>
            <a:endParaRPr lang="en-US" altLang="ja-JP" sz="3600">
              <a:solidFill>
                <a:srgbClr val="FFFFFF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699FDDE1-C404-4201-945E-2DDB3338C0C6}"/>
              </a:ext>
            </a:extLst>
          </p:cNvPr>
          <p:cNvSpPr/>
          <p:nvPr/>
        </p:nvSpPr>
        <p:spPr>
          <a:xfrm>
            <a:off x="960438" y="2335213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F538CE41-E8DF-4A4D-9646-3EB4C6535E61}"/>
              </a:ext>
            </a:extLst>
          </p:cNvPr>
          <p:cNvSpPr/>
          <p:nvPr/>
        </p:nvSpPr>
        <p:spPr>
          <a:xfrm>
            <a:off x="960438" y="4079875"/>
            <a:ext cx="1674812" cy="1138238"/>
          </a:xfrm>
          <a:prstGeom prst="roundRect">
            <a:avLst>
              <a:gd name="adj" fmla="val 614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1869A413-F6DC-4739-ACDA-655622D98AB0}"/>
              </a:ext>
            </a:extLst>
          </p:cNvPr>
          <p:cNvSpPr/>
          <p:nvPr/>
        </p:nvSpPr>
        <p:spPr>
          <a:xfrm>
            <a:off x="960438" y="5824538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12D2D92A-F6F3-46C0-B8B6-0221CF845B3F}"/>
              </a:ext>
            </a:extLst>
          </p:cNvPr>
          <p:cNvSpPr/>
          <p:nvPr/>
        </p:nvSpPr>
        <p:spPr>
          <a:xfrm>
            <a:off x="5981700" y="2335213"/>
            <a:ext cx="2994025" cy="2252662"/>
          </a:xfrm>
          <a:prstGeom prst="roundRect">
            <a:avLst>
              <a:gd name="adj" fmla="val 6141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C0FE69FD-E188-4198-9097-1454F29AC517}"/>
              </a:ext>
            </a:extLst>
          </p:cNvPr>
          <p:cNvSpPr/>
          <p:nvPr/>
        </p:nvSpPr>
        <p:spPr>
          <a:xfrm>
            <a:off x="5981700" y="4949825"/>
            <a:ext cx="2994025" cy="2252663"/>
          </a:xfrm>
          <a:prstGeom prst="roundRect">
            <a:avLst>
              <a:gd name="adj" fmla="val 614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1386" name="テキスト ボックス 31">
            <a:extLst>
              <a:ext uri="{FF2B5EF4-FFF2-40B4-BE49-F238E27FC236}">
                <a16:creationId xmlns:a16="http://schemas.microsoft.com/office/drawing/2014/main" id="{5D28CBB7-F504-4279-A892-038123E86C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165600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1387" name="テキスト ボックス 32">
            <a:extLst>
              <a:ext uri="{FF2B5EF4-FFF2-40B4-BE49-F238E27FC236}">
                <a16:creationId xmlns:a16="http://schemas.microsoft.com/office/drawing/2014/main" id="{6A719661-EB9D-4F77-9887-CDAACD39D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8896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1388" name="テキスト ボックス 34">
            <a:extLst>
              <a:ext uri="{FF2B5EF4-FFF2-40B4-BE49-F238E27FC236}">
                <a16:creationId xmlns:a16="http://schemas.microsoft.com/office/drawing/2014/main" id="{5B5A2CA0-A1F2-489F-8743-E67261C47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8650" y="26384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1389" name="テキスト ボックス 35">
            <a:extLst>
              <a:ext uri="{FF2B5EF4-FFF2-40B4-BE49-F238E27FC236}">
                <a16:creationId xmlns:a16="http://schemas.microsoft.com/office/drawing/2014/main" id="{A7EE2A71-B258-4CAE-882E-B8CDDC86E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938" y="5199063"/>
            <a:ext cx="1027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22" name="円/楕円 21">
            <a:extLst>
              <a:ext uri="{FF2B5EF4-FFF2-40B4-BE49-F238E27FC236}">
                <a16:creationId xmlns:a16="http://schemas.microsoft.com/office/drawing/2014/main" id="{49F7A691-8EA6-4B46-A329-B4938FE97EB2}"/>
              </a:ext>
            </a:extLst>
          </p:cNvPr>
          <p:cNvSpPr/>
          <p:nvPr/>
        </p:nvSpPr>
        <p:spPr>
          <a:xfrm>
            <a:off x="6148388" y="2613025"/>
            <a:ext cx="1776412" cy="17764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3" name="円/楕円 22">
            <a:extLst>
              <a:ext uri="{FF2B5EF4-FFF2-40B4-BE49-F238E27FC236}">
                <a16:creationId xmlns:a16="http://schemas.microsoft.com/office/drawing/2014/main" id="{FBB7EAE4-BF52-4463-9ED2-CA8899A3E8BF}"/>
              </a:ext>
            </a:extLst>
          </p:cNvPr>
          <p:cNvSpPr/>
          <p:nvPr/>
        </p:nvSpPr>
        <p:spPr>
          <a:xfrm>
            <a:off x="6148388" y="5186363"/>
            <a:ext cx="1776412" cy="1776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5" name="右矢印 24">
            <a:extLst>
              <a:ext uri="{FF2B5EF4-FFF2-40B4-BE49-F238E27FC236}">
                <a16:creationId xmlns:a16="http://schemas.microsoft.com/office/drawing/2014/main" id="{54DDB991-ACA7-4D92-9154-83FB7AD59CE1}"/>
              </a:ext>
            </a:extLst>
          </p:cNvPr>
          <p:cNvSpPr/>
          <p:nvPr/>
        </p:nvSpPr>
        <p:spPr>
          <a:xfrm>
            <a:off x="2543175" y="2600325"/>
            <a:ext cx="3379788" cy="485775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6" name="円/楕円 25">
            <a:extLst>
              <a:ext uri="{FF2B5EF4-FFF2-40B4-BE49-F238E27FC236}">
                <a16:creationId xmlns:a16="http://schemas.microsoft.com/office/drawing/2014/main" id="{98E97966-BDBB-4F22-A57C-B09C1E5E8671}"/>
              </a:ext>
            </a:extLst>
          </p:cNvPr>
          <p:cNvSpPr/>
          <p:nvPr/>
        </p:nvSpPr>
        <p:spPr>
          <a:xfrm>
            <a:off x="3371850" y="2101850"/>
            <a:ext cx="1471613" cy="14732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1394" name="テキスト ボックス 43">
            <a:extLst>
              <a:ext uri="{FF2B5EF4-FFF2-40B4-BE49-F238E27FC236}">
                <a16:creationId xmlns:a16="http://schemas.microsoft.com/office/drawing/2014/main" id="{A111136D-47DF-471A-86D8-7AD7E9C49D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2332038"/>
            <a:ext cx="10271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2837" name="テキスト ボックス 30">
            <a:extLst>
              <a:ext uri="{FF2B5EF4-FFF2-40B4-BE49-F238E27FC236}">
                <a16:creationId xmlns:a16="http://schemas.microsoft.com/office/drawing/2014/main" id="{C4410AE4-2FAE-4B63-AAE4-F1BC9AC87726}"/>
              </a:ext>
            </a:extLst>
          </p:cNvPr>
          <p:cNvSpPr txBox="1">
            <a:spLocks noChangeArrowheads="1"/>
          </p:cNvSpPr>
          <p:nvPr/>
        </p:nvSpPr>
        <p:spPr bwMode="auto">
          <a:xfrm rot="416402">
            <a:off x="1781175" y="2243138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将来のために</a:t>
            </a:r>
            <a:b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預金しよう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2838" name="テキスト ボックス 29">
            <a:extLst>
              <a:ext uri="{FF2B5EF4-FFF2-40B4-BE49-F238E27FC236}">
                <a16:creationId xmlns:a16="http://schemas.microsoft.com/office/drawing/2014/main" id="{06794D3B-161E-4B5F-8D0A-E934286F2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888" y="2928938"/>
            <a:ext cx="11255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100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397" name="図 1">
            <a:extLst>
              <a:ext uri="{FF2B5EF4-FFF2-40B4-BE49-F238E27FC236}">
                <a16:creationId xmlns:a16="http://schemas.microsoft.com/office/drawing/2014/main" id="{CD571F60-DC93-4DB7-B306-F1A8550D60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42" t="36159" r="41434" b="44553"/>
          <a:stretch>
            <a:fillRect/>
          </a:stretch>
        </p:blipFill>
        <p:spPr bwMode="auto">
          <a:xfrm>
            <a:off x="1250950" y="2363788"/>
            <a:ext cx="9556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8" name="図 2">
            <a:extLst>
              <a:ext uri="{FF2B5EF4-FFF2-40B4-BE49-F238E27FC236}">
                <a16:creationId xmlns:a16="http://schemas.microsoft.com/office/drawing/2014/main" id="{7B3129D7-2FEC-4530-B43E-9D05888F99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0" t="32451" r="42876" b="41216"/>
          <a:stretch>
            <a:fillRect/>
          </a:stretch>
        </p:blipFill>
        <p:spPr bwMode="auto">
          <a:xfrm>
            <a:off x="7337425" y="3192463"/>
            <a:ext cx="852488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399" name="図 5">
            <a:extLst>
              <a:ext uri="{FF2B5EF4-FFF2-40B4-BE49-F238E27FC236}">
                <a16:creationId xmlns:a16="http://schemas.microsoft.com/office/drawing/2014/main" id="{518DFBF9-F525-4302-9B83-7BC249855C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7" t="37643" r="42744" b="43440"/>
          <a:stretch>
            <a:fillRect/>
          </a:stretch>
        </p:blipFill>
        <p:spPr bwMode="auto">
          <a:xfrm>
            <a:off x="1282700" y="4205288"/>
            <a:ext cx="9890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400" name="図 6">
            <a:extLst>
              <a:ext uri="{FF2B5EF4-FFF2-40B4-BE49-F238E27FC236}">
                <a16:creationId xmlns:a16="http://schemas.microsoft.com/office/drawing/2014/main" id="{616C40FB-C0FC-4871-891B-9F356F5C7B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9" t="38014" r="42351" b="44183"/>
          <a:stretch>
            <a:fillRect/>
          </a:stretch>
        </p:blipFill>
        <p:spPr bwMode="auto">
          <a:xfrm>
            <a:off x="1276350" y="5973763"/>
            <a:ext cx="98901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401" name="図 12">
            <a:extLst>
              <a:ext uri="{FF2B5EF4-FFF2-40B4-BE49-F238E27FC236}">
                <a16:creationId xmlns:a16="http://schemas.microsoft.com/office/drawing/2014/main" id="{5EE20313-E924-45FB-BCC9-83671247FF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0" t="37643" r="41827" b="41402"/>
          <a:stretch>
            <a:fillRect/>
          </a:stretch>
        </p:blipFill>
        <p:spPr bwMode="auto">
          <a:xfrm>
            <a:off x="8018463" y="2913063"/>
            <a:ext cx="1458912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1402" name="図 13">
            <a:extLst>
              <a:ext uri="{FF2B5EF4-FFF2-40B4-BE49-F238E27FC236}">
                <a16:creationId xmlns:a16="http://schemas.microsoft.com/office/drawing/2014/main" id="{4478798C-797D-409E-880C-D5DD6A77C31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24" t="38756" r="41434" b="41029"/>
          <a:stretch>
            <a:fillRect/>
          </a:stretch>
        </p:blipFill>
        <p:spPr bwMode="auto">
          <a:xfrm>
            <a:off x="8034338" y="5440363"/>
            <a:ext cx="1427162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2845" name="図 37">
            <a:extLst>
              <a:ext uri="{FF2B5EF4-FFF2-40B4-BE49-F238E27FC236}">
                <a16:creationId xmlns:a16="http://schemas.microsoft.com/office/drawing/2014/main" id="{7EC6964A-4390-4DCD-8B93-2E5921AE377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3544888" y="2344738"/>
            <a:ext cx="1076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162837" grpId="0"/>
      <p:bldP spid="1628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テキスト ボックス 37">
            <a:extLst>
              <a:ext uri="{FF2B5EF4-FFF2-40B4-BE49-F238E27FC236}">
                <a16:creationId xmlns:a16="http://schemas.microsoft.com/office/drawing/2014/main" id="{1A651E52-DBC8-457C-BEAB-EF6570DCFD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3508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55</a:t>
            </a:r>
          </a:p>
        </p:txBody>
      </p:sp>
      <p:sp>
        <p:nvSpPr>
          <p:cNvPr id="102403" name="テキスト ボックス 38">
            <a:extLst>
              <a:ext uri="{FF2B5EF4-FFF2-40B4-BE49-F238E27FC236}">
                <a16:creationId xmlns:a16="http://schemas.microsoft.com/office/drawing/2014/main" id="{BA4A3D66-D757-48DD-9007-4A992A4E8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信用創造の仕組み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4FB27FCB-09DE-4EC3-A627-89BF56978B6E}"/>
              </a:ext>
            </a:extLst>
          </p:cNvPr>
          <p:cNvSpPr/>
          <p:nvPr/>
        </p:nvSpPr>
        <p:spPr>
          <a:xfrm>
            <a:off x="960438" y="2335213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9A87FAF5-E8DD-45EF-9262-683C6D42E0DC}"/>
              </a:ext>
            </a:extLst>
          </p:cNvPr>
          <p:cNvSpPr/>
          <p:nvPr/>
        </p:nvSpPr>
        <p:spPr>
          <a:xfrm>
            <a:off x="960438" y="4079875"/>
            <a:ext cx="1674812" cy="1138238"/>
          </a:xfrm>
          <a:prstGeom prst="roundRect">
            <a:avLst>
              <a:gd name="adj" fmla="val 614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9F6737E0-DB5B-4551-B383-B117B3C3F052}"/>
              </a:ext>
            </a:extLst>
          </p:cNvPr>
          <p:cNvSpPr/>
          <p:nvPr/>
        </p:nvSpPr>
        <p:spPr>
          <a:xfrm>
            <a:off x="960438" y="5824538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B36DF234-CAD4-4CF4-88E0-AB78ABCD239F}"/>
              </a:ext>
            </a:extLst>
          </p:cNvPr>
          <p:cNvSpPr/>
          <p:nvPr/>
        </p:nvSpPr>
        <p:spPr>
          <a:xfrm>
            <a:off x="5981700" y="2335213"/>
            <a:ext cx="2994025" cy="2252662"/>
          </a:xfrm>
          <a:prstGeom prst="roundRect">
            <a:avLst>
              <a:gd name="adj" fmla="val 6141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397B2802-A42B-494B-81F6-4E8075AD1E54}"/>
              </a:ext>
            </a:extLst>
          </p:cNvPr>
          <p:cNvSpPr/>
          <p:nvPr/>
        </p:nvSpPr>
        <p:spPr>
          <a:xfrm>
            <a:off x="5981700" y="4949825"/>
            <a:ext cx="2994025" cy="2252663"/>
          </a:xfrm>
          <a:prstGeom prst="roundRect">
            <a:avLst>
              <a:gd name="adj" fmla="val 614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2409" name="テキスト ボックス 31">
            <a:extLst>
              <a:ext uri="{FF2B5EF4-FFF2-40B4-BE49-F238E27FC236}">
                <a16:creationId xmlns:a16="http://schemas.microsoft.com/office/drawing/2014/main" id="{E1EDE600-0240-4F92-A32D-7731CD4CD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165600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2410" name="テキスト ボックス 32">
            <a:extLst>
              <a:ext uri="{FF2B5EF4-FFF2-40B4-BE49-F238E27FC236}">
                <a16:creationId xmlns:a16="http://schemas.microsoft.com/office/drawing/2014/main" id="{59703E52-6835-4A83-918D-6325622FD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8896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2411" name="テキスト ボックス 34">
            <a:extLst>
              <a:ext uri="{FF2B5EF4-FFF2-40B4-BE49-F238E27FC236}">
                <a16:creationId xmlns:a16="http://schemas.microsoft.com/office/drawing/2014/main" id="{C6975593-B929-4AA0-A387-0A1996303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8650" y="26384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2412" name="テキスト ボックス 35">
            <a:extLst>
              <a:ext uri="{FF2B5EF4-FFF2-40B4-BE49-F238E27FC236}">
                <a16:creationId xmlns:a16="http://schemas.microsoft.com/office/drawing/2014/main" id="{2D6B0BB3-203B-461E-9B3A-847E88BE9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938" y="5199063"/>
            <a:ext cx="1027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B1AE73EB-0DAA-4B29-A6AF-6B9DF3BA57A7}"/>
              </a:ext>
            </a:extLst>
          </p:cNvPr>
          <p:cNvSpPr/>
          <p:nvPr/>
        </p:nvSpPr>
        <p:spPr>
          <a:xfrm>
            <a:off x="6148388" y="2613025"/>
            <a:ext cx="1776412" cy="17764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2" name="円/楕円 21">
            <a:extLst>
              <a:ext uri="{FF2B5EF4-FFF2-40B4-BE49-F238E27FC236}">
                <a16:creationId xmlns:a16="http://schemas.microsoft.com/office/drawing/2014/main" id="{18279244-8F97-4E83-8683-DD28D0716560}"/>
              </a:ext>
            </a:extLst>
          </p:cNvPr>
          <p:cNvSpPr/>
          <p:nvPr/>
        </p:nvSpPr>
        <p:spPr>
          <a:xfrm>
            <a:off x="6148388" y="5186363"/>
            <a:ext cx="1776412" cy="1776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4" name="右矢印 23">
            <a:extLst>
              <a:ext uri="{FF2B5EF4-FFF2-40B4-BE49-F238E27FC236}">
                <a16:creationId xmlns:a16="http://schemas.microsoft.com/office/drawing/2014/main" id="{9685B4F9-F8C6-4FD1-905B-32120ABF13D4}"/>
              </a:ext>
            </a:extLst>
          </p:cNvPr>
          <p:cNvSpPr/>
          <p:nvPr/>
        </p:nvSpPr>
        <p:spPr>
          <a:xfrm>
            <a:off x="2619375" y="4076700"/>
            <a:ext cx="3379788" cy="48736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2416" name="テキスト ボックス 43">
            <a:extLst>
              <a:ext uri="{FF2B5EF4-FFF2-40B4-BE49-F238E27FC236}">
                <a16:creationId xmlns:a16="http://schemas.microsoft.com/office/drawing/2014/main" id="{D399D10B-46A8-4E1B-ADC5-A979FE7D78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2332038"/>
            <a:ext cx="10271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3860" name="テキスト ボックス 42">
            <a:extLst>
              <a:ext uri="{FF2B5EF4-FFF2-40B4-BE49-F238E27FC236}">
                <a16:creationId xmlns:a16="http://schemas.microsoft.com/office/drawing/2014/main" id="{5DADA5A5-7551-4566-97AA-36F521A9BB52}"/>
              </a:ext>
            </a:extLst>
          </p:cNvPr>
          <p:cNvSpPr txBox="1">
            <a:spLocks noChangeArrowheads="1"/>
          </p:cNvSpPr>
          <p:nvPr/>
        </p:nvSpPr>
        <p:spPr bwMode="auto">
          <a:xfrm rot="416402">
            <a:off x="1781175" y="3733800"/>
            <a:ext cx="14287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に</a:t>
            </a:r>
            <a:b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支払うお金を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algn="ctr"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借りたい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3861" name="テキスト ボックス 27">
            <a:extLst>
              <a:ext uri="{FF2B5EF4-FFF2-40B4-BE49-F238E27FC236}">
                <a16:creationId xmlns:a16="http://schemas.microsoft.com/office/drawing/2014/main" id="{3913A3E3-1C0F-42A2-97F9-372B51C71B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2841625"/>
            <a:ext cx="1490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メグミの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預金額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100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2419" name="図 29">
            <a:extLst>
              <a:ext uri="{FF2B5EF4-FFF2-40B4-BE49-F238E27FC236}">
                <a16:creationId xmlns:a16="http://schemas.microsoft.com/office/drawing/2014/main" id="{6EDE8E79-58C8-4A41-B2B8-03805C9FB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42" t="36159" r="41434" b="44553"/>
          <a:stretch>
            <a:fillRect/>
          </a:stretch>
        </p:blipFill>
        <p:spPr bwMode="auto">
          <a:xfrm>
            <a:off x="1250950" y="2363788"/>
            <a:ext cx="9556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0" name="図 30">
            <a:extLst>
              <a:ext uri="{FF2B5EF4-FFF2-40B4-BE49-F238E27FC236}">
                <a16:creationId xmlns:a16="http://schemas.microsoft.com/office/drawing/2014/main" id="{AF47221C-8FB3-4B94-A1BC-B19B322B73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0" t="32451" r="42876" b="41216"/>
          <a:stretch>
            <a:fillRect/>
          </a:stretch>
        </p:blipFill>
        <p:spPr bwMode="auto">
          <a:xfrm>
            <a:off x="7337425" y="3192463"/>
            <a:ext cx="852488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4" name="図 31">
            <a:extLst>
              <a:ext uri="{FF2B5EF4-FFF2-40B4-BE49-F238E27FC236}">
                <a16:creationId xmlns:a16="http://schemas.microsoft.com/office/drawing/2014/main" id="{06A9EDA2-9F66-49DE-B49B-A24055CD5C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6357938" y="3571875"/>
            <a:ext cx="1074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2" name="図 32">
            <a:extLst>
              <a:ext uri="{FF2B5EF4-FFF2-40B4-BE49-F238E27FC236}">
                <a16:creationId xmlns:a16="http://schemas.microsoft.com/office/drawing/2014/main" id="{33EDAC9F-29D1-47E5-8A1D-1A1FE168EA0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7" t="37643" r="42744" b="43440"/>
          <a:stretch>
            <a:fillRect/>
          </a:stretch>
        </p:blipFill>
        <p:spPr bwMode="auto">
          <a:xfrm>
            <a:off x="1282700" y="4205288"/>
            <a:ext cx="9890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3" name="図 33">
            <a:extLst>
              <a:ext uri="{FF2B5EF4-FFF2-40B4-BE49-F238E27FC236}">
                <a16:creationId xmlns:a16="http://schemas.microsoft.com/office/drawing/2014/main" id="{42C27231-7419-456A-9E90-B43AB44AAF6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9" t="38014" r="42351" b="44183"/>
          <a:stretch>
            <a:fillRect/>
          </a:stretch>
        </p:blipFill>
        <p:spPr bwMode="auto">
          <a:xfrm>
            <a:off x="1276350" y="5973763"/>
            <a:ext cx="98901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4" name="図 34">
            <a:extLst>
              <a:ext uri="{FF2B5EF4-FFF2-40B4-BE49-F238E27FC236}">
                <a16:creationId xmlns:a16="http://schemas.microsoft.com/office/drawing/2014/main" id="{9E538A85-F2D5-4D6E-B78B-28045D5E3FF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0" t="37643" r="41827" b="41402"/>
          <a:stretch>
            <a:fillRect/>
          </a:stretch>
        </p:blipFill>
        <p:spPr bwMode="auto">
          <a:xfrm>
            <a:off x="8018463" y="2913063"/>
            <a:ext cx="1458912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5" name="図 35">
            <a:extLst>
              <a:ext uri="{FF2B5EF4-FFF2-40B4-BE49-F238E27FC236}">
                <a16:creationId xmlns:a16="http://schemas.microsoft.com/office/drawing/2014/main" id="{A2D70FD8-A0F1-442B-B2C3-C4205D95F9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24" t="38756" r="41434" b="41029"/>
          <a:stretch>
            <a:fillRect/>
          </a:stretch>
        </p:blipFill>
        <p:spPr bwMode="auto">
          <a:xfrm>
            <a:off x="8034338" y="5440363"/>
            <a:ext cx="1427162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63860" grpId="0"/>
      <p:bldP spid="16386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テキスト ボックス 37">
            <a:extLst>
              <a:ext uri="{FF2B5EF4-FFF2-40B4-BE49-F238E27FC236}">
                <a16:creationId xmlns:a16="http://schemas.microsoft.com/office/drawing/2014/main" id="{5021C7FE-5A5B-4D41-A469-1DDE418471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3508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55</a:t>
            </a:r>
          </a:p>
        </p:txBody>
      </p:sp>
      <p:sp>
        <p:nvSpPr>
          <p:cNvPr id="103427" name="テキスト ボックス 38">
            <a:extLst>
              <a:ext uri="{FF2B5EF4-FFF2-40B4-BE49-F238E27FC236}">
                <a16:creationId xmlns:a16="http://schemas.microsoft.com/office/drawing/2014/main" id="{88A6D20B-DE69-403B-881D-C4AAEDD419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信用創造の仕組み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012DA43E-6D2A-4078-95F9-1FBCCA698328}"/>
              </a:ext>
            </a:extLst>
          </p:cNvPr>
          <p:cNvSpPr/>
          <p:nvPr/>
        </p:nvSpPr>
        <p:spPr>
          <a:xfrm>
            <a:off x="960438" y="2335213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8C431DBD-2B88-4081-9C6A-6186B3263BA5}"/>
              </a:ext>
            </a:extLst>
          </p:cNvPr>
          <p:cNvSpPr/>
          <p:nvPr/>
        </p:nvSpPr>
        <p:spPr>
          <a:xfrm>
            <a:off x="960438" y="4079875"/>
            <a:ext cx="1674812" cy="1138238"/>
          </a:xfrm>
          <a:prstGeom prst="roundRect">
            <a:avLst>
              <a:gd name="adj" fmla="val 614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05C4221A-D50E-418C-9A76-9D0DEAA8DA78}"/>
              </a:ext>
            </a:extLst>
          </p:cNvPr>
          <p:cNvSpPr/>
          <p:nvPr/>
        </p:nvSpPr>
        <p:spPr>
          <a:xfrm>
            <a:off x="960438" y="5824538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E9316D5E-F06F-4B28-AFE2-4A3AE98B2E12}"/>
              </a:ext>
            </a:extLst>
          </p:cNvPr>
          <p:cNvSpPr/>
          <p:nvPr/>
        </p:nvSpPr>
        <p:spPr>
          <a:xfrm>
            <a:off x="5981700" y="2335213"/>
            <a:ext cx="2994025" cy="2252662"/>
          </a:xfrm>
          <a:prstGeom prst="roundRect">
            <a:avLst>
              <a:gd name="adj" fmla="val 6141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31C7A1C2-0299-49E6-8BD3-C0A13A9AF13D}"/>
              </a:ext>
            </a:extLst>
          </p:cNvPr>
          <p:cNvSpPr/>
          <p:nvPr/>
        </p:nvSpPr>
        <p:spPr>
          <a:xfrm>
            <a:off x="5981700" y="4949825"/>
            <a:ext cx="2994025" cy="2252663"/>
          </a:xfrm>
          <a:prstGeom prst="roundRect">
            <a:avLst>
              <a:gd name="adj" fmla="val 614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3433" name="テキスト ボックス 31">
            <a:extLst>
              <a:ext uri="{FF2B5EF4-FFF2-40B4-BE49-F238E27FC236}">
                <a16:creationId xmlns:a16="http://schemas.microsoft.com/office/drawing/2014/main" id="{98967298-7421-4C29-8547-2078D17D87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165600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3434" name="テキスト ボックス 32">
            <a:extLst>
              <a:ext uri="{FF2B5EF4-FFF2-40B4-BE49-F238E27FC236}">
                <a16:creationId xmlns:a16="http://schemas.microsoft.com/office/drawing/2014/main" id="{2F3DA4AB-9F73-49F3-AAF6-6ED4D2E819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8896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3435" name="テキスト ボックス 34">
            <a:extLst>
              <a:ext uri="{FF2B5EF4-FFF2-40B4-BE49-F238E27FC236}">
                <a16:creationId xmlns:a16="http://schemas.microsoft.com/office/drawing/2014/main" id="{556333DE-8894-4DF2-9645-7BC8B5A8D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8650" y="26384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3436" name="テキスト ボックス 35">
            <a:extLst>
              <a:ext uri="{FF2B5EF4-FFF2-40B4-BE49-F238E27FC236}">
                <a16:creationId xmlns:a16="http://schemas.microsoft.com/office/drawing/2014/main" id="{75B53374-04B9-413B-A1D4-FDFF85575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938" y="5199063"/>
            <a:ext cx="1027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83D35806-2091-4AAB-B573-B52F870D95E5}"/>
              </a:ext>
            </a:extLst>
          </p:cNvPr>
          <p:cNvSpPr/>
          <p:nvPr/>
        </p:nvSpPr>
        <p:spPr>
          <a:xfrm>
            <a:off x="6148388" y="2613025"/>
            <a:ext cx="1776412" cy="17764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2" name="円/楕円 21">
            <a:extLst>
              <a:ext uri="{FF2B5EF4-FFF2-40B4-BE49-F238E27FC236}">
                <a16:creationId xmlns:a16="http://schemas.microsoft.com/office/drawing/2014/main" id="{ABC1047B-6D2D-4B4E-A20A-2581E4573B7A}"/>
              </a:ext>
            </a:extLst>
          </p:cNvPr>
          <p:cNvSpPr/>
          <p:nvPr/>
        </p:nvSpPr>
        <p:spPr>
          <a:xfrm>
            <a:off x="6148388" y="5186363"/>
            <a:ext cx="1776412" cy="1776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4" name="右矢印 23">
            <a:extLst>
              <a:ext uri="{FF2B5EF4-FFF2-40B4-BE49-F238E27FC236}">
                <a16:creationId xmlns:a16="http://schemas.microsoft.com/office/drawing/2014/main" id="{4DE32D44-D3EC-4CEC-99C1-CF6AE9BF2931}"/>
              </a:ext>
            </a:extLst>
          </p:cNvPr>
          <p:cNvSpPr/>
          <p:nvPr/>
        </p:nvSpPr>
        <p:spPr>
          <a:xfrm rot="10800000">
            <a:off x="2619375" y="4076700"/>
            <a:ext cx="3379788" cy="487363"/>
          </a:xfrm>
          <a:prstGeom prst="rightArrow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3440" name="テキスト ボックス 43">
            <a:extLst>
              <a:ext uri="{FF2B5EF4-FFF2-40B4-BE49-F238E27FC236}">
                <a16:creationId xmlns:a16="http://schemas.microsoft.com/office/drawing/2014/main" id="{BA54FFF6-2612-4D7C-A41E-DBCF52DD9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2332038"/>
            <a:ext cx="10271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8" name="円/楕円 27">
            <a:extLst>
              <a:ext uri="{FF2B5EF4-FFF2-40B4-BE49-F238E27FC236}">
                <a16:creationId xmlns:a16="http://schemas.microsoft.com/office/drawing/2014/main" id="{36B5F15F-DE4D-4C9C-B77C-3C24F0A47868}"/>
              </a:ext>
            </a:extLst>
          </p:cNvPr>
          <p:cNvSpPr/>
          <p:nvPr/>
        </p:nvSpPr>
        <p:spPr>
          <a:xfrm>
            <a:off x="3371850" y="3579813"/>
            <a:ext cx="1471613" cy="1471612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64885" name="テキスト ボックス 36">
            <a:extLst>
              <a:ext uri="{FF2B5EF4-FFF2-40B4-BE49-F238E27FC236}">
                <a16:creationId xmlns:a16="http://schemas.microsoft.com/office/drawing/2014/main" id="{7E911570-3A78-4F30-9DBC-7392A9407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4563" y="4271963"/>
            <a:ext cx="11255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90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貸出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4886" name="テキスト ボックス 40">
            <a:extLst>
              <a:ext uri="{FF2B5EF4-FFF2-40B4-BE49-F238E27FC236}">
                <a16:creationId xmlns:a16="http://schemas.microsoft.com/office/drawing/2014/main" id="{1924CC0C-EF44-458B-A305-A5FC1D6BF878}"/>
              </a:ext>
            </a:extLst>
          </p:cNvPr>
          <p:cNvSpPr txBox="1">
            <a:spLocks noChangeArrowheads="1"/>
          </p:cNvSpPr>
          <p:nvPr/>
        </p:nvSpPr>
        <p:spPr bwMode="auto">
          <a:xfrm rot="-383596">
            <a:off x="6996113" y="2405063"/>
            <a:ext cx="142875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10</a:t>
            </a: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万円を残して</a:t>
            </a:r>
            <a: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90</a:t>
            </a: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万円を</a:t>
            </a:r>
            <a:br>
              <a:rPr lang="en-US" altLang="ja-JP" sz="14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貸し出します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4887" name="テキスト ボックス 31">
            <a:extLst>
              <a:ext uri="{FF2B5EF4-FFF2-40B4-BE49-F238E27FC236}">
                <a16:creationId xmlns:a16="http://schemas.microsoft.com/office/drawing/2014/main" id="{C9DA3F53-3F40-45EF-9BF1-A47B05803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6813" y="3932238"/>
            <a:ext cx="11255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90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4888" name="テキスト ボックス 32">
            <a:extLst>
              <a:ext uri="{FF2B5EF4-FFF2-40B4-BE49-F238E27FC236}">
                <a16:creationId xmlns:a16="http://schemas.microsoft.com/office/drawing/2014/main" id="{C34F6E43-D405-4004-843E-CD582CA99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238" y="2808288"/>
            <a:ext cx="112553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10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3446" name="図 34">
            <a:extLst>
              <a:ext uri="{FF2B5EF4-FFF2-40B4-BE49-F238E27FC236}">
                <a16:creationId xmlns:a16="http://schemas.microsoft.com/office/drawing/2014/main" id="{B0E1137B-010D-416F-8162-807130DEAA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42" t="36159" r="41434" b="44553"/>
          <a:stretch>
            <a:fillRect/>
          </a:stretch>
        </p:blipFill>
        <p:spPr bwMode="auto">
          <a:xfrm>
            <a:off x="1250950" y="2363788"/>
            <a:ext cx="9556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47" name="図 35">
            <a:extLst>
              <a:ext uri="{FF2B5EF4-FFF2-40B4-BE49-F238E27FC236}">
                <a16:creationId xmlns:a16="http://schemas.microsoft.com/office/drawing/2014/main" id="{116B36DC-36B3-4C2C-AC19-11E9C456CC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0" t="32451" r="42876" b="41216"/>
          <a:stretch>
            <a:fillRect/>
          </a:stretch>
        </p:blipFill>
        <p:spPr bwMode="auto">
          <a:xfrm>
            <a:off x="7337425" y="3192463"/>
            <a:ext cx="852488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48" name="図 36">
            <a:extLst>
              <a:ext uri="{FF2B5EF4-FFF2-40B4-BE49-F238E27FC236}">
                <a16:creationId xmlns:a16="http://schemas.microsoft.com/office/drawing/2014/main" id="{66E07A12-BEC5-4F07-806F-0441DC15BC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7" t="37643" r="42744" b="43440"/>
          <a:stretch>
            <a:fillRect/>
          </a:stretch>
        </p:blipFill>
        <p:spPr bwMode="auto">
          <a:xfrm>
            <a:off x="1282700" y="4205288"/>
            <a:ext cx="9890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49" name="図 37">
            <a:extLst>
              <a:ext uri="{FF2B5EF4-FFF2-40B4-BE49-F238E27FC236}">
                <a16:creationId xmlns:a16="http://schemas.microsoft.com/office/drawing/2014/main" id="{40F23C81-B679-4E08-BFC4-185F0DA2EF0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9" t="38014" r="42351" b="44183"/>
          <a:stretch>
            <a:fillRect/>
          </a:stretch>
        </p:blipFill>
        <p:spPr bwMode="auto">
          <a:xfrm>
            <a:off x="1276350" y="5973763"/>
            <a:ext cx="98901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50" name="図 38">
            <a:extLst>
              <a:ext uri="{FF2B5EF4-FFF2-40B4-BE49-F238E27FC236}">
                <a16:creationId xmlns:a16="http://schemas.microsoft.com/office/drawing/2014/main" id="{9BFF5874-4750-4B88-952B-25923F168A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0" t="37643" r="41827" b="41402"/>
          <a:stretch>
            <a:fillRect/>
          </a:stretch>
        </p:blipFill>
        <p:spPr bwMode="auto">
          <a:xfrm>
            <a:off x="8018463" y="2913063"/>
            <a:ext cx="1458912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51" name="図 39">
            <a:extLst>
              <a:ext uri="{FF2B5EF4-FFF2-40B4-BE49-F238E27FC236}">
                <a16:creationId xmlns:a16="http://schemas.microsoft.com/office/drawing/2014/main" id="{968827C1-28FF-4BF5-9342-EB61152117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24" t="38756" r="41434" b="41029"/>
          <a:stretch>
            <a:fillRect/>
          </a:stretch>
        </p:blipFill>
        <p:spPr bwMode="auto">
          <a:xfrm>
            <a:off x="8034338" y="5440363"/>
            <a:ext cx="1427162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895" name="図 40">
            <a:extLst>
              <a:ext uri="{FF2B5EF4-FFF2-40B4-BE49-F238E27FC236}">
                <a16:creationId xmlns:a16="http://schemas.microsoft.com/office/drawing/2014/main" id="{86233031-0E50-4582-98DA-E49738DECDB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6261100" y="3519488"/>
            <a:ext cx="965200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896" name="図 41">
            <a:extLst>
              <a:ext uri="{FF2B5EF4-FFF2-40B4-BE49-F238E27FC236}">
                <a16:creationId xmlns:a16="http://schemas.microsoft.com/office/drawing/2014/main" id="{8CF457B2-BDB6-4B40-8BBC-9B5C0465B9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3578" r="42088" b="47520"/>
          <a:stretch>
            <a:fillRect/>
          </a:stretch>
        </p:blipFill>
        <p:spPr bwMode="auto">
          <a:xfrm>
            <a:off x="6326188" y="3084513"/>
            <a:ext cx="919162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897" name="図 42">
            <a:extLst>
              <a:ext uri="{FF2B5EF4-FFF2-40B4-BE49-F238E27FC236}">
                <a16:creationId xmlns:a16="http://schemas.microsoft.com/office/drawing/2014/main" id="{DA55D6C1-58C8-4784-A7FB-0AA7C7AA93D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3576638" y="3740150"/>
            <a:ext cx="96520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8" grpId="0" animBg="1"/>
      <p:bldP spid="164885" grpId="0"/>
      <p:bldP spid="164886" grpId="0"/>
      <p:bldP spid="164887" grpId="0"/>
      <p:bldP spid="1648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テキスト ボックス 37">
            <a:extLst>
              <a:ext uri="{FF2B5EF4-FFF2-40B4-BE49-F238E27FC236}">
                <a16:creationId xmlns:a16="http://schemas.microsoft.com/office/drawing/2014/main" id="{121F48B9-1634-4EC4-932C-C27DEE47F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3508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55</a:t>
            </a:r>
          </a:p>
        </p:txBody>
      </p:sp>
      <p:sp>
        <p:nvSpPr>
          <p:cNvPr id="104451" name="テキスト ボックス 38">
            <a:extLst>
              <a:ext uri="{FF2B5EF4-FFF2-40B4-BE49-F238E27FC236}">
                <a16:creationId xmlns:a16="http://schemas.microsoft.com/office/drawing/2014/main" id="{3717A5E8-BA90-482C-85E1-FBA96DCE7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信用創造の仕組み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2FC15E33-F36C-411D-B774-0A25467F20FD}"/>
              </a:ext>
            </a:extLst>
          </p:cNvPr>
          <p:cNvSpPr/>
          <p:nvPr/>
        </p:nvSpPr>
        <p:spPr>
          <a:xfrm>
            <a:off x="960438" y="2335213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A53E54E0-C145-440D-8816-2EB20F2CDE68}"/>
              </a:ext>
            </a:extLst>
          </p:cNvPr>
          <p:cNvSpPr/>
          <p:nvPr/>
        </p:nvSpPr>
        <p:spPr>
          <a:xfrm>
            <a:off x="960438" y="4079875"/>
            <a:ext cx="1674812" cy="1138238"/>
          </a:xfrm>
          <a:prstGeom prst="roundRect">
            <a:avLst>
              <a:gd name="adj" fmla="val 614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4EA7DD49-49C8-4775-BB27-CB69A6948EF1}"/>
              </a:ext>
            </a:extLst>
          </p:cNvPr>
          <p:cNvSpPr/>
          <p:nvPr/>
        </p:nvSpPr>
        <p:spPr>
          <a:xfrm>
            <a:off x="960438" y="5824538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4B03D17C-ED67-4940-9B39-2C19A8CDE8D8}"/>
              </a:ext>
            </a:extLst>
          </p:cNvPr>
          <p:cNvSpPr/>
          <p:nvPr/>
        </p:nvSpPr>
        <p:spPr>
          <a:xfrm>
            <a:off x="5981700" y="2335213"/>
            <a:ext cx="2994025" cy="2252662"/>
          </a:xfrm>
          <a:prstGeom prst="roundRect">
            <a:avLst>
              <a:gd name="adj" fmla="val 6141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F53A4CD6-2541-4C91-B13C-2420D6576898}"/>
              </a:ext>
            </a:extLst>
          </p:cNvPr>
          <p:cNvSpPr/>
          <p:nvPr/>
        </p:nvSpPr>
        <p:spPr>
          <a:xfrm>
            <a:off x="5981700" y="4949825"/>
            <a:ext cx="2994025" cy="2252663"/>
          </a:xfrm>
          <a:prstGeom prst="roundRect">
            <a:avLst>
              <a:gd name="adj" fmla="val 614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4457" name="テキスト ボックス 31">
            <a:extLst>
              <a:ext uri="{FF2B5EF4-FFF2-40B4-BE49-F238E27FC236}">
                <a16:creationId xmlns:a16="http://schemas.microsoft.com/office/drawing/2014/main" id="{AA39A0E0-2C73-4709-AFC3-53150C9BF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165600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4458" name="テキスト ボックス 32">
            <a:extLst>
              <a:ext uri="{FF2B5EF4-FFF2-40B4-BE49-F238E27FC236}">
                <a16:creationId xmlns:a16="http://schemas.microsoft.com/office/drawing/2014/main" id="{7B98E3FB-E707-4523-80CE-B22BE32AC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8896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4459" name="テキスト ボックス 34">
            <a:extLst>
              <a:ext uri="{FF2B5EF4-FFF2-40B4-BE49-F238E27FC236}">
                <a16:creationId xmlns:a16="http://schemas.microsoft.com/office/drawing/2014/main" id="{A2EFA7D6-D110-44AB-BD60-455ED64EB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8650" y="26384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4460" name="テキスト ボックス 35">
            <a:extLst>
              <a:ext uri="{FF2B5EF4-FFF2-40B4-BE49-F238E27FC236}">
                <a16:creationId xmlns:a16="http://schemas.microsoft.com/office/drawing/2014/main" id="{6E583D31-1E66-4A2E-9029-06C5CC5681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938" y="5199063"/>
            <a:ext cx="1027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8BC8E3ED-DAB7-45CA-B767-D703CF7012A1}"/>
              </a:ext>
            </a:extLst>
          </p:cNvPr>
          <p:cNvSpPr/>
          <p:nvPr/>
        </p:nvSpPr>
        <p:spPr>
          <a:xfrm>
            <a:off x="6148388" y="2613025"/>
            <a:ext cx="1776412" cy="17764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ADA1B988-17EC-4906-BEFC-D2735674AD61}"/>
              </a:ext>
            </a:extLst>
          </p:cNvPr>
          <p:cNvSpPr/>
          <p:nvPr/>
        </p:nvSpPr>
        <p:spPr>
          <a:xfrm>
            <a:off x="6148388" y="5186363"/>
            <a:ext cx="1776412" cy="1776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3" name="右矢印 22">
            <a:extLst>
              <a:ext uri="{FF2B5EF4-FFF2-40B4-BE49-F238E27FC236}">
                <a16:creationId xmlns:a16="http://schemas.microsoft.com/office/drawing/2014/main" id="{9A71DCD0-B0FE-4B0B-8C94-FDE006CBCE20}"/>
              </a:ext>
            </a:extLst>
          </p:cNvPr>
          <p:cNvSpPr/>
          <p:nvPr/>
        </p:nvSpPr>
        <p:spPr>
          <a:xfrm rot="5400000">
            <a:off x="1382713" y="5114925"/>
            <a:ext cx="828675" cy="485775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4464" name="テキスト ボックス 43">
            <a:extLst>
              <a:ext uri="{FF2B5EF4-FFF2-40B4-BE49-F238E27FC236}">
                <a16:creationId xmlns:a16="http://schemas.microsoft.com/office/drawing/2014/main" id="{50AC2273-F08C-40FD-A7AE-ACA73014C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2332038"/>
            <a:ext cx="10271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5908" name="テキスト ボックス 36">
            <a:extLst>
              <a:ext uri="{FF2B5EF4-FFF2-40B4-BE49-F238E27FC236}">
                <a16:creationId xmlns:a16="http://schemas.microsoft.com/office/drawing/2014/main" id="{79C4F32F-FDB7-4BF3-B858-52C44F937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38463" y="5219700"/>
            <a:ext cx="9890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90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支払い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4466" name="テキスト ボックス 28">
            <a:extLst>
              <a:ext uri="{FF2B5EF4-FFF2-40B4-BE49-F238E27FC236}">
                <a16:creationId xmlns:a16="http://schemas.microsoft.com/office/drawing/2014/main" id="{E25E68D9-0CBA-417B-A75D-1965A196E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2841625"/>
            <a:ext cx="1490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メグミの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預金額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100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4467" name="図 30">
            <a:extLst>
              <a:ext uri="{FF2B5EF4-FFF2-40B4-BE49-F238E27FC236}">
                <a16:creationId xmlns:a16="http://schemas.microsoft.com/office/drawing/2014/main" id="{AFCA0AFB-B0CE-439D-9A8F-069AE0D6B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42" t="36159" r="41434" b="44553"/>
          <a:stretch>
            <a:fillRect/>
          </a:stretch>
        </p:blipFill>
        <p:spPr bwMode="auto">
          <a:xfrm>
            <a:off x="1250950" y="2363788"/>
            <a:ext cx="9556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68" name="図 31">
            <a:extLst>
              <a:ext uri="{FF2B5EF4-FFF2-40B4-BE49-F238E27FC236}">
                <a16:creationId xmlns:a16="http://schemas.microsoft.com/office/drawing/2014/main" id="{FB304E47-C777-4B75-9769-5CC9E475D8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0" t="32451" r="42876" b="41216"/>
          <a:stretch>
            <a:fillRect/>
          </a:stretch>
        </p:blipFill>
        <p:spPr bwMode="auto">
          <a:xfrm>
            <a:off x="7337425" y="3192463"/>
            <a:ext cx="852488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69" name="図 32">
            <a:extLst>
              <a:ext uri="{FF2B5EF4-FFF2-40B4-BE49-F238E27FC236}">
                <a16:creationId xmlns:a16="http://schemas.microsoft.com/office/drawing/2014/main" id="{FD1BE8F6-79D1-41EB-B3E5-D311EE81EB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7" t="37643" r="42744" b="43440"/>
          <a:stretch>
            <a:fillRect/>
          </a:stretch>
        </p:blipFill>
        <p:spPr bwMode="auto">
          <a:xfrm>
            <a:off x="1282700" y="4205288"/>
            <a:ext cx="9890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0" name="図 33">
            <a:extLst>
              <a:ext uri="{FF2B5EF4-FFF2-40B4-BE49-F238E27FC236}">
                <a16:creationId xmlns:a16="http://schemas.microsoft.com/office/drawing/2014/main" id="{F4B43798-77B9-497C-B053-79CBA467E7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9" t="38014" r="42351" b="44183"/>
          <a:stretch>
            <a:fillRect/>
          </a:stretch>
        </p:blipFill>
        <p:spPr bwMode="auto">
          <a:xfrm>
            <a:off x="1276350" y="5973763"/>
            <a:ext cx="98901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1" name="図 34">
            <a:extLst>
              <a:ext uri="{FF2B5EF4-FFF2-40B4-BE49-F238E27FC236}">
                <a16:creationId xmlns:a16="http://schemas.microsoft.com/office/drawing/2014/main" id="{010DCC8D-F8DB-4697-AE6C-95C09B7334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0" t="37643" r="41827" b="41402"/>
          <a:stretch>
            <a:fillRect/>
          </a:stretch>
        </p:blipFill>
        <p:spPr bwMode="auto">
          <a:xfrm>
            <a:off x="8018463" y="2913063"/>
            <a:ext cx="1458912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2" name="図 35">
            <a:extLst>
              <a:ext uri="{FF2B5EF4-FFF2-40B4-BE49-F238E27FC236}">
                <a16:creationId xmlns:a16="http://schemas.microsoft.com/office/drawing/2014/main" id="{58F3A897-45C1-49B2-8684-A2269E2EAF1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24" t="38756" r="41434" b="41029"/>
          <a:stretch>
            <a:fillRect/>
          </a:stretch>
        </p:blipFill>
        <p:spPr bwMode="auto">
          <a:xfrm>
            <a:off x="8034338" y="5440363"/>
            <a:ext cx="1427162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473" name="図 36">
            <a:extLst>
              <a:ext uri="{FF2B5EF4-FFF2-40B4-BE49-F238E27FC236}">
                <a16:creationId xmlns:a16="http://schemas.microsoft.com/office/drawing/2014/main" id="{401A9C27-F0BF-4BC4-B79A-415505FE594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6357938" y="3571875"/>
            <a:ext cx="1074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5917" name="図 37">
            <a:extLst>
              <a:ext uri="{FF2B5EF4-FFF2-40B4-BE49-F238E27FC236}">
                <a16:creationId xmlns:a16="http://schemas.microsoft.com/office/drawing/2014/main" id="{546BD687-E9C4-4FC3-9EA5-5077640FF50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2141538" y="5265738"/>
            <a:ext cx="965200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6590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テキスト ボックス 37">
            <a:extLst>
              <a:ext uri="{FF2B5EF4-FFF2-40B4-BE49-F238E27FC236}">
                <a16:creationId xmlns:a16="http://schemas.microsoft.com/office/drawing/2014/main" id="{71498E99-4C7C-4EBE-A4B1-570FEC2679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3508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55</a:t>
            </a:r>
          </a:p>
        </p:txBody>
      </p:sp>
      <p:sp>
        <p:nvSpPr>
          <p:cNvPr id="105475" name="テキスト ボックス 38">
            <a:extLst>
              <a:ext uri="{FF2B5EF4-FFF2-40B4-BE49-F238E27FC236}">
                <a16:creationId xmlns:a16="http://schemas.microsoft.com/office/drawing/2014/main" id="{1AE8BDCE-A0DB-40E3-9DBB-050233CB3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信用創造の仕組み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C44E560F-5C83-48B0-8143-51AE1542068D}"/>
              </a:ext>
            </a:extLst>
          </p:cNvPr>
          <p:cNvSpPr/>
          <p:nvPr/>
        </p:nvSpPr>
        <p:spPr>
          <a:xfrm>
            <a:off x="960438" y="2335213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E15D9A47-F5EB-40FE-B8D1-6843FD703FFC}"/>
              </a:ext>
            </a:extLst>
          </p:cNvPr>
          <p:cNvSpPr/>
          <p:nvPr/>
        </p:nvSpPr>
        <p:spPr>
          <a:xfrm>
            <a:off x="960438" y="4079875"/>
            <a:ext cx="1674812" cy="1138238"/>
          </a:xfrm>
          <a:prstGeom prst="roundRect">
            <a:avLst>
              <a:gd name="adj" fmla="val 614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8FF4185D-3943-4F6F-A009-702BD2076346}"/>
              </a:ext>
            </a:extLst>
          </p:cNvPr>
          <p:cNvSpPr/>
          <p:nvPr/>
        </p:nvSpPr>
        <p:spPr>
          <a:xfrm>
            <a:off x="960438" y="5824538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6832E079-0C50-4B66-8CB3-0470AD91FB05}"/>
              </a:ext>
            </a:extLst>
          </p:cNvPr>
          <p:cNvSpPr/>
          <p:nvPr/>
        </p:nvSpPr>
        <p:spPr>
          <a:xfrm>
            <a:off x="5981700" y="2335213"/>
            <a:ext cx="2994025" cy="2252662"/>
          </a:xfrm>
          <a:prstGeom prst="roundRect">
            <a:avLst>
              <a:gd name="adj" fmla="val 6141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40CF953A-A6E7-4EF9-975E-91956661F599}"/>
              </a:ext>
            </a:extLst>
          </p:cNvPr>
          <p:cNvSpPr/>
          <p:nvPr/>
        </p:nvSpPr>
        <p:spPr>
          <a:xfrm>
            <a:off x="5981700" y="4949825"/>
            <a:ext cx="2994025" cy="2252663"/>
          </a:xfrm>
          <a:prstGeom prst="roundRect">
            <a:avLst>
              <a:gd name="adj" fmla="val 614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5481" name="テキスト ボックス 31">
            <a:extLst>
              <a:ext uri="{FF2B5EF4-FFF2-40B4-BE49-F238E27FC236}">
                <a16:creationId xmlns:a16="http://schemas.microsoft.com/office/drawing/2014/main" id="{DF9BA90F-668D-4597-A2CA-47E1CA986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165600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5482" name="テキスト ボックス 32">
            <a:extLst>
              <a:ext uri="{FF2B5EF4-FFF2-40B4-BE49-F238E27FC236}">
                <a16:creationId xmlns:a16="http://schemas.microsoft.com/office/drawing/2014/main" id="{62E3E1DB-88E7-4CDE-86EA-73CDC03F19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8896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5483" name="テキスト ボックス 34">
            <a:extLst>
              <a:ext uri="{FF2B5EF4-FFF2-40B4-BE49-F238E27FC236}">
                <a16:creationId xmlns:a16="http://schemas.microsoft.com/office/drawing/2014/main" id="{CFC83993-AB35-4BE7-A3B2-1BA0A55C7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8650" y="26384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5484" name="テキスト ボックス 35">
            <a:extLst>
              <a:ext uri="{FF2B5EF4-FFF2-40B4-BE49-F238E27FC236}">
                <a16:creationId xmlns:a16="http://schemas.microsoft.com/office/drawing/2014/main" id="{52875FD0-CE92-4B07-98D4-66A84EAB5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938" y="5199063"/>
            <a:ext cx="1027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23810EA9-5198-42C1-AE75-3391711C1A76}"/>
              </a:ext>
            </a:extLst>
          </p:cNvPr>
          <p:cNvSpPr/>
          <p:nvPr/>
        </p:nvSpPr>
        <p:spPr>
          <a:xfrm>
            <a:off x="6148388" y="2613025"/>
            <a:ext cx="1776412" cy="17764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4C15C3B9-FAE4-4B72-9A9B-048F5EEEFAAC}"/>
              </a:ext>
            </a:extLst>
          </p:cNvPr>
          <p:cNvSpPr/>
          <p:nvPr/>
        </p:nvSpPr>
        <p:spPr>
          <a:xfrm>
            <a:off x="6148388" y="5186363"/>
            <a:ext cx="1776412" cy="1776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5487" name="テキスト ボックス 43">
            <a:extLst>
              <a:ext uri="{FF2B5EF4-FFF2-40B4-BE49-F238E27FC236}">
                <a16:creationId xmlns:a16="http://schemas.microsoft.com/office/drawing/2014/main" id="{74C7F918-9702-4C6C-9AF1-5D3368F1B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2332038"/>
            <a:ext cx="10271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5488" name="テキスト ボックス 25">
            <a:extLst>
              <a:ext uri="{FF2B5EF4-FFF2-40B4-BE49-F238E27FC236}">
                <a16:creationId xmlns:a16="http://schemas.microsoft.com/office/drawing/2014/main" id="{18603780-C0C1-422C-A3E6-027E38A47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2841625"/>
            <a:ext cx="1490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メグミの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預金額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100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7" name="右矢印 26">
            <a:extLst>
              <a:ext uri="{FF2B5EF4-FFF2-40B4-BE49-F238E27FC236}">
                <a16:creationId xmlns:a16="http://schemas.microsoft.com/office/drawing/2014/main" id="{40E2D99E-47C2-4014-B747-E0C2D42E4A5E}"/>
              </a:ext>
            </a:extLst>
          </p:cNvPr>
          <p:cNvSpPr/>
          <p:nvPr/>
        </p:nvSpPr>
        <p:spPr>
          <a:xfrm>
            <a:off x="2555875" y="6059488"/>
            <a:ext cx="3381375" cy="485775"/>
          </a:xfrm>
          <a:prstGeom prst="rightArrow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8" name="円/楕円 27">
            <a:extLst>
              <a:ext uri="{FF2B5EF4-FFF2-40B4-BE49-F238E27FC236}">
                <a16:creationId xmlns:a16="http://schemas.microsoft.com/office/drawing/2014/main" id="{F63974D0-522A-46EA-AE16-01E490455DE9}"/>
              </a:ext>
            </a:extLst>
          </p:cNvPr>
          <p:cNvSpPr/>
          <p:nvPr/>
        </p:nvSpPr>
        <p:spPr>
          <a:xfrm>
            <a:off x="3371850" y="5548313"/>
            <a:ext cx="1471613" cy="1471612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66934" name="テキスト ボックス 28">
            <a:extLst>
              <a:ext uri="{FF2B5EF4-FFF2-40B4-BE49-F238E27FC236}">
                <a16:creationId xmlns:a16="http://schemas.microsoft.com/office/drawing/2014/main" id="{7A53951C-35C6-41FC-B8A3-7133D846F2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4888" y="6373813"/>
            <a:ext cx="11255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90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66935" name="テキスト ボックス 46">
            <a:extLst>
              <a:ext uri="{FF2B5EF4-FFF2-40B4-BE49-F238E27FC236}">
                <a16:creationId xmlns:a16="http://schemas.microsoft.com/office/drawing/2014/main" id="{65BF6ABC-AEE4-4C26-B3A7-ABCA814A27C4}"/>
              </a:ext>
            </a:extLst>
          </p:cNvPr>
          <p:cNvSpPr txBox="1">
            <a:spLocks noChangeArrowheads="1"/>
          </p:cNvSpPr>
          <p:nvPr/>
        </p:nvSpPr>
        <p:spPr bwMode="auto">
          <a:xfrm rot="416402">
            <a:off x="1827213" y="5775325"/>
            <a:ext cx="1428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余裕があるので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  <a:p>
            <a:pPr algn="ctr" eaLnBrk="1" hangingPunct="1"/>
            <a:r>
              <a:rPr lang="ja-JP" altLang="en-US" sz="14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預金しよう</a:t>
            </a:r>
            <a:endParaRPr lang="en-US" altLang="ja-JP" sz="1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5493" name="図 32">
            <a:extLst>
              <a:ext uri="{FF2B5EF4-FFF2-40B4-BE49-F238E27FC236}">
                <a16:creationId xmlns:a16="http://schemas.microsoft.com/office/drawing/2014/main" id="{2A1C4021-FB0D-4DE1-9846-24ABF038C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42" t="36159" r="41434" b="44553"/>
          <a:stretch>
            <a:fillRect/>
          </a:stretch>
        </p:blipFill>
        <p:spPr bwMode="auto">
          <a:xfrm>
            <a:off x="1250950" y="2363788"/>
            <a:ext cx="9556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94" name="図 33">
            <a:extLst>
              <a:ext uri="{FF2B5EF4-FFF2-40B4-BE49-F238E27FC236}">
                <a16:creationId xmlns:a16="http://schemas.microsoft.com/office/drawing/2014/main" id="{4E44EAA2-1E47-4182-803F-3DF4B6B22B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0" t="32451" r="42876" b="41216"/>
          <a:stretch>
            <a:fillRect/>
          </a:stretch>
        </p:blipFill>
        <p:spPr bwMode="auto">
          <a:xfrm>
            <a:off x="7337425" y="3192463"/>
            <a:ext cx="852488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95" name="図 34">
            <a:extLst>
              <a:ext uri="{FF2B5EF4-FFF2-40B4-BE49-F238E27FC236}">
                <a16:creationId xmlns:a16="http://schemas.microsoft.com/office/drawing/2014/main" id="{7CA27C3D-1C5C-4804-BF57-BCD4B276CA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7" t="37643" r="42744" b="43440"/>
          <a:stretch>
            <a:fillRect/>
          </a:stretch>
        </p:blipFill>
        <p:spPr bwMode="auto">
          <a:xfrm>
            <a:off x="1282700" y="4205288"/>
            <a:ext cx="9890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96" name="図 35">
            <a:extLst>
              <a:ext uri="{FF2B5EF4-FFF2-40B4-BE49-F238E27FC236}">
                <a16:creationId xmlns:a16="http://schemas.microsoft.com/office/drawing/2014/main" id="{24FF97C9-13EE-48FA-A99F-6A98B5AF56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9" t="38014" r="42351" b="44183"/>
          <a:stretch>
            <a:fillRect/>
          </a:stretch>
        </p:blipFill>
        <p:spPr bwMode="auto">
          <a:xfrm>
            <a:off x="1276350" y="5973763"/>
            <a:ext cx="98901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97" name="図 36">
            <a:extLst>
              <a:ext uri="{FF2B5EF4-FFF2-40B4-BE49-F238E27FC236}">
                <a16:creationId xmlns:a16="http://schemas.microsoft.com/office/drawing/2014/main" id="{20812B50-C6B3-40C0-9645-DF5F600030F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0" t="37643" r="41827" b="41402"/>
          <a:stretch>
            <a:fillRect/>
          </a:stretch>
        </p:blipFill>
        <p:spPr bwMode="auto">
          <a:xfrm>
            <a:off x="8018463" y="2913063"/>
            <a:ext cx="1458912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98" name="図 37">
            <a:extLst>
              <a:ext uri="{FF2B5EF4-FFF2-40B4-BE49-F238E27FC236}">
                <a16:creationId xmlns:a16="http://schemas.microsoft.com/office/drawing/2014/main" id="{2D6083C0-46EB-4A2B-9895-01D84BF4E6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24" t="38756" r="41434" b="41029"/>
          <a:stretch>
            <a:fillRect/>
          </a:stretch>
        </p:blipFill>
        <p:spPr bwMode="auto">
          <a:xfrm>
            <a:off x="8034338" y="5440363"/>
            <a:ext cx="1427162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5499" name="図 40">
            <a:extLst>
              <a:ext uri="{FF2B5EF4-FFF2-40B4-BE49-F238E27FC236}">
                <a16:creationId xmlns:a16="http://schemas.microsoft.com/office/drawing/2014/main" id="{A0E66423-5806-4C85-8260-097D009CE7A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6357938" y="3571875"/>
            <a:ext cx="1074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6943" name="図 41">
            <a:extLst>
              <a:ext uri="{FF2B5EF4-FFF2-40B4-BE49-F238E27FC236}">
                <a16:creationId xmlns:a16="http://schemas.microsoft.com/office/drawing/2014/main" id="{440666B5-7363-49AA-B579-3C9A512FCC9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3573463" y="5865813"/>
            <a:ext cx="965200" cy="48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166934" grpId="0"/>
      <p:bldP spid="1669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テキスト ボックス 37">
            <a:extLst>
              <a:ext uri="{FF2B5EF4-FFF2-40B4-BE49-F238E27FC236}">
                <a16:creationId xmlns:a16="http://schemas.microsoft.com/office/drawing/2014/main" id="{23999058-CE1B-42BC-A8C3-D65AB7E909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3508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55</a:t>
            </a:r>
          </a:p>
        </p:txBody>
      </p:sp>
      <p:sp>
        <p:nvSpPr>
          <p:cNvPr id="106499" name="テキスト ボックス 38">
            <a:extLst>
              <a:ext uri="{FF2B5EF4-FFF2-40B4-BE49-F238E27FC236}">
                <a16:creationId xmlns:a16="http://schemas.microsoft.com/office/drawing/2014/main" id="{09B11B72-0CD5-4575-8F57-2B4E971DC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信用創造の仕組み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CF034340-D7F2-4761-9D07-B3E96EA10063}"/>
              </a:ext>
            </a:extLst>
          </p:cNvPr>
          <p:cNvSpPr/>
          <p:nvPr/>
        </p:nvSpPr>
        <p:spPr>
          <a:xfrm>
            <a:off x="960438" y="2335213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6D969CF6-80E1-4594-A8C8-F585F322CF13}"/>
              </a:ext>
            </a:extLst>
          </p:cNvPr>
          <p:cNvSpPr/>
          <p:nvPr/>
        </p:nvSpPr>
        <p:spPr>
          <a:xfrm>
            <a:off x="960438" y="4079875"/>
            <a:ext cx="1674812" cy="1138238"/>
          </a:xfrm>
          <a:prstGeom prst="roundRect">
            <a:avLst>
              <a:gd name="adj" fmla="val 6141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9" name="角丸四角形 8">
            <a:extLst>
              <a:ext uri="{FF2B5EF4-FFF2-40B4-BE49-F238E27FC236}">
                <a16:creationId xmlns:a16="http://schemas.microsoft.com/office/drawing/2014/main" id="{F61A5F1B-EB37-4D64-B58C-8EC44C0AE20E}"/>
              </a:ext>
            </a:extLst>
          </p:cNvPr>
          <p:cNvSpPr/>
          <p:nvPr/>
        </p:nvSpPr>
        <p:spPr>
          <a:xfrm>
            <a:off x="960438" y="5824538"/>
            <a:ext cx="1674812" cy="1138237"/>
          </a:xfrm>
          <a:prstGeom prst="roundRect">
            <a:avLst>
              <a:gd name="adj" fmla="val 6141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566BC400-702F-4851-B40D-883CB4CD8B9A}"/>
              </a:ext>
            </a:extLst>
          </p:cNvPr>
          <p:cNvSpPr/>
          <p:nvPr/>
        </p:nvSpPr>
        <p:spPr>
          <a:xfrm>
            <a:off x="5981700" y="2335213"/>
            <a:ext cx="2994025" cy="2252662"/>
          </a:xfrm>
          <a:prstGeom prst="roundRect">
            <a:avLst>
              <a:gd name="adj" fmla="val 6141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6D377404-7269-4666-9305-3AF4B62022B5}"/>
              </a:ext>
            </a:extLst>
          </p:cNvPr>
          <p:cNvSpPr/>
          <p:nvPr/>
        </p:nvSpPr>
        <p:spPr>
          <a:xfrm>
            <a:off x="5981700" y="4949825"/>
            <a:ext cx="2994025" cy="2252663"/>
          </a:xfrm>
          <a:prstGeom prst="roundRect">
            <a:avLst>
              <a:gd name="adj" fmla="val 614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6505" name="テキスト ボックス 31">
            <a:extLst>
              <a:ext uri="{FF2B5EF4-FFF2-40B4-BE49-F238E27FC236}">
                <a16:creationId xmlns:a16="http://schemas.microsoft.com/office/drawing/2014/main" id="{07900ADD-0FD5-42D2-92B4-1C1BAE53E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4165600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6506" name="テキスト ボックス 32">
            <a:extLst>
              <a:ext uri="{FF2B5EF4-FFF2-40B4-BE49-F238E27FC236}">
                <a16:creationId xmlns:a16="http://schemas.microsoft.com/office/drawing/2014/main" id="{C5A2F3F3-9D0F-4AC4-A035-FDCFA3F55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58896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06507" name="テキスト ボックス 34">
            <a:extLst>
              <a:ext uri="{FF2B5EF4-FFF2-40B4-BE49-F238E27FC236}">
                <a16:creationId xmlns:a16="http://schemas.microsoft.com/office/drawing/2014/main" id="{F46CD32D-1FD2-4B1A-BED2-A9E317DDB3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8650" y="26384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6508" name="テキスト ボックス 35">
            <a:extLst>
              <a:ext uri="{FF2B5EF4-FFF2-40B4-BE49-F238E27FC236}">
                <a16:creationId xmlns:a16="http://schemas.microsoft.com/office/drawing/2014/main" id="{2C5CF6FE-BE98-485C-AA22-A1B90EEEC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938" y="5199063"/>
            <a:ext cx="1027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3C01326A-8B36-41AD-9735-D48805C00864}"/>
              </a:ext>
            </a:extLst>
          </p:cNvPr>
          <p:cNvSpPr/>
          <p:nvPr/>
        </p:nvSpPr>
        <p:spPr>
          <a:xfrm>
            <a:off x="6148388" y="2613025"/>
            <a:ext cx="1776412" cy="17764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DD0C70C1-827F-479B-8F06-C0FFE53DC0E8}"/>
              </a:ext>
            </a:extLst>
          </p:cNvPr>
          <p:cNvSpPr/>
          <p:nvPr/>
        </p:nvSpPr>
        <p:spPr>
          <a:xfrm>
            <a:off x="6148388" y="5186363"/>
            <a:ext cx="1776412" cy="1776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6511" name="テキスト ボックス 43">
            <a:extLst>
              <a:ext uri="{FF2B5EF4-FFF2-40B4-BE49-F238E27FC236}">
                <a16:creationId xmlns:a16="http://schemas.microsoft.com/office/drawing/2014/main" id="{5AA66B98-512A-4C71-9EE6-564D8BCA9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2332038"/>
            <a:ext cx="10271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6512" name="テキスト ボックス 25">
            <a:extLst>
              <a:ext uri="{FF2B5EF4-FFF2-40B4-BE49-F238E27FC236}">
                <a16:creationId xmlns:a16="http://schemas.microsoft.com/office/drawing/2014/main" id="{2744B90D-D60F-4B8A-980D-50AAE358C1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2841625"/>
            <a:ext cx="1490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メグミの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預金額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100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6513" name="テキスト ボックス 27">
            <a:extLst>
              <a:ext uri="{FF2B5EF4-FFF2-40B4-BE49-F238E27FC236}">
                <a16:creationId xmlns:a16="http://schemas.microsoft.com/office/drawing/2014/main" id="{8F3C2330-D147-49CD-A21C-626D8EBC75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5424488"/>
            <a:ext cx="14906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の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預金額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90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6514" name="図 29">
            <a:extLst>
              <a:ext uri="{FF2B5EF4-FFF2-40B4-BE49-F238E27FC236}">
                <a16:creationId xmlns:a16="http://schemas.microsoft.com/office/drawing/2014/main" id="{17C5B8F4-EB8E-4EEF-92F6-2E473628B1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42" t="36159" r="41434" b="44553"/>
          <a:stretch>
            <a:fillRect/>
          </a:stretch>
        </p:blipFill>
        <p:spPr bwMode="auto">
          <a:xfrm>
            <a:off x="1250950" y="2363788"/>
            <a:ext cx="955675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15" name="図 30">
            <a:extLst>
              <a:ext uri="{FF2B5EF4-FFF2-40B4-BE49-F238E27FC236}">
                <a16:creationId xmlns:a16="http://schemas.microsoft.com/office/drawing/2014/main" id="{97BED601-E316-4D33-A206-79CD38C12D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10" t="32451" r="42876" b="41216"/>
          <a:stretch>
            <a:fillRect/>
          </a:stretch>
        </p:blipFill>
        <p:spPr bwMode="auto">
          <a:xfrm>
            <a:off x="7337425" y="3192463"/>
            <a:ext cx="852488" cy="149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16" name="図 31">
            <a:extLst>
              <a:ext uri="{FF2B5EF4-FFF2-40B4-BE49-F238E27FC236}">
                <a16:creationId xmlns:a16="http://schemas.microsoft.com/office/drawing/2014/main" id="{A1497C39-82BD-4803-8D89-EEF5485182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37" t="37643" r="42744" b="43440"/>
          <a:stretch>
            <a:fillRect/>
          </a:stretch>
        </p:blipFill>
        <p:spPr bwMode="auto">
          <a:xfrm>
            <a:off x="1282700" y="4205288"/>
            <a:ext cx="989013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17" name="図 32">
            <a:extLst>
              <a:ext uri="{FF2B5EF4-FFF2-40B4-BE49-F238E27FC236}">
                <a16:creationId xmlns:a16="http://schemas.microsoft.com/office/drawing/2014/main" id="{7C24A00C-87E8-4205-95F4-0346A06245A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29" t="38014" r="42351" b="44183"/>
          <a:stretch>
            <a:fillRect/>
          </a:stretch>
        </p:blipFill>
        <p:spPr bwMode="auto">
          <a:xfrm>
            <a:off x="1276350" y="5973763"/>
            <a:ext cx="989013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18" name="図 33">
            <a:extLst>
              <a:ext uri="{FF2B5EF4-FFF2-40B4-BE49-F238E27FC236}">
                <a16:creationId xmlns:a16="http://schemas.microsoft.com/office/drawing/2014/main" id="{1E1AC287-53A0-44A9-B1D9-5080D2D49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0" t="37643" r="41827" b="41402"/>
          <a:stretch>
            <a:fillRect/>
          </a:stretch>
        </p:blipFill>
        <p:spPr bwMode="auto">
          <a:xfrm>
            <a:off x="8018463" y="2913063"/>
            <a:ext cx="1458912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19" name="図 34">
            <a:extLst>
              <a:ext uri="{FF2B5EF4-FFF2-40B4-BE49-F238E27FC236}">
                <a16:creationId xmlns:a16="http://schemas.microsoft.com/office/drawing/2014/main" id="{45B54098-8074-4031-AB97-279BF853976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24" t="38756" r="41434" b="41029"/>
          <a:stretch>
            <a:fillRect/>
          </a:stretch>
        </p:blipFill>
        <p:spPr bwMode="auto">
          <a:xfrm>
            <a:off x="8034338" y="5440363"/>
            <a:ext cx="1427162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20" name="図 35">
            <a:extLst>
              <a:ext uri="{FF2B5EF4-FFF2-40B4-BE49-F238E27FC236}">
                <a16:creationId xmlns:a16="http://schemas.microsoft.com/office/drawing/2014/main" id="{98404B7F-9CD3-4CEF-B918-37C867951FF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6357938" y="3571875"/>
            <a:ext cx="1074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21" name="図 36">
            <a:extLst>
              <a:ext uri="{FF2B5EF4-FFF2-40B4-BE49-F238E27FC236}">
                <a16:creationId xmlns:a16="http://schemas.microsoft.com/office/drawing/2014/main" id="{C9CA9C08-CDE0-4113-B7F0-320E52FCC19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6497638" y="6237288"/>
            <a:ext cx="9636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テキスト ボックス 37">
            <a:extLst>
              <a:ext uri="{FF2B5EF4-FFF2-40B4-BE49-F238E27FC236}">
                <a16:creationId xmlns:a16="http://schemas.microsoft.com/office/drawing/2014/main" id="{D2A97D14-50C5-4E05-BBD1-F566BDC9F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335088"/>
            <a:ext cx="11525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55</a:t>
            </a:r>
          </a:p>
        </p:txBody>
      </p:sp>
      <p:sp>
        <p:nvSpPr>
          <p:cNvPr id="107523" name="テキスト ボックス 38">
            <a:extLst>
              <a:ext uri="{FF2B5EF4-FFF2-40B4-BE49-F238E27FC236}">
                <a16:creationId xmlns:a16="http://schemas.microsoft.com/office/drawing/2014/main" id="{F5804AA1-5EBB-480A-BBBE-5EF33D63BF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304925"/>
            <a:ext cx="836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信用創造の仕組み</a:t>
            </a:r>
            <a:endParaRPr lang="ja-JP" altLang="en-US" sz="20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7" name="角丸四角形 6">
            <a:extLst>
              <a:ext uri="{FF2B5EF4-FFF2-40B4-BE49-F238E27FC236}">
                <a16:creationId xmlns:a16="http://schemas.microsoft.com/office/drawing/2014/main" id="{8B7B9FB1-78AF-4496-9360-4F9CE2247597}"/>
              </a:ext>
            </a:extLst>
          </p:cNvPr>
          <p:cNvSpPr/>
          <p:nvPr/>
        </p:nvSpPr>
        <p:spPr>
          <a:xfrm>
            <a:off x="5981700" y="2335213"/>
            <a:ext cx="2994025" cy="2252662"/>
          </a:xfrm>
          <a:prstGeom prst="roundRect">
            <a:avLst>
              <a:gd name="adj" fmla="val 6141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0941ACFB-6B69-4992-AB1B-05CD92091AC9}"/>
              </a:ext>
            </a:extLst>
          </p:cNvPr>
          <p:cNvSpPr/>
          <p:nvPr/>
        </p:nvSpPr>
        <p:spPr>
          <a:xfrm>
            <a:off x="5981700" y="4949825"/>
            <a:ext cx="2994025" cy="2252663"/>
          </a:xfrm>
          <a:prstGeom prst="roundRect">
            <a:avLst>
              <a:gd name="adj" fmla="val 6141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7526" name="テキスト ボックス 34">
            <a:extLst>
              <a:ext uri="{FF2B5EF4-FFF2-40B4-BE49-F238E27FC236}">
                <a16:creationId xmlns:a16="http://schemas.microsoft.com/office/drawing/2014/main" id="{4CEC822D-1304-49E9-A28B-9786516C2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48650" y="2638425"/>
            <a:ext cx="10271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7527" name="テキスト ボックス 35">
            <a:extLst>
              <a:ext uri="{FF2B5EF4-FFF2-40B4-BE49-F238E27FC236}">
                <a16:creationId xmlns:a16="http://schemas.microsoft.com/office/drawing/2014/main" id="{4A61188C-7438-46D4-8C6A-F5C55ED9B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938" y="5199063"/>
            <a:ext cx="10271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銀行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</a:p>
        </p:txBody>
      </p:sp>
      <p:sp>
        <p:nvSpPr>
          <p:cNvPr id="13" name="円/楕円 12">
            <a:extLst>
              <a:ext uri="{FF2B5EF4-FFF2-40B4-BE49-F238E27FC236}">
                <a16:creationId xmlns:a16="http://schemas.microsoft.com/office/drawing/2014/main" id="{19796C7A-EEE2-4534-8330-38D72308D9DE}"/>
              </a:ext>
            </a:extLst>
          </p:cNvPr>
          <p:cNvSpPr/>
          <p:nvPr/>
        </p:nvSpPr>
        <p:spPr>
          <a:xfrm>
            <a:off x="6148388" y="2613025"/>
            <a:ext cx="1776412" cy="177641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4" name="円/楕円 13">
            <a:extLst>
              <a:ext uri="{FF2B5EF4-FFF2-40B4-BE49-F238E27FC236}">
                <a16:creationId xmlns:a16="http://schemas.microsoft.com/office/drawing/2014/main" id="{419A0D0D-555F-48DC-8B10-B1C916D8DECF}"/>
              </a:ext>
            </a:extLst>
          </p:cNvPr>
          <p:cNvSpPr/>
          <p:nvPr/>
        </p:nvSpPr>
        <p:spPr>
          <a:xfrm>
            <a:off x="6148388" y="5186363"/>
            <a:ext cx="1776412" cy="177641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7530" name="テキスト ボックス 15">
            <a:extLst>
              <a:ext uri="{FF2B5EF4-FFF2-40B4-BE49-F238E27FC236}">
                <a16:creationId xmlns:a16="http://schemas.microsoft.com/office/drawing/2014/main" id="{B0DB0B19-01E3-4634-9FFD-1387A4433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2841625"/>
            <a:ext cx="1490662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メグミの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預金額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100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7531" name="テキスト ボックス 17">
            <a:extLst>
              <a:ext uri="{FF2B5EF4-FFF2-40B4-BE49-F238E27FC236}">
                <a16:creationId xmlns:a16="http://schemas.microsoft.com/office/drawing/2014/main" id="{75FA8224-5A46-4D16-9B8E-6E272364CC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4113" y="5424488"/>
            <a:ext cx="149066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の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預金額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90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7532" name="テキスト ボックス 40">
            <a:extLst>
              <a:ext uri="{FF2B5EF4-FFF2-40B4-BE49-F238E27FC236}">
                <a16:creationId xmlns:a16="http://schemas.microsoft.com/office/drawing/2014/main" id="{BD5EDA17-49F7-493A-878C-8E6E3AD22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5663" y="3671888"/>
            <a:ext cx="4786312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メグミの預金額</a:t>
            </a:r>
            <a:r>
              <a:rPr lang="en-US" altLang="ja-JP" sz="2400">
                <a:solidFill>
                  <a:srgbClr val="000000"/>
                </a:solidFill>
              </a:rPr>
              <a:t>100</a:t>
            </a:r>
            <a:r>
              <a:rPr lang="ja-JP" altLang="en-US" sz="2400">
                <a:solidFill>
                  <a:srgbClr val="000000"/>
                </a:solidFill>
              </a:rPr>
              <a:t>万円が</a:t>
            </a:r>
            <a:endParaRPr lang="en-US" altLang="ja-JP" sz="24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信用創造の仕組みで</a:t>
            </a:r>
            <a:endParaRPr lang="en-US" altLang="ja-JP" sz="2400">
              <a:solidFill>
                <a:srgbClr val="000000"/>
              </a:solidFill>
            </a:endParaRPr>
          </a:p>
          <a:p>
            <a:pPr eaLnBrk="1" hangingPunct="1"/>
            <a:r>
              <a:rPr lang="en-US" altLang="ja-JP" sz="2400">
                <a:solidFill>
                  <a:srgbClr val="000000"/>
                </a:solidFill>
              </a:rPr>
              <a:t>190</a:t>
            </a:r>
            <a:r>
              <a:rPr lang="ja-JP" altLang="en-US" sz="2400">
                <a:solidFill>
                  <a:srgbClr val="000000"/>
                </a:solidFill>
              </a:rPr>
              <a:t>万円に増えました。</a:t>
            </a:r>
            <a:endParaRPr lang="en-US" altLang="ja-JP" sz="2400">
              <a:solidFill>
                <a:srgbClr val="000000"/>
              </a:solidFill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619089C-809F-40C7-8F98-2A3BBAB22254}"/>
              </a:ext>
            </a:extLst>
          </p:cNvPr>
          <p:cNvSpPr/>
          <p:nvPr/>
        </p:nvSpPr>
        <p:spPr>
          <a:xfrm>
            <a:off x="6196013" y="2778125"/>
            <a:ext cx="1565275" cy="1447800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C5B67B1-E56E-478D-915E-DD301799A2DF}"/>
              </a:ext>
            </a:extLst>
          </p:cNvPr>
          <p:cNvSpPr/>
          <p:nvPr/>
        </p:nvSpPr>
        <p:spPr>
          <a:xfrm>
            <a:off x="6196013" y="5353050"/>
            <a:ext cx="1565275" cy="1447800"/>
          </a:xfrm>
          <a:prstGeom prst="rect">
            <a:avLst/>
          </a:prstGeom>
          <a:noFill/>
          <a:ln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107535" name="テキスト ボックス 21">
            <a:extLst>
              <a:ext uri="{FF2B5EF4-FFF2-40B4-BE49-F238E27FC236}">
                <a16:creationId xmlns:a16="http://schemas.microsoft.com/office/drawing/2014/main" id="{8BE782C6-09ED-43EE-A7EB-EE5568376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5083175"/>
            <a:ext cx="16700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メグミの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預金額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100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7536" name="テキスト ボックス 22">
            <a:extLst>
              <a:ext uri="{FF2B5EF4-FFF2-40B4-BE49-F238E27FC236}">
                <a16:creationId xmlns:a16="http://schemas.microsoft.com/office/drawing/2014/main" id="{B54E8966-0044-40F5-8DA7-5D2F105DD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3488" y="5083175"/>
            <a:ext cx="16700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会社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B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の</a:t>
            </a:r>
            <a:b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預金額</a:t>
            </a:r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90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24" name="加算記号 23">
            <a:extLst>
              <a:ext uri="{FF2B5EF4-FFF2-40B4-BE49-F238E27FC236}">
                <a16:creationId xmlns:a16="http://schemas.microsoft.com/office/drawing/2014/main" id="{ABA9F9FE-EF6A-49A2-9995-DFE018DA366C}"/>
              </a:ext>
            </a:extLst>
          </p:cNvPr>
          <p:cNvSpPr/>
          <p:nvPr/>
        </p:nvSpPr>
        <p:spPr>
          <a:xfrm>
            <a:off x="2119313" y="5154613"/>
            <a:ext cx="514350" cy="514350"/>
          </a:xfrm>
          <a:prstGeom prst="mathPlus">
            <a:avLst>
              <a:gd name="adj1" fmla="val 1160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white"/>
              </a:solidFill>
            </a:endParaRPr>
          </a:p>
        </p:txBody>
      </p:sp>
      <p:sp>
        <p:nvSpPr>
          <p:cNvPr id="25" name="等号 24">
            <a:extLst>
              <a:ext uri="{FF2B5EF4-FFF2-40B4-BE49-F238E27FC236}">
                <a16:creationId xmlns:a16="http://schemas.microsoft.com/office/drawing/2014/main" id="{6A3547E4-3A61-45FF-8F38-6BB08A9695FA}"/>
              </a:ext>
            </a:extLst>
          </p:cNvPr>
          <p:cNvSpPr/>
          <p:nvPr/>
        </p:nvSpPr>
        <p:spPr>
          <a:xfrm>
            <a:off x="4048125" y="4989513"/>
            <a:ext cx="479425" cy="844550"/>
          </a:xfrm>
          <a:prstGeom prst="mathEqual">
            <a:avLst>
              <a:gd name="adj1" fmla="val 6109"/>
              <a:gd name="adj2" fmla="val 1176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95507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ja-JP" altLang="en-US" sz="1960">
              <a:solidFill>
                <a:prstClr val="black"/>
              </a:solidFill>
            </a:endParaRPr>
          </a:p>
        </p:txBody>
      </p:sp>
      <p:sp>
        <p:nvSpPr>
          <p:cNvPr id="107539" name="テキスト ボックス 25">
            <a:extLst>
              <a:ext uri="{FF2B5EF4-FFF2-40B4-BE49-F238E27FC236}">
                <a16:creationId xmlns:a16="http://schemas.microsoft.com/office/drawing/2014/main" id="{179918CC-4DD2-4271-BFB7-A23073CD1B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5" y="5227638"/>
            <a:ext cx="16700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ja-JP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190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</a:t>
            </a:r>
            <a:endParaRPr lang="en-US" altLang="ja-JP" sz="16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7540" name="図 1" descr="画面の領域">
            <a:extLst>
              <a:ext uri="{FF2B5EF4-FFF2-40B4-BE49-F238E27FC236}">
                <a16:creationId xmlns:a16="http://schemas.microsoft.com/office/drawing/2014/main" id="{4A54604B-A401-4DC0-ACD9-F0FDE31F5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2492375"/>
            <a:ext cx="1277938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41" name="図 28">
            <a:extLst>
              <a:ext uri="{FF2B5EF4-FFF2-40B4-BE49-F238E27FC236}">
                <a16:creationId xmlns:a16="http://schemas.microsoft.com/office/drawing/2014/main" id="{24EB71F1-F9B7-493B-BA87-11C28654B7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150" t="37643" r="41827" b="41402"/>
          <a:stretch>
            <a:fillRect/>
          </a:stretch>
        </p:blipFill>
        <p:spPr bwMode="auto">
          <a:xfrm>
            <a:off x="8018463" y="2913063"/>
            <a:ext cx="1458912" cy="1541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42" name="図 29">
            <a:extLst>
              <a:ext uri="{FF2B5EF4-FFF2-40B4-BE49-F238E27FC236}">
                <a16:creationId xmlns:a16="http://schemas.microsoft.com/office/drawing/2014/main" id="{DB57CC19-7285-4C83-B804-171929F875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24" t="38756" r="41434" b="41029"/>
          <a:stretch>
            <a:fillRect/>
          </a:stretch>
        </p:blipFill>
        <p:spPr bwMode="auto">
          <a:xfrm>
            <a:off x="8034338" y="5440363"/>
            <a:ext cx="1427162" cy="158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43" name="図 30">
            <a:extLst>
              <a:ext uri="{FF2B5EF4-FFF2-40B4-BE49-F238E27FC236}">
                <a16:creationId xmlns:a16="http://schemas.microsoft.com/office/drawing/2014/main" id="{4F6A4373-2477-4684-8A55-F33ADE88567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6357938" y="3571875"/>
            <a:ext cx="1074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7544" name="図 31">
            <a:extLst>
              <a:ext uri="{FF2B5EF4-FFF2-40B4-BE49-F238E27FC236}">
                <a16:creationId xmlns:a16="http://schemas.microsoft.com/office/drawing/2014/main" id="{945243C7-61EF-44D1-B401-306E71367E0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58" t="42465" r="42482" b="46964"/>
          <a:stretch>
            <a:fillRect/>
          </a:stretch>
        </p:blipFill>
        <p:spPr bwMode="auto">
          <a:xfrm>
            <a:off x="6497638" y="6237288"/>
            <a:ext cx="963612" cy="48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A3F96E03010CB43A87E62425EE861C2" ma:contentTypeVersion="14" ma:contentTypeDescription="Create a new document." ma:contentTypeScope="" ma:versionID="9cbb02acea6be5d7ce84b531dae1e35d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79123f7936814a5935f26215da8da1fd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86566862-18E4-4571-9B4A-3D7A1EBFA12D}"/>
</file>

<file path=customXml/itemProps2.xml><?xml version="1.0" encoding="utf-8"?>
<ds:datastoreItem xmlns:ds="http://schemas.openxmlformats.org/officeDocument/2006/customXml" ds:itemID="{3361F5E8-D042-4963-B38D-0E954B7534EA}"/>
</file>

<file path=customXml/itemProps3.xml><?xml version="1.0" encoding="utf-8"?>
<ds:datastoreItem xmlns:ds="http://schemas.openxmlformats.org/officeDocument/2006/customXml" ds:itemID="{374E65C9-31F9-4BC4-9710-C6FFA08DD427}"/>
</file>

<file path=docProps/app.xml><?xml version="1.0" encoding="utf-8"?>
<Properties xmlns="http://schemas.openxmlformats.org/officeDocument/2006/extended-properties" xmlns:vt="http://schemas.openxmlformats.org/officeDocument/2006/docPropsVTypes">
  <TotalTime>2052</TotalTime>
  <Words>255</Words>
  <Application>Microsoft Office PowerPoint</Application>
  <PresentationFormat>ユーザー設定</PresentationFormat>
  <Paragraphs>72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7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90</cp:revision>
  <cp:lastPrinted>2016-03-12T10:43:24Z</cp:lastPrinted>
  <dcterms:created xsi:type="dcterms:W3CDTF">2015-11-26T08:00:25Z</dcterms:created>
  <dcterms:modified xsi:type="dcterms:W3CDTF">2024-06-24T06:44:56Z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