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  <p:sldMasterId id="2147483678" r:id="rId6"/>
  </p:sldMasterIdLst>
  <p:sldIdLst>
    <p:sldId id="275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18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98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45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13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934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82F294EB-8DBD-4990-8E7A-11F6F68EBC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1D50E5B1-B777-407F-BF50-2BE376D6C0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7CB7DBAF-2F3C-4DD9-BEB9-CF5AE2D247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A8C32A38-89D6-483A-9B5A-AB300E606B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4E5FFF75-FE42-4E60-A0ED-E3DF553BD2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D88AC64B-826A-4AC0-84D2-0BA425EB1E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Users\fujiwara\Desktop\tsuika\tsuika\562-01.jpg">
            <a:extLst>
              <a:ext uri="{FF2B5EF4-FFF2-40B4-BE49-F238E27FC236}">
                <a16:creationId xmlns:a16="http://schemas.microsoft.com/office/drawing/2014/main" id="{5C3B6B07-A2AA-4ABB-B5C2-B408DB628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2933700"/>
            <a:ext cx="6316662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テキスト ボックス 11">
            <a:extLst>
              <a:ext uri="{FF2B5EF4-FFF2-40B4-BE49-F238E27FC236}">
                <a16:creationId xmlns:a16="http://schemas.microsoft.com/office/drawing/2014/main" id="{5E2102F3-536C-4DA6-AEFE-73ABFB29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09550"/>
            <a:ext cx="4348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9FA0A0"/>
                </a:solidFill>
                <a:latin typeface="ＭＳ Ｐゴシック" panose="020B0600070205080204" pitchFamily="50" charset="-128"/>
              </a:rPr>
              <a:t>資金決済機能</a:t>
            </a:r>
            <a:endParaRPr lang="ja-JP" altLang="en-US" sz="2000">
              <a:solidFill>
                <a:srgbClr val="9FA0A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172" name="テキスト ボックス 8">
            <a:extLst>
              <a:ext uri="{FF2B5EF4-FFF2-40B4-BE49-F238E27FC236}">
                <a16:creationId xmlns:a16="http://schemas.microsoft.com/office/drawing/2014/main" id="{58998C8C-E216-46F1-81BF-962F0F226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68262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>
                <a:latin typeface="ＭＳ Ｐゴシック" panose="020B0600070205080204" pitchFamily="50" charset="-128"/>
              </a:rPr>
              <a:t>　銀行では、お金を支払う人と受取る人の間で、スムーズに資金をやりとりすることができるように、様々なサービスを提供しています。振込みや公共料金の口座振替、クレジット利用代金の自動引き落としがその例で、多額の現金を確認したり、運んだりする手間が省けるため便利という特徴があります。こうした銀行の機能のことを「資金決済機能」といい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E1E9A39-BA5C-4963-9F42-2DF7113FC81D}"/>
</file>

<file path=customXml/itemProps2.xml><?xml version="1.0" encoding="utf-8"?>
<ds:datastoreItem xmlns:ds="http://schemas.openxmlformats.org/officeDocument/2006/customXml" ds:itemID="{18E35B38-90B1-4ADD-9CCB-CCC0125C0C12}"/>
</file>

<file path=customXml/itemProps3.xml><?xml version="1.0" encoding="utf-8"?>
<ds:datastoreItem xmlns:ds="http://schemas.openxmlformats.org/officeDocument/2006/customXml" ds:itemID="{D8084A1F-D9CA-473C-B947-DB21D6369350}"/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62</cp:revision>
  <dcterms:created xsi:type="dcterms:W3CDTF">2016-03-12T01:57:31Z</dcterms:created>
  <dcterms:modified xsi:type="dcterms:W3CDTF">2024-06-19T08:27:46Z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