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  <p:sldMasterId id="2147483678" r:id="rId6"/>
  </p:sldMasterIdLst>
  <p:sldIdLst>
    <p:sldId id="275" r:id="rId7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02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3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883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81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56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11CADA9E-1EC0-4224-A732-E04E476B21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9DA215F9-B3FA-4593-8333-3AEFCDB6DC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5DFC0808-2511-4192-8969-11A538AF48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537F833A-13A4-4731-AB00-F0ABE2B17C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C2877726-EA01-4771-864B-849A622AE4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712284A7-512C-4DD9-8588-039790F4BB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1">
            <a:extLst>
              <a:ext uri="{FF2B5EF4-FFF2-40B4-BE49-F238E27FC236}">
                <a16:creationId xmlns:a16="http://schemas.microsoft.com/office/drawing/2014/main" id="{7B36A77A-7B60-4529-9B55-FD7971052842}"/>
              </a:ext>
            </a:extLst>
          </p:cNvPr>
          <p:cNvSpPr txBox="1"/>
          <p:nvPr/>
        </p:nvSpPr>
        <p:spPr>
          <a:xfrm>
            <a:off x="439738" y="30638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9FA0A0"/>
                </a:solidFill>
                <a:latin typeface="+mn-ea"/>
              </a:rPr>
              <a:t>間接金融と直接金融</a:t>
            </a:r>
          </a:p>
        </p:txBody>
      </p:sp>
      <p:sp>
        <p:nvSpPr>
          <p:cNvPr id="7171" name="テキスト ボックス 8">
            <a:extLst>
              <a:ext uri="{FF2B5EF4-FFF2-40B4-BE49-F238E27FC236}">
                <a16:creationId xmlns:a16="http://schemas.microsoft.com/office/drawing/2014/main" id="{8CA0F8D4-4388-4EFD-B587-5BD500B02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41363"/>
            <a:ext cx="828198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銀行などの金融機関が資金の借り手と貸し手の間に立って、資金を仲介するシステムを間接金融といいます。資金を必要としているところに、お金がうまく回るようにするのが間接金融の役割です。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間接金融に対して、直接金融の仕組みもあります。直接金融では企業や公的機関などが株式</a:t>
            </a:r>
            <a:r>
              <a:rPr lang="ja-JP" altLang="en-US" sz="1600">
                <a:latin typeface="+mn-ea"/>
                <a:ea typeface="+mn-ea"/>
              </a:rPr>
              <a:t>や債券を</a:t>
            </a:r>
            <a:r>
              <a:rPr lang="ja-JP" altLang="en-US" sz="1600" dirty="0">
                <a:latin typeface="+mn-ea"/>
                <a:ea typeface="+mn-ea"/>
              </a:rPr>
              <a:t>発行することで、貸し手から直接、資金を受け取ります。</a:t>
            </a:r>
          </a:p>
        </p:txBody>
      </p:sp>
      <p:pic>
        <p:nvPicPr>
          <p:cNvPr id="7172" name="Picture 5" descr="C:\Users\fujiwara\Desktop\図1.jpg">
            <a:extLst>
              <a:ext uri="{FF2B5EF4-FFF2-40B4-BE49-F238E27FC236}">
                <a16:creationId xmlns:a16="http://schemas.microsoft.com/office/drawing/2014/main" id="{32D085D1-A995-4CA4-8F0D-F61EAA475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3103563"/>
            <a:ext cx="8005762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540497E5-A3EA-4901-B733-D212A2FE98FF}"/>
</file>

<file path=customXml/itemProps2.xml><?xml version="1.0" encoding="utf-8"?>
<ds:datastoreItem xmlns:ds="http://schemas.openxmlformats.org/officeDocument/2006/customXml" ds:itemID="{D64C4EDF-8162-42CB-A9E8-DC7D45A6A20A}"/>
</file>

<file path=customXml/itemProps3.xml><?xml version="1.0" encoding="utf-8"?>
<ds:datastoreItem xmlns:ds="http://schemas.openxmlformats.org/officeDocument/2006/customXml" ds:itemID="{587BEA63-29A6-4024-BEE9-85845213E350}"/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97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60</cp:revision>
  <dcterms:created xsi:type="dcterms:W3CDTF">2016-03-12T01:57:31Z</dcterms:created>
  <dcterms:modified xsi:type="dcterms:W3CDTF">2024-06-19T08:27:31Z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