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60" r:id="rId2"/>
  </p:sldMasterIdLst>
  <p:notesMasterIdLst>
    <p:notesMasterId r:id="rId39"/>
  </p:notesMasterIdLst>
  <p:handoutMasterIdLst>
    <p:handoutMasterId r:id="rId40"/>
  </p:handoutMasterIdLst>
  <p:sldIdLst>
    <p:sldId id="256" r:id="rId3"/>
    <p:sldId id="258" r:id="rId4"/>
    <p:sldId id="269" r:id="rId5"/>
    <p:sldId id="260" r:id="rId6"/>
    <p:sldId id="263" r:id="rId7"/>
    <p:sldId id="302" r:id="rId8"/>
    <p:sldId id="303" r:id="rId9"/>
    <p:sldId id="299" r:id="rId10"/>
    <p:sldId id="274" r:id="rId11"/>
    <p:sldId id="262" r:id="rId12"/>
    <p:sldId id="285" r:id="rId13"/>
    <p:sldId id="265" r:id="rId14"/>
    <p:sldId id="288" r:id="rId15"/>
    <p:sldId id="266" r:id="rId16"/>
    <p:sldId id="300" r:id="rId17"/>
    <p:sldId id="289" r:id="rId18"/>
    <p:sldId id="298" r:id="rId19"/>
    <p:sldId id="292" r:id="rId20"/>
    <p:sldId id="304" r:id="rId21"/>
    <p:sldId id="277" r:id="rId22"/>
    <p:sldId id="296" r:id="rId23"/>
    <p:sldId id="278" r:id="rId24"/>
    <p:sldId id="301" r:id="rId25"/>
    <p:sldId id="282" r:id="rId26"/>
    <p:sldId id="267" r:id="rId27"/>
    <p:sldId id="268" r:id="rId28"/>
    <p:sldId id="297" r:id="rId29"/>
    <p:sldId id="281" r:id="rId30"/>
    <p:sldId id="270" r:id="rId31"/>
    <p:sldId id="271" r:id="rId32"/>
    <p:sldId id="273" r:id="rId33"/>
    <p:sldId id="275" r:id="rId34"/>
    <p:sldId id="276" r:id="rId35"/>
    <p:sldId id="293" r:id="rId36"/>
    <p:sldId id="294" r:id="rId37"/>
    <p:sldId id="295" r:id="rId38"/>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B4D5"/>
    <a:srgbClr val="FFF5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46" autoAdjust="0"/>
    <p:restoredTop sz="94621" autoAdjust="0"/>
  </p:normalViewPr>
  <p:slideViewPr>
    <p:cSldViewPr>
      <p:cViewPr varScale="1">
        <p:scale>
          <a:sx n="106" d="100"/>
          <a:sy n="106" d="100"/>
        </p:scale>
        <p:origin x="108" y="71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ustomXml" Target="../customXml/item2.xml"/><Relationship Id="rId20" Type="http://schemas.openxmlformats.org/officeDocument/2006/relationships/slide" Target="slides/slide18.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39CA7BE-A447-4F52-B6D2-92EDB9AAFB3D}"/>
              </a:ext>
            </a:extLst>
          </p:cNvPr>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ー 2">
            <a:extLst>
              <a:ext uri="{FF2B5EF4-FFF2-40B4-BE49-F238E27FC236}">
                <a16:creationId xmlns:a16="http://schemas.microsoft.com/office/drawing/2014/main" id="{295D8ED4-E5F3-4F23-90B7-F344367C3336}"/>
              </a:ext>
            </a:extLst>
          </p:cNvPr>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pPr>
              <a:defRPr/>
            </a:pPr>
            <a:fld id="{2285FDDB-C783-41BD-9EF2-4863CB60F137}" type="datetimeFigureOut">
              <a:rPr lang="ja-JP" altLang="en-US"/>
              <a:pPr>
                <a:defRPr/>
              </a:pPr>
              <a:t>2021/11/25</a:t>
            </a:fld>
            <a:endParaRPr lang="ja-JP" altLang="en-US"/>
          </a:p>
        </p:txBody>
      </p:sp>
      <p:sp>
        <p:nvSpPr>
          <p:cNvPr id="4" name="フッター プレースホルダー 3">
            <a:extLst>
              <a:ext uri="{FF2B5EF4-FFF2-40B4-BE49-F238E27FC236}">
                <a16:creationId xmlns:a16="http://schemas.microsoft.com/office/drawing/2014/main" id="{1EF3DAC7-2AB3-46A0-854A-CB992DDEE7BC}"/>
              </a:ext>
            </a:extLst>
          </p:cNvPr>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pPr>
              <a:defRPr/>
            </a:pPr>
            <a:endParaRPr lang="ja-JP" altLang="en-US"/>
          </a:p>
        </p:txBody>
      </p:sp>
      <p:sp>
        <p:nvSpPr>
          <p:cNvPr id="5" name="スライド番号プレースホルダー 4">
            <a:extLst>
              <a:ext uri="{FF2B5EF4-FFF2-40B4-BE49-F238E27FC236}">
                <a16:creationId xmlns:a16="http://schemas.microsoft.com/office/drawing/2014/main" id="{32B08A7F-EB92-48D7-8124-2D2F6B79D69A}"/>
              </a:ext>
            </a:extLst>
          </p:cNvPr>
          <p:cNvSpPr>
            <a:spLocks noGrp="1"/>
          </p:cNvSpPr>
          <p:nvPr>
            <p:ph type="sldNum" sz="quarter" idx="3"/>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D073D5B-2C25-4B29-BC76-090FCF0D8359}" type="slidenum">
              <a:rPr lang="ja-JP" altLang="en-US"/>
              <a:pPr/>
              <a:t>‹#›</a:t>
            </a:fld>
            <a:endParaRPr lang="ja-JP"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05AE788-3354-4E5D-95E9-5E65CBD898C8}"/>
              </a:ext>
            </a:extLst>
          </p:cNvPr>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ー 2">
            <a:extLst>
              <a:ext uri="{FF2B5EF4-FFF2-40B4-BE49-F238E27FC236}">
                <a16:creationId xmlns:a16="http://schemas.microsoft.com/office/drawing/2014/main" id="{F8F9617C-7812-4D3D-B68F-F84EF5F5EDCB}"/>
              </a:ext>
            </a:extLst>
          </p:cNvPr>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pPr>
              <a:defRPr/>
            </a:pPr>
            <a:fld id="{EE5D5731-2000-460D-AD78-F2B7C18852C1}" type="datetimeFigureOut">
              <a:rPr lang="ja-JP" altLang="en-US"/>
              <a:pPr>
                <a:defRPr/>
              </a:pPr>
              <a:t>2021/11/25</a:t>
            </a:fld>
            <a:endParaRPr lang="ja-JP" altLang="en-US"/>
          </a:p>
        </p:txBody>
      </p:sp>
      <p:sp>
        <p:nvSpPr>
          <p:cNvPr id="4" name="スライド イメージ プレースホルダー 3">
            <a:extLst>
              <a:ext uri="{FF2B5EF4-FFF2-40B4-BE49-F238E27FC236}">
                <a16:creationId xmlns:a16="http://schemas.microsoft.com/office/drawing/2014/main" id="{5A417653-BF68-48A6-9CC4-61835A0AE34C}"/>
              </a:ext>
            </a:extLst>
          </p:cNvPr>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115F5E4F-9B0D-4EAA-ACBE-EDEA985DE777}"/>
              </a:ext>
            </a:extLst>
          </p:cNvPr>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2E1E819B-759F-4DE5-9D88-2130651BEF2F}"/>
              </a:ext>
            </a:extLst>
          </p:cNvPr>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pPr>
              <a:defRPr/>
            </a:pPr>
            <a:endParaRPr lang="ja-JP" altLang="en-US"/>
          </a:p>
        </p:txBody>
      </p:sp>
      <p:sp>
        <p:nvSpPr>
          <p:cNvPr id="7" name="スライド番号プレースホルダー 6">
            <a:extLst>
              <a:ext uri="{FF2B5EF4-FFF2-40B4-BE49-F238E27FC236}">
                <a16:creationId xmlns:a16="http://schemas.microsoft.com/office/drawing/2014/main" id="{8C236A10-971A-4D04-BFB2-967DBA2F1B1E}"/>
              </a:ext>
            </a:extLst>
          </p:cNvPr>
          <p:cNvSpPr>
            <a:spLocks noGrp="1"/>
          </p:cNvSpPr>
          <p:nvPr>
            <p:ph type="sldNum" sz="quarter" idx="5"/>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90FBEBA-DF0D-47A2-946E-DBFB2E791E3C}" type="slidenum">
              <a:rPr lang="ja-JP" altLang="en-US"/>
              <a:pPr/>
              <a:t>‹#›</a:t>
            </a:fld>
            <a:endParaRPr lang="ja-JP"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kumimoji="1"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a:extLst>
              <a:ext uri="{FF2B5EF4-FFF2-40B4-BE49-F238E27FC236}">
                <a16:creationId xmlns:a16="http://schemas.microsoft.com/office/drawing/2014/main" id="{D8597EFA-F2BF-47C6-B250-BBEEB1B0D6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a:extLst>
              <a:ext uri="{FF2B5EF4-FFF2-40B4-BE49-F238E27FC236}">
                <a16:creationId xmlns:a16="http://schemas.microsoft.com/office/drawing/2014/main" id="{07E9369C-3021-4813-AAB5-CB75E9421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3200"/>
          </a:p>
        </p:txBody>
      </p:sp>
      <p:sp>
        <p:nvSpPr>
          <p:cNvPr id="24580" name="スライド番号プレースホルダー 3">
            <a:extLst>
              <a:ext uri="{FF2B5EF4-FFF2-40B4-BE49-F238E27FC236}">
                <a16:creationId xmlns:a16="http://schemas.microsoft.com/office/drawing/2014/main" id="{C04FA96A-9BC1-40E8-B59D-FA63C14FDE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94B8019-C70B-4077-89FA-7A3B229C9AEC}" type="slidenum">
              <a:rPr lang="ja-JP" altLang="en-US"/>
              <a:pPr/>
              <a:t>18</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a:extLst>
              <a:ext uri="{FF2B5EF4-FFF2-40B4-BE49-F238E27FC236}">
                <a16:creationId xmlns:a16="http://schemas.microsoft.com/office/drawing/2014/main" id="{5853847E-4A41-466D-81CF-D09EE91CB0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ノート プレースホルダー 2">
            <a:extLst>
              <a:ext uri="{FF2B5EF4-FFF2-40B4-BE49-F238E27FC236}">
                <a16:creationId xmlns:a16="http://schemas.microsoft.com/office/drawing/2014/main" id="{FE28B145-5113-4CB4-AA34-794ADC9B0B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9940" name="スライド番号プレースホルダー 3">
            <a:extLst>
              <a:ext uri="{FF2B5EF4-FFF2-40B4-BE49-F238E27FC236}">
                <a16:creationId xmlns:a16="http://schemas.microsoft.com/office/drawing/2014/main" id="{3C3933FE-A225-4C17-9E40-64F6C897DE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9DD2C99-F856-4550-ABC1-8938C4753667}" type="slidenum">
              <a:rPr lang="ja-JP" altLang="en-US"/>
              <a:pPr/>
              <a:t>32</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620689"/>
            <a:ext cx="6480720" cy="432048"/>
          </a:xfrm>
        </p:spPr>
        <p:txBody>
          <a:bodyPr>
            <a:noAutofit/>
          </a:bodyPr>
          <a:lstStyle>
            <a:lvl1pPr algn="l">
              <a:defRPr sz="2800">
                <a:solidFill>
                  <a:schemeClr val="bg1"/>
                </a:solidFill>
              </a:defRPr>
            </a:lvl1p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3B74705A-A05D-4E07-A493-B734006DD923}"/>
              </a:ext>
            </a:extLst>
          </p:cNvPr>
          <p:cNvSpPr>
            <a:spLocks noGrp="1"/>
          </p:cNvSpPr>
          <p:nvPr>
            <p:ph type="dt" sz="half" idx="10"/>
          </p:nvPr>
        </p:nvSpPr>
        <p:spPr/>
        <p:txBody>
          <a:bodyPr/>
          <a:lstStyle>
            <a:lvl1pPr>
              <a:defRPr/>
            </a:lvl1pPr>
          </a:lstStyle>
          <a:p>
            <a:pPr>
              <a:defRPr/>
            </a:pPr>
            <a:fld id="{93B71817-ABE5-493A-A669-A0E3C7F88876}" type="datetime1">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3E7E23BB-E91D-4391-9CCA-92F770C9169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6244BB3-8BE4-4D25-8CAB-AE2B47A0A1CA}"/>
              </a:ext>
            </a:extLst>
          </p:cNvPr>
          <p:cNvSpPr>
            <a:spLocks noGrp="1"/>
          </p:cNvSpPr>
          <p:nvPr>
            <p:ph type="sldNum" sz="quarter" idx="12"/>
          </p:nvPr>
        </p:nvSpPr>
        <p:spPr/>
        <p:txBody>
          <a:bodyPr/>
          <a:lstStyle>
            <a:lvl1pPr>
              <a:defRPr/>
            </a:lvl1pPr>
          </a:lstStyle>
          <a:p>
            <a:fld id="{87723AA8-7013-4863-8743-6AB8127D21FE}" type="slidenum">
              <a:rPr lang="ja-JP" altLang="en-US"/>
              <a:pPr/>
              <a:t>‹#›</a:t>
            </a:fld>
            <a:endParaRPr lang="ja-JP" altLang="en-US"/>
          </a:p>
        </p:txBody>
      </p:sp>
    </p:spTree>
    <p:extLst>
      <p:ext uri="{BB962C8B-B14F-4D97-AF65-F5344CB8AC3E}">
        <p14:creationId xmlns:p14="http://schemas.microsoft.com/office/powerpoint/2010/main" val="417218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68EDFD6C-CE51-4A8D-A49F-D891C857AEC1}"/>
              </a:ext>
            </a:extLst>
          </p:cNvPr>
          <p:cNvSpPr>
            <a:spLocks noGrp="1"/>
          </p:cNvSpPr>
          <p:nvPr>
            <p:ph type="dt" sz="half" idx="10"/>
          </p:nvPr>
        </p:nvSpPr>
        <p:spPr/>
        <p:txBody>
          <a:bodyPr/>
          <a:lstStyle>
            <a:lvl1pPr>
              <a:defRPr/>
            </a:lvl1pPr>
          </a:lstStyle>
          <a:p>
            <a:pPr>
              <a:defRPr/>
            </a:pPr>
            <a:fld id="{B632F740-D49D-463A-AB92-290F7E05D4EA}" type="datetime1">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56050FCE-8420-4C69-BB6D-9C7CC623E172}"/>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D1F32F5-956F-4345-A978-DD0BA2FE21CA}"/>
              </a:ext>
            </a:extLst>
          </p:cNvPr>
          <p:cNvSpPr>
            <a:spLocks noGrp="1"/>
          </p:cNvSpPr>
          <p:nvPr>
            <p:ph type="sldNum" sz="quarter" idx="12"/>
          </p:nvPr>
        </p:nvSpPr>
        <p:spPr/>
        <p:txBody>
          <a:bodyPr/>
          <a:lstStyle>
            <a:lvl1pPr>
              <a:defRPr/>
            </a:lvl1pPr>
          </a:lstStyle>
          <a:p>
            <a:fld id="{9F915622-DAA0-46B3-B80B-AE4AA39FB497}" type="slidenum">
              <a:rPr lang="ja-JP" altLang="en-US"/>
              <a:pPr/>
              <a:t>‹#›</a:t>
            </a:fld>
            <a:endParaRPr lang="ja-JP" altLang="en-US"/>
          </a:p>
        </p:txBody>
      </p:sp>
    </p:spTree>
    <p:extLst>
      <p:ext uri="{BB962C8B-B14F-4D97-AF65-F5344CB8AC3E}">
        <p14:creationId xmlns:p14="http://schemas.microsoft.com/office/powerpoint/2010/main" val="144206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8A347B4-348F-4B4C-9BA2-7A7283E62093}"/>
              </a:ext>
            </a:extLst>
          </p:cNvPr>
          <p:cNvSpPr>
            <a:spLocks noGrp="1"/>
          </p:cNvSpPr>
          <p:nvPr>
            <p:ph type="dt" sz="half" idx="10"/>
          </p:nvPr>
        </p:nvSpPr>
        <p:spPr/>
        <p:txBody>
          <a:bodyPr/>
          <a:lstStyle>
            <a:lvl1pPr>
              <a:defRPr/>
            </a:lvl1pPr>
          </a:lstStyle>
          <a:p>
            <a:pPr>
              <a:defRPr/>
            </a:pPr>
            <a:fld id="{D8E1839C-638F-42FE-BC09-5021316DEE5D}" type="datetime1">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BD7B0586-D4A7-4F7C-849B-07DF04F8B53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E67A26E-947D-4A8B-8010-73A00E22148D}"/>
              </a:ext>
            </a:extLst>
          </p:cNvPr>
          <p:cNvSpPr>
            <a:spLocks noGrp="1"/>
          </p:cNvSpPr>
          <p:nvPr>
            <p:ph type="sldNum" sz="quarter" idx="12"/>
          </p:nvPr>
        </p:nvSpPr>
        <p:spPr/>
        <p:txBody>
          <a:bodyPr/>
          <a:lstStyle>
            <a:lvl1pPr>
              <a:defRPr/>
            </a:lvl1pPr>
          </a:lstStyle>
          <a:p>
            <a:fld id="{6EB8E118-B91E-4A36-8A45-02B96CA3BECD}" type="slidenum">
              <a:rPr lang="ja-JP" altLang="en-US"/>
              <a:pPr/>
              <a:t>‹#›</a:t>
            </a:fld>
            <a:endParaRPr lang="ja-JP" altLang="en-US"/>
          </a:p>
        </p:txBody>
      </p:sp>
    </p:spTree>
    <p:extLst>
      <p:ext uri="{BB962C8B-B14F-4D97-AF65-F5344CB8AC3E}">
        <p14:creationId xmlns:p14="http://schemas.microsoft.com/office/powerpoint/2010/main" val="3784501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B339A2B8-477F-4A58-B846-33A6B6616D27}"/>
              </a:ext>
            </a:extLst>
          </p:cNvPr>
          <p:cNvSpPr>
            <a:spLocks noGrp="1"/>
          </p:cNvSpPr>
          <p:nvPr>
            <p:ph type="dt" sz="half" idx="10"/>
          </p:nvPr>
        </p:nvSpPr>
        <p:spPr/>
        <p:txBody>
          <a:bodyPr/>
          <a:lstStyle>
            <a:lvl1pPr>
              <a:defRPr/>
            </a:lvl1pPr>
          </a:lstStyle>
          <a:p>
            <a:pPr>
              <a:defRPr/>
            </a:pPr>
            <a:fld id="{86D9F114-9AB7-446E-B9A0-85A7F8DD5D8B}"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E08FE3FA-A57A-4CF2-B045-82F14E21D27E}"/>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BE2EE93-B3E0-44A9-9204-AB81879B180E}"/>
              </a:ext>
            </a:extLst>
          </p:cNvPr>
          <p:cNvSpPr>
            <a:spLocks noGrp="1"/>
          </p:cNvSpPr>
          <p:nvPr>
            <p:ph type="sldNum" sz="quarter" idx="12"/>
          </p:nvPr>
        </p:nvSpPr>
        <p:spPr/>
        <p:txBody>
          <a:bodyPr/>
          <a:lstStyle>
            <a:lvl1pPr>
              <a:defRPr/>
            </a:lvl1pPr>
          </a:lstStyle>
          <a:p>
            <a:fld id="{DFEA3B23-F277-406C-9F2A-49C529E94E73}" type="slidenum">
              <a:rPr lang="ja-JP" altLang="en-US"/>
              <a:pPr/>
              <a:t>‹#›</a:t>
            </a:fld>
            <a:endParaRPr lang="ja-JP" altLang="en-US"/>
          </a:p>
        </p:txBody>
      </p:sp>
    </p:spTree>
    <p:extLst>
      <p:ext uri="{BB962C8B-B14F-4D97-AF65-F5344CB8AC3E}">
        <p14:creationId xmlns:p14="http://schemas.microsoft.com/office/powerpoint/2010/main" val="204096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ACDB9492-247A-4E8E-A4F8-7E225964F409}"/>
              </a:ext>
            </a:extLst>
          </p:cNvPr>
          <p:cNvSpPr>
            <a:spLocks noGrp="1"/>
          </p:cNvSpPr>
          <p:nvPr>
            <p:ph type="dt" sz="half" idx="10"/>
          </p:nvPr>
        </p:nvSpPr>
        <p:spPr/>
        <p:txBody>
          <a:bodyPr/>
          <a:lstStyle>
            <a:lvl1pPr>
              <a:defRPr/>
            </a:lvl1pPr>
          </a:lstStyle>
          <a:p>
            <a:pPr>
              <a:defRPr/>
            </a:pPr>
            <a:fld id="{86D9F114-9AB7-446E-B9A0-85A7F8DD5D8B}"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1295320E-BB2A-4354-B328-D94E6F88F552}"/>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BD73AC1-6526-44C5-85C1-F3BE5CE51F83}"/>
              </a:ext>
            </a:extLst>
          </p:cNvPr>
          <p:cNvSpPr>
            <a:spLocks noGrp="1"/>
          </p:cNvSpPr>
          <p:nvPr>
            <p:ph type="sldNum" sz="quarter" idx="12"/>
          </p:nvPr>
        </p:nvSpPr>
        <p:spPr/>
        <p:txBody>
          <a:bodyPr/>
          <a:lstStyle>
            <a:lvl1pPr>
              <a:defRPr/>
            </a:lvl1pPr>
          </a:lstStyle>
          <a:p>
            <a:fld id="{B39FFF66-5BC1-4CC6-8D22-4F17750B0D80}" type="slidenum">
              <a:rPr lang="ja-JP" altLang="en-US"/>
              <a:pPr/>
              <a:t>‹#›</a:t>
            </a:fld>
            <a:endParaRPr lang="ja-JP" altLang="en-US"/>
          </a:p>
        </p:txBody>
      </p:sp>
    </p:spTree>
    <p:extLst>
      <p:ext uri="{BB962C8B-B14F-4D97-AF65-F5344CB8AC3E}">
        <p14:creationId xmlns:p14="http://schemas.microsoft.com/office/powerpoint/2010/main" val="3053981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113051B8-3DC7-4106-8650-C7C6E465900A}"/>
              </a:ext>
            </a:extLst>
          </p:cNvPr>
          <p:cNvSpPr>
            <a:spLocks noGrp="1"/>
          </p:cNvSpPr>
          <p:nvPr>
            <p:ph type="dt" sz="half" idx="10"/>
          </p:nvPr>
        </p:nvSpPr>
        <p:spPr/>
        <p:txBody>
          <a:bodyPr/>
          <a:lstStyle>
            <a:lvl1pPr>
              <a:defRPr/>
            </a:lvl1pPr>
          </a:lstStyle>
          <a:p>
            <a:pPr>
              <a:defRPr/>
            </a:pPr>
            <a:fld id="{86D9F114-9AB7-446E-B9A0-85A7F8DD5D8B}"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54C14C09-FC15-42CD-970D-9DD573A84842}"/>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E503AB8A-74AF-4284-A585-C6AF185A9413}"/>
              </a:ext>
            </a:extLst>
          </p:cNvPr>
          <p:cNvSpPr>
            <a:spLocks noGrp="1"/>
          </p:cNvSpPr>
          <p:nvPr>
            <p:ph type="sldNum" sz="quarter" idx="12"/>
          </p:nvPr>
        </p:nvSpPr>
        <p:spPr/>
        <p:txBody>
          <a:bodyPr/>
          <a:lstStyle>
            <a:lvl1pPr>
              <a:defRPr/>
            </a:lvl1pPr>
          </a:lstStyle>
          <a:p>
            <a:fld id="{3FCCE38A-7FAF-40AA-B63B-56CAC1F476F7}" type="slidenum">
              <a:rPr lang="ja-JP" altLang="en-US"/>
              <a:pPr/>
              <a:t>‹#›</a:t>
            </a:fld>
            <a:endParaRPr lang="ja-JP" altLang="en-US"/>
          </a:p>
        </p:txBody>
      </p:sp>
    </p:spTree>
    <p:extLst>
      <p:ext uri="{BB962C8B-B14F-4D97-AF65-F5344CB8AC3E}">
        <p14:creationId xmlns:p14="http://schemas.microsoft.com/office/powerpoint/2010/main" val="2860427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2E632074-9027-478A-B4B0-97262C860B5A}"/>
              </a:ext>
            </a:extLst>
          </p:cNvPr>
          <p:cNvSpPr>
            <a:spLocks noGrp="1"/>
          </p:cNvSpPr>
          <p:nvPr>
            <p:ph type="dt" sz="half" idx="10"/>
          </p:nvPr>
        </p:nvSpPr>
        <p:spPr/>
        <p:txBody>
          <a:bodyPr/>
          <a:lstStyle>
            <a:lvl1pPr>
              <a:defRPr/>
            </a:lvl1pPr>
          </a:lstStyle>
          <a:p>
            <a:pPr>
              <a:defRPr/>
            </a:pPr>
            <a:fld id="{86D9F114-9AB7-446E-B9A0-85A7F8DD5D8B}" type="datetimeFigureOut">
              <a:rPr lang="ja-JP" altLang="en-US"/>
              <a:pPr>
                <a:defRPr/>
              </a:pPr>
              <a:t>2021/11/25</a:t>
            </a:fld>
            <a:endParaRPr lang="ja-JP" altLang="en-US"/>
          </a:p>
        </p:txBody>
      </p:sp>
      <p:sp>
        <p:nvSpPr>
          <p:cNvPr id="6" name="フッター プレースホルダー 4">
            <a:extLst>
              <a:ext uri="{FF2B5EF4-FFF2-40B4-BE49-F238E27FC236}">
                <a16:creationId xmlns:a16="http://schemas.microsoft.com/office/drawing/2014/main" id="{8CA39C67-5AB6-4620-AAFB-AECA83A7F137}"/>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80F8B9FB-1CD1-4909-8E54-A7EB87796A51}"/>
              </a:ext>
            </a:extLst>
          </p:cNvPr>
          <p:cNvSpPr>
            <a:spLocks noGrp="1"/>
          </p:cNvSpPr>
          <p:nvPr>
            <p:ph type="sldNum" sz="quarter" idx="12"/>
          </p:nvPr>
        </p:nvSpPr>
        <p:spPr/>
        <p:txBody>
          <a:bodyPr/>
          <a:lstStyle>
            <a:lvl1pPr>
              <a:defRPr/>
            </a:lvl1pPr>
          </a:lstStyle>
          <a:p>
            <a:fld id="{53C9A51F-0E69-4008-9A52-461820C0D30C}" type="slidenum">
              <a:rPr lang="ja-JP" altLang="en-US"/>
              <a:pPr/>
              <a:t>‹#›</a:t>
            </a:fld>
            <a:endParaRPr lang="ja-JP" altLang="en-US"/>
          </a:p>
        </p:txBody>
      </p:sp>
    </p:spTree>
    <p:extLst>
      <p:ext uri="{BB962C8B-B14F-4D97-AF65-F5344CB8AC3E}">
        <p14:creationId xmlns:p14="http://schemas.microsoft.com/office/powerpoint/2010/main" val="504567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D48AC5BC-26BE-4C48-8D42-E17C4F8175F5}"/>
              </a:ext>
            </a:extLst>
          </p:cNvPr>
          <p:cNvSpPr>
            <a:spLocks noGrp="1"/>
          </p:cNvSpPr>
          <p:nvPr>
            <p:ph type="dt" sz="half" idx="10"/>
          </p:nvPr>
        </p:nvSpPr>
        <p:spPr/>
        <p:txBody>
          <a:bodyPr/>
          <a:lstStyle>
            <a:lvl1pPr>
              <a:defRPr/>
            </a:lvl1pPr>
          </a:lstStyle>
          <a:p>
            <a:pPr>
              <a:defRPr/>
            </a:pPr>
            <a:fld id="{86D9F114-9AB7-446E-B9A0-85A7F8DD5D8B}" type="datetimeFigureOut">
              <a:rPr lang="ja-JP" altLang="en-US"/>
              <a:pPr>
                <a:defRPr/>
              </a:pPr>
              <a:t>2021/11/25</a:t>
            </a:fld>
            <a:endParaRPr lang="ja-JP" altLang="en-US"/>
          </a:p>
        </p:txBody>
      </p:sp>
      <p:sp>
        <p:nvSpPr>
          <p:cNvPr id="8" name="フッター プレースホルダー 4">
            <a:extLst>
              <a:ext uri="{FF2B5EF4-FFF2-40B4-BE49-F238E27FC236}">
                <a16:creationId xmlns:a16="http://schemas.microsoft.com/office/drawing/2014/main" id="{BE66A930-7532-401C-A019-42D02A58A427}"/>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889A802D-202E-40DA-9D18-FF543CD34DDE}"/>
              </a:ext>
            </a:extLst>
          </p:cNvPr>
          <p:cNvSpPr>
            <a:spLocks noGrp="1"/>
          </p:cNvSpPr>
          <p:nvPr>
            <p:ph type="sldNum" sz="quarter" idx="12"/>
          </p:nvPr>
        </p:nvSpPr>
        <p:spPr/>
        <p:txBody>
          <a:bodyPr/>
          <a:lstStyle>
            <a:lvl1pPr>
              <a:defRPr/>
            </a:lvl1pPr>
          </a:lstStyle>
          <a:p>
            <a:fld id="{A4D6B0A4-D146-4400-9E0A-0228EBDBF804}" type="slidenum">
              <a:rPr lang="ja-JP" altLang="en-US"/>
              <a:pPr/>
              <a:t>‹#›</a:t>
            </a:fld>
            <a:endParaRPr lang="ja-JP" altLang="en-US"/>
          </a:p>
        </p:txBody>
      </p:sp>
    </p:spTree>
    <p:extLst>
      <p:ext uri="{BB962C8B-B14F-4D97-AF65-F5344CB8AC3E}">
        <p14:creationId xmlns:p14="http://schemas.microsoft.com/office/powerpoint/2010/main" val="330627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3CEE7F9B-5BC5-4B7D-BD01-CF4DBD214931}"/>
              </a:ext>
            </a:extLst>
          </p:cNvPr>
          <p:cNvSpPr>
            <a:spLocks noGrp="1"/>
          </p:cNvSpPr>
          <p:nvPr>
            <p:ph type="dt" sz="half" idx="10"/>
          </p:nvPr>
        </p:nvSpPr>
        <p:spPr/>
        <p:txBody>
          <a:bodyPr/>
          <a:lstStyle>
            <a:lvl1pPr>
              <a:defRPr/>
            </a:lvl1pPr>
          </a:lstStyle>
          <a:p>
            <a:pPr>
              <a:defRPr/>
            </a:pPr>
            <a:fld id="{86D9F114-9AB7-446E-B9A0-85A7F8DD5D8B}" type="datetimeFigureOut">
              <a:rPr lang="ja-JP" altLang="en-US"/>
              <a:pPr>
                <a:defRPr/>
              </a:pPr>
              <a:t>2021/11/25</a:t>
            </a:fld>
            <a:endParaRPr lang="ja-JP" altLang="en-US"/>
          </a:p>
        </p:txBody>
      </p:sp>
      <p:sp>
        <p:nvSpPr>
          <p:cNvPr id="4" name="フッター プレースホルダー 4">
            <a:extLst>
              <a:ext uri="{FF2B5EF4-FFF2-40B4-BE49-F238E27FC236}">
                <a16:creationId xmlns:a16="http://schemas.microsoft.com/office/drawing/2014/main" id="{DFAE2E01-342F-43B2-98E3-D354753D4594}"/>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80D61EF4-5FFB-4291-8370-AB9CB72409E6}"/>
              </a:ext>
            </a:extLst>
          </p:cNvPr>
          <p:cNvSpPr>
            <a:spLocks noGrp="1"/>
          </p:cNvSpPr>
          <p:nvPr>
            <p:ph type="sldNum" sz="quarter" idx="12"/>
          </p:nvPr>
        </p:nvSpPr>
        <p:spPr/>
        <p:txBody>
          <a:bodyPr/>
          <a:lstStyle>
            <a:lvl1pPr>
              <a:defRPr/>
            </a:lvl1pPr>
          </a:lstStyle>
          <a:p>
            <a:fld id="{4868020A-5261-40E5-A967-A955A9E72570}" type="slidenum">
              <a:rPr lang="ja-JP" altLang="en-US"/>
              <a:pPr/>
              <a:t>‹#›</a:t>
            </a:fld>
            <a:endParaRPr lang="ja-JP" altLang="en-US"/>
          </a:p>
        </p:txBody>
      </p:sp>
    </p:spTree>
    <p:extLst>
      <p:ext uri="{BB962C8B-B14F-4D97-AF65-F5344CB8AC3E}">
        <p14:creationId xmlns:p14="http://schemas.microsoft.com/office/powerpoint/2010/main" val="1483954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5D3E30D2-5D42-4807-832B-B394999033DE}"/>
              </a:ext>
            </a:extLst>
          </p:cNvPr>
          <p:cNvSpPr>
            <a:spLocks noGrp="1"/>
          </p:cNvSpPr>
          <p:nvPr>
            <p:ph type="dt" sz="half" idx="10"/>
          </p:nvPr>
        </p:nvSpPr>
        <p:spPr/>
        <p:txBody>
          <a:bodyPr/>
          <a:lstStyle>
            <a:lvl1pPr>
              <a:defRPr/>
            </a:lvl1pPr>
          </a:lstStyle>
          <a:p>
            <a:pPr>
              <a:defRPr/>
            </a:pPr>
            <a:fld id="{86D9F114-9AB7-446E-B9A0-85A7F8DD5D8B}" type="datetimeFigureOut">
              <a:rPr lang="ja-JP" altLang="en-US"/>
              <a:pPr>
                <a:defRPr/>
              </a:pPr>
              <a:t>2021/11/25</a:t>
            </a:fld>
            <a:endParaRPr lang="ja-JP" altLang="en-US"/>
          </a:p>
        </p:txBody>
      </p:sp>
      <p:sp>
        <p:nvSpPr>
          <p:cNvPr id="3" name="フッター プレースホルダー 4">
            <a:extLst>
              <a:ext uri="{FF2B5EF4-FFF2-40B4-BE49-F238E27FC236}">
                <a16:creationId xmlns:a16="http://schemas.microsoft.com/office/drawing/2014/main" id="{938CCE2A-0DEF-4B08-9D1F-E0458951F64C}"/>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266524D0-EAFE-4A7E-8E22-B3DAC10F01EF}"/>
              </a:ext>
            </a:extLst>
          </p:cNvPr>
          <p:cNvSpPr>
            <a:spLocks noGrp="1"/>
          </p:cNvSpPr>
          <p:nvPr>
            <p:ph type="sldNum" sz="quarter" idx="12"/>
          </p:nvPr>
        </p:nvSpPr>
        <p:spPr/>
        <p:txBody>
          <a:bodyPr/>
          <a:lstStyle>
            <a:lvl1pPr>
              <a:defRPr/>
            </a:lvl1pPr>
          </a:lstStyle>
          <a:p>
            <a:fld id="{E69B6BF6-C07F-4849-BA3C-D98AAB42C212}" type="slidenum">
              <a:rPr lang="ja-JP" altLang="en-US"/>
              <a:pPr/>
              <a:t>‹#›</a:t>
            </a:fld>
            <a:endParaRPr lang="ja-JP" altLang="en-US"/>
          </a:p>
        </p:txBody>
      </p:sp>
    </p:spTree>
    <p:extLst>
      <p:ext uri="{BB962C8B-B14F-4D97-AF65-F5344CB8AC3E}">
        <p14:creationId xmlns:p14="http://schemas.microsoft.com/office/powerpoint/2010/main" val="239680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41878B52-F8AE-4718-A0FA-F72D9B213EB1}"/>
              </a:ext>
            </a:extLst>
          </p:cNvPr>
          <p:cNvSpPr>
            <a:spLocks noGrp="1"/>
          </p:cNvSpPr>
          <p:nvPr>
            <p:ph type="dt" sz="half" idx="10"/>
          </p:nvPr>
        </p:nvSpPr>
        <p:spPr/>
        <p:txBody>
          <a:bodyPr/>
          <a:lstStyle>
            <a:lvl1pPr>
              <a:defRPr/>
            </a:lvl1pPr>
          </a:lstStyle>
          <a:p>
            <a:pPr>
              <a:defRPr/>
            </a:pPr>
            <a:fld id="{86D9F114-9AB7-446E-B9A0-85A7F8DD5D8B}" type="datetimeFigureOut">
              <a:rPr lang="ja-JP" altLang="en-US"/>
              <a:pPr>
                <a:defRPr/>
              </a:pPr>
              <a:t>2021/11/25</a:t>
            </a:fld>
            <a:endParaRPr lang="ja-JP" altLang="en-US"/>
          </a:p>
        </p:txBody>
      </p:sp>
      <p:sp>
        <p:nvSpPr>
          <p:cNvPr id="6" name="フッター プレースホルダー 4">
            <a:extLst>
              <a:ext uri="{FF2B5EF4-FFF2-40B4-BE49-F238E27FC236}">
                <a16:creationId xmlns:a16="http://schemas.microsoft.com/office/drawing/2014/main" id="{771A9136-304E-4CD1-9A57-6DEBFB8F1BF2}"/>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80DA48DA-E049-416B-B053-DFDADC9C8B73}"/>
              </a:ext>
            </a:extLst>
          </p:cNvPr>
          <p:cNvSpPr>
            <a:spLocks noGrp="1"/>
          </p:cNvSpPr>
          <p:nvPr>
            <p:ph type="sldNum" sz="quarter" idx="12"/>
          </p:nvPr>
        </p:nvSpPr>
        <p:spPr/>
        <p:txBody>
          <a:bodyPr/>
          <a:lstStyle>
            <a:lvl1pPr>
              <a:defRPr/>
            </a:lvl1pPr>
          </a:lstStyle>
          <a:p>
            <a:fld id="{8FB9DF6F-45C6-4987-9352-4D2F6F30E7AF}" type="slidenum">
              <a:rPr lang="ja-JP" altLang="en-US"/>
              <a:pPr/>
              <a:t>‹#›</a:t>
            </a:fld>
            <a:endParaRPr lang="ja-JP" altLang="en-US"/>
          </a:p>
        </p:txBody>
      </p:sp>
    </p:spTree>
    <p:extLst>
      <p:ext uri="{BB962C8B-B14F-4D97-AF65-F5344CB8AC3E}">
        <p14:creationId xmlns:p14="http://schemas.microsoft.com/office/powerpoint/2010/main" val="1578874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タイトル 1"/>
          <p:cNvSpPr>
            <a:spLocks noGrp="1"/>
          </p:cNvSpPr>
          <p:nvPr>
            <p:ph type="ctrTitle"/>
          </p:nvPr>
        </p:nvSpPr>
        <p:spPr>
          <a:xfrm>
            <a:off x="323528" y="620689"/>
            <a:ext cx="6480720" cy="432048"/>
          </a:xfrm>
        </p:spPr>
        <p:txBody>
          <a:bodyPr>
            <a:noAutofit/>
          </a:bodyPr>
          <a:lstStyle>
            <a:lvl1pPr algn="l">
              <a:defRPr sz="2800">
                <a:solidFill>
                  <a:schemeClr val="bg1"/>
                </a:solidFill>
              </a:defRPr>
            </a:lvl1pPr>
          </a:lstStyle>
          <a:p>
            <a:r>
              <a:rPr lang="ja-JP" altLang="en-US" dirty="0"/>
              <a:t>マスター タイトルの書式設定</a:t>
            </a:r>
          </a:p>
        </p:txBody>
      </p:sp>
      <p:sp>
        <p:nvSpPr>
          <p:cNvPr id="4" name="日付プレースホルダー 3">
            <a:extLst>
              <a:ext uri="{FF2B5EF4-FFF2-40B4-BE49-F238E27FC236}">
                <a16:creationId xmlns:a16="http://schemas.microsoft.com/office/drawing/2014/main" id="{AE1B0348-3A4D-464B-ACD7-EA1825EC5FFE}"/>
              </a:ext>
            </a:extLst>
          </p:cNvPr>
          <p:cNvSpPr>
            <a:spLocks noGrp="1"/>
          </p:cNvSpPr>
          <p:nvPr>
            <p:ph type="dt" sz="half" idx="10"/>
          </p:nvPr>
        </p:nvSpPr>
        <p:spPr/>
        <p:txBody>
          <a:bodyPr/>
          <a:lstStyle>
            <a:lvl1pPr>
              <a:defRPr/>
            </a:lvl1pPr>
          </a:lstStyle>
          <a:p>
            <a:pPr>
              <a:defRPr/>
            </a:pPr>
            <a:fld id="{9D3E92A1-C7DC-40C6-BAE9-EB5E6D1C219D}" type="datetime1">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E44C7B59-CE9F-4F41-87A6-8AE70B0139E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698CB81E-272A-4897-B897-F5F08E01339C}"/>
              </a:ext>
            </a:extLst>
          </p:cNvPr>
          <p:cNvSpPr>
            <a:spLocks noGrp="1"/>
          </p:cNvSpPr>
          <p:nvPr>
            <p:ph type="sldNum" sz="quarter" idx="12"/>
          </p:nvPr>
        </p:nvSpPr>
        <p:spPr/>
        <p:txBody>
          <a:bodyPr/>
          <a:lstStyle>
            <a:lvl1pPr>
              <a:defRPr/>
            </a:lvl1pPr>
          </a:lstStyle>
          <a:p>
            <a:fld id="{F55BD35C-EFD4-4BB5-AAA4-46FF865EF8C1}" type="slidenum">
              <a:rPr lang="ja-JP" altLang="en-US"/>
              <a:pPr/>
              <a:t>‹#›</a:t>
            </a:fld>
            <a:endParaRPr lang="ja-JP" altLang="en-US"/>
          </a:p>
        </p:txBody>
      </p:sp>
    </p:spTree>
    <p:extLst>
      <p:ext uri="{BB962C8B-B14F-4D97-AF65-F5344CB8AC3E}">
        <p14:creationId xmlns:p14="http://schemas.microsoft.com/office/powerpoint/2010/main" val="890436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1F188970-2123-4DE8-947C-0D201EA16445}"/>
              </a:ext>
            </a:extLst>
          </p:cNvPr>
          <p:cNvSpPr>
            <a:spLocks noGrp="1"/>
          </p:cNvSpPr>
          <p:nvPr>
            <p:ph type="dt" sz="half" idx="10"/>
          </p:nvPr>
        </p:nvSpPr>
        <p:spPr/>
        <p:txBody>
          <a:bodyPr/>
          <a:lstStyle>
            <a:lvl1pPr>
              <a:defRPr/>
            </a:lvl1pPr>
          </a:lstStyle>
          <a:p>
            <a:pPr>
              <a:defRPr/>
            </a:pPr>
            <a:fld id="{86D9F114-9AB7-446E-B9A0-85A7F8DD5D8B}" type="datetimeFigureOut">
              <a:rPr lang="ja-JP" altLang="en-US"/>
              <a:pPr>
                <a:defRPr/>
              </a:pPr>
              <a:t>2021/11/25</a:t>
            </a:fld>
            <a:endParaRPr lang="ja-JP" altLang="en-US"/>
          </a:p>
        </p:txBody>
      </p:sp>
      <p:sp>
        <p:nvSpPr>
          <p:cNvPr id="6" name="フッター プレースホルダー 4">
            <a:extLst>
              <a:ext uri="{FF2B5EF4-FFF2-40B4-BE49-F238E27FC236}">
                <a16:creationId xmlns:a16="http://schemas.microsoft.com/office/drawing/2014/main" id="{8266E9BD-8861-43F5-914C-2DF263C4AB4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A1253693-39C5-49B6-BD9E-1CBEDCBE93ED}"/>
              </a:ext>
            </a:extLst>
          </p:cNvPr>
          <p:cNvSpPr>
            <a:spLocks noGrp="1"/>
          </p:cNvSpPr>
          <p:nvPr>
            <p:ph type="sldNum" sz="quarter" idx="12"/>
          </p:nvPr>
        </p:nvSpPr>
        <p:spPr/>
        <p:txBody>
          <a:bodyPr/>
          <a:lstStyle>
            <a:lvl1pPr>
              <a:defRPr/>
            </a:lvl1pPr>
          </a:lstStyle>
          <a:p>
            <a:fld id="{0BA5A23C-1E21-4A8A-9139-1D7617F8C0B2}" type="slidenum">
              <a:rPr lang="ja-JP" altLang="en-US"/>
              <a:pPr/>
              <a:t>‹#›</a:t>
            </a:fld>
            <a:endParaRPr lang="ja-JP" altLang="en-US"/>
          </a:p>
        </p:txBody>
      </p:sp>
    </p:spTree>
    <p:extLst>
      <p:ext uri="{BB962C8B-B14F-4D97-AF65-F5344CB8AC3E}">
        <p14:creationId xmlns:p14="http://schemas.microsoft.com/office/powerpoint/2010/main" val="1426127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842F925-C516-4AFE-B541-23E593A34270}"/>
              </a:ext>
            </a:extLst>
          </p:cNvPr>
          <p:cNvSpPr>
            <a:spLocks noGrp="1"/>
          </p:cNvSpPr>
          <p:nvPr>
            <p:ph type="dt" sz="half" idx="10"/>
          </p:nvPr>
        </p:nvSpPr>
        <p:spPr/>
        <p:txBody>
          <a:bodyPr/>
          <a:lstStyle>
            <a:lvl1pPr>
              <a:defRPr/>
            </a:lvl1pPr>
          </a:lstStyle>
          <a:p>
            <a:pPr>
              <a:defRPr/>
            </a:pPr>
            <a:fld id="{86D9F114-9AB7-446E-B9A0-85A7F8DD5D8B}"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CC902AB1-F20C-482A-8E99-69AEFEAF7C17}"/>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6FA491DC-EF7C-4A1E-BF56-68840E0A4A37}"/>
              </a:ext>
            </a:extLst>
          </p:cNvPr>
          <p:cNvSpPr>
            <a:spLocks noGrp="1"/>
          </p:cNvSpPr>
          <p:nvPr>
            <p:ph type="sldNum" sz="quarter" idx="12"/>
          </p:nvPr>
        </p:nvSpPr>
        <p:spPr/>
        <p:txBody>
          <a:bodyPr/>
          <a:lstStyle>
            <a:lvl1pPr>
              <a:defRPr/>
            </a:lvl1pPr>
          </a:lstStyle>
          <a:p>
            <a:fld id="{185E16A2-766B-4C2E-AE11-75F998C8547B}" type="slidenum">
              <a:rPr lang="ja-JP" altLang="en-US"/>
              <a:pPr/>
              <a:t>‹#›</a:t>
            </a:fld>
            <a:endParaRPr lang="ja-JP" altLang="en-US"/>
          </a:p>
        </p:txBody>
      </p:sp>
    </p:spTree>
    <p:extLst>
      <p:ext uri="{BB962C8B-B14F-4D97-AF65-F5344CB8AC3E}">
        <p14:creationId xmlns:p14="http://schemas.microsoft.com/office/powerpoint/2010/main" val="972993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5A078AFA-DA24-4481-9B07-C8360BE63564}"/>
              </a:ext>
            </a:extLst>
          </p:cNvPr>
          <p:cNvSpPr>
            <a:spLocks noGrp="1"/>
          </p:cNvSpPr>
          <p:nvPr>
            <p:ph type="dt" sz="half" idx="10"/>
          </p:nvPr>
        </p:nvSpPr>
        <p:spPr/>
        <p:txBody>
          <a:bodyPr/>
          <a:lstStyle>
            <a:lvl1pPr>
              <a:defRPr/>
            </a:lvl1pPr>
          </a:lstStyle>
          <a:p>
            <a:pPr>
              <a:defRPr/>
            </a:pPr>
            <a:fld id="{86D9F114-9AB7-446E-B9A0-85A7F8DD5D8B}"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9C549C45-8AC5-4DD5-A08E-20B27388B86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5EEF8A50-44F6-4F1D-BE54-97D217D8360F}"/>
              </a:ext>
            </a:extLst>
          </p:cNvPr>
          <p:cNvSpPr>
            <a:spLocks noGrp="1"/>
          </p:cNvSpPr>
          <p:nvPr>
            <p:ph type="sldNum" sz="quarter" idx="12"/>
          </p:nvPr>
        </p:nvSpPr>
        <p:spPr/>
        <p:txBody>
          <a:bodyPr/>
          <a:lstStyle>
            <a:lvl1pPr>
              <a:defRPr/>
            </a:lvl1pPr>
          </a:lstStyle>
          <a:p>
            <a:fld id="{28F3746B-5545-4906-B4C9-955DF8FE0D2C}" type="slidenum">
              <a:rPr lang="ja-JP" altLang="en-US"/>
              <a:pPr/>
              <a:t>‹#›</a:t>
            </a:fld>
            <a:endParaRPr lang="ja-JP" altLang="en-US"/>
          </a:p>
        </p:txBody>
      </p:sp>
    </p:spTree>
    <p:extLst>
      <p:ext uri="{BB962C8B-B14F-4D97-AF65-F5344CB8AC3E}">
        <p14:creationId xmlns:p14="http://schemas.microsoft.com/office/powerpoint/2010/main" val="4056354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C44BA9AF-E6E6-496C-8F20-74845671C77E}"/>
              </a:ext>
            </a:extLst>
          </p:cNvPr>
          <p:cNvSpPr>
            <a:spLocks noGrp="1"/>
          </p:cNvSpPr>
          <p:nvPr>
            <p:ph type="dt" sz="half" idx="10"/>
          </p:nvPr>
        </p:nvSpPr>
        <p:spPr/>
        <p:txBody>
          <a:bodyPr/>
          <a:lstStyle>
            <a:lvl1pPr>
              <a:defRPr/>
            </a:lvl1pPr>
          </a:lstStyle>
          <a:p>
            <a:pPr>
              <a:defRPr/>
            </a:pPr>
            <a:fld id="{B849907F-AF14-402E-94B6-F57FAA384D0B}" type="datetime1">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B542E326-DD79-4AE2-8BE7-12C698CDB6D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520C2E62-6450-4FD6-ABF2-E6FE33AC55F7}"/>
              </a:ext>
            </a:extLst>
          </p:cNvPr>
          <p:cNvSpPr>
            <a:spLocks noGrp="1"/>
          </p:cNvSpPr>
          <p:nvPr>
            <p:ph type="sldNum" sz="quarter" idx="12"/>
          </p:nvPr>
        </p:nvSpPr>
        <p:spPr/>
        <p:txBody>
          <a:bodyPr/>
          <a:lstStyle>
            <a:lvl1pPr>
              <a:defRPr/>
            </a:lvl1pPr>
          </a:lstStyle>
          <a:p>
            <a:fld id="{A743DEA8-5ED4-4093-A856-FF8D84E8C2C5}" type="slidenum">
              <a:rPr lang="ja-JP" altLang="en-US"/>
              <a:pPr/>
              <a:t>‹#›</a:t>
            </a:fld>
            <a:endParaRPr lang="ja-JP" altLang="en-US"/>
          </a:p>
        </p:txBody>
      </p:sp>
    </p:spTree>
    <p:extLst>
      <p:ext uri="{BB962C8B-B14F-4D97-AF65-F5344CB8AC3E}">
        <p14:creationId xmlns:p14="http://schemas.microsoft.com/office/powerpoint/2010/main" val="1695087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692D4512-4A28-4D16-8EFF-729C161B475A}"/>
              </a:ext>
            </a:extLst>
          </p:cNvPr>
          <p:cNvSpPr>
            <a:spLocks noGrp="1"/>
          </p:cNvSpPr>
          <p:nvPr>
            <p:ph type="dt" sz="half" idx="10"/>
          </p:nvPr>
        </p:nvSpPr>
        <p:spPr/>
        <p:txBody>
          <a:bodyPr/>
          <a:lstStyle>
            <a:lvl1pPr>
              <a:defRPr/>
            </a:lvl1pPr>
          </a:lstStyle>
          <a:p>
            <a:pPr>
              <a:defRPr/>
            </a:pPr>
            <a:fld id="{47087D54-EADB-4322-9AC1-9561B2AFE379}" type="datetime1">
              <a:rPr lang="ja-JP" altLang="en-US"/>
              <a:pPr>
                <a:defRPr/>
              </a:pPr>
              <a:t>2021/11/25</a:t>
            </a:fld>
            <a:endParaRPr lang="ja-JP" altLang="en-US"/>
          </a:p>
        </p:txBody>
      </p:sp>
      <p:sp>
        <p:nvSpPr>
          <p:cNvPr id="6" name="フッター プレースホルダー 4">
            <a:extLst>
              <a:ext uri="{FF2B5EF4-FFF2-40B4-BE49-F238E27FC236}">
                <a16:creationId xmlns:a16="http://schemas.microsoft.com/office/drawing/2014/main" id="{A5F1D369-1322-4B61-8C42-88058DD7D40C}"/>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3E4ABE5D-04B3-4070-9443-D90FB209711E}"/>
              </a:ext>
            </a:extLst>
          </p:cNvPr>
          <p:cNvSpPr>
            <a:spLocks noGrp="1"/>
          </p:cNvSpPr>
          <p:nvPr>
            <p:ph type="sldNum" sz="quarter" idx="12"/>
          </p:nvPr>
        </p:nvSpPr>
        <p:spPr/>
        <p:txBody>
          <a:bodyPr/>
          <a:lstStyle>
            <a:lvl1pPr>
              <a:defRPr/>
            </a:lvl1pPr>
          </a:lstStyle>
          <a:p>
            <a:fld id="{4D93AD59-BB3B-4D01-929E-EDCE18E0CE4E}" type="slidenum">
              <a:rPr lang="ja-JP" altLang="en-US"/>
              <a:pPr/>
              <a:t>‹#›</a:t>
            </a:fld>
            <a:endParaRPr lang="ja-JP" altLang="en-US"/>
          </a:p>
        </p:txBody>
      </p:sp>
    </p:spTree>
    <p:extLst>
      <p:ext uri="{BB962C8B-B14F-4D97-AF65-F5344CB8AC3E}">
        <p14:creationId xmlns:p14="http://schemas.microsoft.com/office/powerpoint/2010/main" val="656178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11EB76E0-5343-44D5-A2F0-6A5B95393221}"/>
              </a:ext>
            </a:extLst>
          </p:cNvPr>
          <p:cNvSpPr>
            <a:spLocks noGrp="1"/>
          </p:cNvSpPr>
          <p:nvPr>
            <p:ph type="dt" sz="half" idx="10"/>
          </p:nvPr>
        </p:nvSpPr>
        <p:spPr/>
        <p:txBody>
          <a:bodyPr/>
          <a:lstStyle>
            <a:lvl1pPr>
              <a:defRPr/>
            </a:lvl1pPr>
          </a:lstStyle>
          <a:p>
            <a:pPr>
              <a:defRPr/>
            </a:pPr>
            <a:fld id="{CE4D8CCE-BDEE-4434-99FE-48F3A4804A86}" type="datetime1">
              <a:rPr lang="ja-JP" altLang="en-US"/>
              <a:pPr>
                <a:defRPr/>
              </a:pPr>
              <a:t>2021/11/25</a:t>
            </a:fld>
            <a:endParaRPr lang="ja-JP" altLang="en-US"/>
          </a:p>
        </p:txBody>
      </p:sp>
      <p:sp>
        <p:nvSpPr>
          <p:cNvPr id="8" name="フッター プレースホルダー 4">
            <a:extLst>
              <a:ext uri="{FF2B5EF4-FFF2-40B4-BE49-F238E27FC236}">
                <a16:creationId xmlns:a16="http://schemas.microsoft.com/office/drawing/2014/main" id="{EDB20B77-84BA-4714-9830-A6D08F36C249}"/>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0A3C1543-CD2C-4CA3-BE95-04FB456C4700}"/>
              </a:ext>
            </a:extLst>
          </p:cNvPr>
          <p:cNvSpPr>
            <a:spLocks noGrp="1"/>
          </p:cNvSpPr>
          <p:nvPr>
            <p:ph type="sldNum" sz="quarter" idx="12"/>
          </p:nvPr>
        </p:nvSpPr>
        <p:spPr/>
        <p:txBody>
          <a:bodyPr/>
          <a:lstStyle>
            <a:lvl1pPr>
              <a:defRPr/>
            </a:lvl1pPr>
          </a:lstStyle>
          <a:p>
            <a:fld id="{15B253D6-B79B-43AC-A2E3-76F4227E71F5}" type="slidenum">
              <a:rPr lang="ja-JP" altLang="en-US"/>
              <a:pPr/>
              <a:t>‹#›</a:t>
            </a:fld>
            <a:endParaRPr lang="ja-JP" altLang="en-US"/>
          </a:p>
        </p:txBody>
      </p:sp>
    </p:spTree>
    <p:extLst>
      <p:ext uri="{BB962C8B-B14F-4D97-AF65-F5344CB8AC3E}">
        <p14:creationId xmlns:p14="http://schemas.microsoft.com/office/powerpoint/2010/main" val="925453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6B1C6024-C08B-4CDB-AFC1-20E3EDE28566}"/>
              </a:ext>
            </a:extLst>
          </p:cNvPr>
          <p:cNvSpPr>
            <a:spLocks noGrp="1"/>
          </p:cNvSpPr>
          <p:nvPr>
            <p:ph type="dt" sz="half" idx="10"/>
          </p:nvPr>
        </p:nvSpPr>
        <p:spPr/>
        <p:txBody>
          <a:bodyPr/>
          <a:lstStyle>
            <a:lvl1pPr>
              <a:defRPr/>
            </a:lvl1pPr>
          </a:lstStyle>
          <a:p>
            <a:pPr>
              <a:defRPr/>
            </a:pPr>
            <a:fld id="{76C8FF0D-A8FA-4D53-A461-BDBF1722F9B1}" type="datetime1">
              <a:rPr lang="ja-JP" altLang="en-US"/>
              <a:pPr>
                <a:defRPr/>
              </a:pPr>
              <a:t>2021/11/25</a:t>
            </a:fld>
            <a:endParaRPr lang="ja-JP" altLang="en-US"/>
          </a:p>
        </p:txBody>
      </p:sp>
      <p:sp>
        <p:nvSpPr>
          <p:cNvPr id="4" name="フッター プレースホルダー 4">
            <a:extLst>
              <a:ext uri="{FF2B5EF4-FFF2-40B4-BE49-F238E27FC236}">
                <a16:creationId xmlns:a16="http://schemas.microsoft.com/office/drawing/2014/main" id="{849F8A16-972C-44B6-A091-536F2EC3B63D}"/>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4C2C47C1-D1C3-48A6-8CAD-F144E2581A7A}"/>
              </a:ext>
            </a:extLst>
          </p:cNvPr>
          <p:cNvSpPr>
            <a:spLocks noGrp="1"/>
          </p:cNvSpPr>
          <p:nvPr>
            <p:ph type="sldNum" sz="quarter" idx="12"/>
          </p:nvPr>
        </p:nvSpPr>
        <p:spPr/>
        <p:txBody>
          <a:bodyPr/>
          <a:lstStyle>
            <a:lvl1pPr>
              <a:defRPr/>
            </a:lvl1pPr>
          </a:lstStyle>
          <a:p>
            <a:fld id="{39C872CE-E5ED-4978-B980-CE1D57C44B2F}" type="slidenum">
              <a:rPr lang="ja-JP" altLang="en-US"/>
              <a:pPr/>
              <a:t>‹#›</a:t>
            </a:fld>
            <a:endParaRPr lang="ja-JP" altLang="en-US"/>
          </a:p>
        </p:txBody>
      </p:sp>
    </p:spTree>
    <p:extLst>
      <p:ext uri="{BB962C8B-B14F-4D97-AF65-F5344CB8AC3E}">
        <p14:creationId xmlns:p14="http://schemas.microsoft.com/office/powerpoint/2010/main" val="2708292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E3A78033-FFC7-4F4C-96EC-A054174CB754}"/>
              </a:ext>
            </a:extLst>
          </p:cNvPr>
          <p:cNvSpPr>
            <a:spLocks noGrp="1"/>
          </p:cNvSpPr>
          <p:nvPr>
            <p:ph type="dt" sz="half" idx="10"/>
          </p:nvPr>
        </p:nvSpPr>
        <p:spPr/>
        <p:txBody>
          <a:bodyPr/>
          <a:lstStyle>
            <a:lvl1pPr>
              <a:defRPr/>
            </a:lvl1pPr>
          </a:lstStyle>
          <a:p>
            <a:pPr>
              <a:defRPr/>
            </a:pPr>
            <a:fld id="{EA88C7B9-9793-4B42-9284-EE106F51A386}" type="datetime1">
              <a:rPr lang="ja-JP" altLang="en-US"/>
              <a:pPr>
                <a:defRPr/>
              </a:pPr>
              <a:t>2021/11/25</a:t>
            </a:fld>
            <a:endParaRPr lang="ja-JP" altLang="en-US"/>
          </a:p>
        </p:txBody>
      </p:sp>
      <p:sp>
        <p:nvSpPr>
          <p:cNvPr id="3" name="フッター プレースホルダー 4">
            <a:extLst>
              <a:ext uri="{FF2B5EF4-FFF2-40B4-BE49-F238E27FC236}">
                <a16:creationId xmlns:a16="http://schemas.microsoft.com/office/drawing/2014/main" id="{9E8E3262-4D27-4E01-B2EC-3845A3DA68CF}"/>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019E7A67-C039-401C-A8CE-8AD991E85008}"/>
              </a:ext>
            </a:extLst>
          </p:cNvPr>
          <p:cNvSpPr>
            <a:spLocks noGrp="1"/>
          </p:cNvSpPr>
          <p:nvPr>
            <p:ph type="sldNum" sz="quarter" idx="12"/>
          </p:nvPr>
        </p:nvSpPr>
        <p:spPr/>
        <p:txBody>
          <a:bodyPr/>
          <a:lstStyle>
            <a:lvl1pPr>
              <a:defRPr/>
            </a:lvl1pPr>
          </a:lstStyle>
          <a:p>
            <a:fld id="{3F3420F9-FCAB-450B-A318-E34B0A05ED35}" type="slidenum">
              <a:rPr lang="ja-JP" altLang="en-US"/>
              <a:pPr/>
              <a:t>‹#›</a:t>
            </a:fld>
            <a:endParaRPr lang="ja-JP" altLang="en-US"/>
          </a:p>
        </p:txBody>
      </p:sp>
    </p:spTree>
    <p:extLst>
      <p:ext uri="{BB962C8B-B14F-4D97-AF65-F5344CB8AC3E}">
        <p14:creationId xmlns:p14="http://schemas.microsoft.com/office/powerpoint/2010/main" val="1901317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7303691A-0E68-44FF-AF69-1B4669E35F0A}"/>
              </a:ext>
            </a:extLst>
          </p:cNvPr>
          <p:cNvSpPr>
            <a:spLocks noGrp="1"/>
          </p:cNvSpPr>
          <p:nvPr>
            <p:ph type="dt" sz="half" idx="10"/>
          </p:nvPr>
        </p:nvSpPr>
        <p:spPr/>
        <p:txBody>
          <a:bodyPr/>
          <a:lstStyle>
            <a:lvl1pPr>
              <a:defRPr/>
            </a:lvl1pPr>
          </a:lstStyle>
          <a:p>
            <a:pPr>
              <a:defRPr/>
            </a:pPr>
            <a:fld id="{238B4D0E-BBFC-4C2C-A7B1-7E9B974FC8E2}" type="datetime1">
              <a:rPr lang="ja-JP" altLang="en-US"/>
              <a:pPr>
                <a:defRPr/>
              </a:pPr>
              <a:t>2021/11/25</a:t>
            </a:fld>
            <a:endParaRPr lang="ja-JP" altLang="en-US"/>
          </a:p>
        </p:txBody>
      </p:sp>
      <p:sp>
        <p:nvSpPr>
          <p:cNvPr id="6" name="フッター プレースホルダー 4">
            <a:extLst>
              <a:ext uri="{FF2B5EF4-FFF2-40B4-BE49-F238E27FC236}">
                <a16:creationId xmlns:a16="http://schemas.microsoft.com/office/drawing/2014/main" id="{CCFA85B4-C86F-41C9-B416-44195D133975}"/>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5486244F-0E3D-4E1E-9F71-BE0BE59577D3}"/>
              </a:ext>
            </a:extLst>
          </p:cNvPr>
          <p:cNvSpPr>
            <a:spLocks noGrp="1"/>
          </p:cNvSpPr>
          <p:nvPr>
            <p:ph type="sldNum" sz="quarter" idx="12"/>
          </p:nvPr>
        </p:nvSpPr>
        <p:spPr/>
        <p:txBody>
          <a:bodyPr/>
          <a:lstStyle>
            <a:lvl1pPr>
              <a:defRPr/>
            </a:lvl1pPr>
          </a:lstStyle>
          <a:p>
            <a:fld id="{63AB0A67-F9D4-43E2-A314-C46743EE5B87}" type="slidenum">
              <a:rPr lang="ja-JP" altLang="en-US"/>
              <a:pPr/>
              <a:t>‹#›</a:t>
            </a:fld>
            <a:endParaRPr lang="ja-JP" altLang="en-US"/>
          </a:p>
        </p:txBody>
      </p:sp>
    </p:spTree>
    <p:extLst>
      <p:ext uri="{BB962C8B-B14F-4D97-AF65-F5344CB8AC3E}">
        <p14:creationId xmlns:p14="http://schemas.microsoft.com/office/powerpoint/2010/main" val="14823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4B40C7AF-4AF6-4C0D-9ACB-EF86784F353E}"/>
              </a:ext>
            </a:extLst>
          </p:cNvPr>
          <p:cNvSpPr>
            <a:spLocks noGrp="1"/>
          </p:cNvSpPr>
          <p:nvPr>
            <p:ph type="dt" sz="half" idx="10"/>
          </p:nvPr>
        </p:nvSpPr>
        <p:spPr/>
        <p:txBody>
          <a:bodyPr/>
          <a:lstStyle>
            <a:lvl1pPr>
              <a:defRPr/>
            </a:lvl1pPr>
          </a:lstStyle>
          <a:p>
            <a:pPr>
              <a:defRPr/>
            </a:pPr>
            <a:fld id="{B6948F91-067D-4AA1-9A39-3759EAFB51CE}" type="datetime1">
              <a:rPr lang="ja-JP" altLang="en-US"/>
              <a:pPr>
                <a:defRPr/>
              </a:pPr>
              <a:t>2021/11/25</a:t>
            </a:fld>
            <a:endParaRPr lang="ja-JP" altLang="en-US"/>
          </a:p>
        </p:txBody>
      </p:sp>
      <p:sp>
        <p:nvSpPr>
          <p:cNvPr id="6" name="フッター プレースホルダー 4">
            <a:extLst>
              <a:ext uri="{FF2B5EF4-FFF2-40B4-BE49-F238E27FC236}">
                <a16:creationId xmlns:a16="http://schemas.microsoft.com/office/drawing/2014/main" id="{6682C79F-C6C1-46A9-B9F2-0E2F5730AE7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B42470D9-A998-45E6-9E3F-EB7D9F4FAD10}"/>
              </a:ext>
            </a:extLst>
          </p:cNvPr>
          <p:cNvSpPr>
            <a:spLocks noGrp="1"/>
          </p:cNvSpPr>
          <p:nvPr>
            <p:ph type="sldNum" sz="quarter" idx="12"/>
          </p:nvPr>
        </p:nvSpPr>
        <p:spPr/>
        <p:txBody>
          <a:bodyPr/>
          <a:lstStyle>
            <a:lvl1pPr>
              <a:defRPr/>
            </a:lvl1pPr>
          </a:lstStyle>
          <a:p>
            <a:fld id="{1B753826-4750-4A1C-88F1-899545584B9C}" type="slidenum">
              <a:rPr lang="ja-JP" altLang="en-US"/>
              <a:pPr/>
              <a:t>‹#›</a:t>
            </a:fld>
            <a:endParaRPr lang="ja-JP" altLang="en-US"/>
          </a:p>
        </p:txBody>
      </p:sp>
    </p:spTree>
    <p:extLst>
      <p:ext uri="{BB962C8B-B14F-4D97-AF65-F5344CB8AC3E}">
        <p14:creationId xmlns:p14="http://schemas.microsoft.com/office/powerpoint/2010/main" val="904029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2CF1B373-2825-434C-B020-1BB5629CAD4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804BD59D-ED48-48F8-A58C-F1F47250415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79D8041-6A88-449C-B7E1-431BD19D7EA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286ECD0E-7C85-40AC-A211-2DE2B66AE268}" type="datetime1">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60036FAE-14C5-4538-9570-FB42DB9FFB5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7FD7CFD-F24F-45C6-B86D-6B203B6F7C6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068FB6D5-A238-4732-8A99-F263A6707A0F}" type="slidenum">
              <a:rPr lang="ja-JP" altLang="en-US"/>
              <a:pPr/>
              <a:t>‹#›</a:t>
            </a:fld>
            <a:endParaRPr lang="ja-JP" altLang="en-US"/>
          </a:p>
        </p:txBody>
      </p:sp>
      <p:pic>
        <p:nvPicPr>
          <p:cNvPr id="1031" name="Picture 2" descr="C:\Users\moak1\Desktop\sozai_honda\20151209_yoko_haikei300.jpg">
            <a:extLst>
              <a:ext uri="{FF2B5EF4-FFF2-40B4-BE49-F238E27FC236}">
                <a16:creationId xmlns:a16="http://schemas.microsoft.com/office/drawing/2014/main" id="{36E87819-50FC-4001-A344-CF7EE4228E6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0163" y="-12700"/>
            <a:ext cx="9190038"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ー 1">
            <a:extLst>
              <a:ext uri="{FF2B5EF4-FFF2-40B4-BE49-F238E27FC236}">
                <a16:creationId xmlns:a16="http://schemas.microsoft.com/office/drawing/2014/main" id="{E757C8A2-88D4-4F8B-B7BA-89B8B73031F7}"/>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a:extLst>
              <a:ext uri="{FF2B5EF4-FFF2-40B4-BE49-F238E27FC236}">
                <a16:creationId xmlns:a16="http://schemas.microsoft.com/office/drawing/2014/main" id="{F1A747EA-99F6-479C-9854-824E3611E0AF}"/>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8E0BFB40-2C61-4761-8415-F145C4CD6F8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6D9F114-9AB7-446E-B9A0-85A7F8DD5D8B}"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C82074C7-D1A9-46AD-BDEB-99BDB7432A0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CC85003A-C927-48C6-BB43-C58C72FB9950}"/>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4F6DAF1-0BC2-479E-BD85-7192F632C409}" type="slidenum">
              <a:rPr lang="ja-JP" altLang="en-US"/>
              <a:pPr/>
              <a:t>‹#›</a:t>
            </a:fld>
            <a:endParaRPr lang="ja-JP" altLang="en-US"/>
          </a:p>
        </p:txBody>
      </p:sp>
      <p:pic>
        <p:nvPicPr>
          <p:cNvPr id="2055" name="図 6">
            <a:extLst>
              <a:ext uri="{FF2B5EF4-FFF2-40B4-BE49-F238E27FC236}">
                <a16:creationId xmlns:a16="http://schemas.microsoft.com/office/drawing/2014/main" id="{E7047AA4-9DFE-497D-BED1-09EFACD1445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B9E6FE0-725B-4A93-B781-B53EA6223E35}"/>
              </a:ext>
            </a:extLst>
          </p:cNvPr>
          <p:cNvSpPr txBox="1"/>
          <p:nvPr/>
        </p:nvSpPr>
        <p:spPr>
          <a:xfrm>
            <a:off x="2092325" y="2665413"/>
            <a:ext cx="4960938" cy="922337"/>
          </a:xfrm>
          <a:prstGeom prst="rect">
            <a:avLst/>
          </a:prstGeom>
          <a:noFill/>
        </p:spPr>
        <p:txBody>
          <a:bodyPr>
            <a:spAutoFit/>
          </a:bodyPr>
          <a:lstStyle/>
          <a:p>
            <a:pPr algn="ctr" eaLnBrk="1" fontAlgn="auto" hangingPunct="1">
              <a:spcBef>
                <a:spcPts val="0"/>
              </a:spcBef>
              <a:spcAft>
                <a:spcPts val="0"/>
              </a:spcAft>
              <a:defRPr/>
            </a:pPr>
            <a:r>
              <a:rPr lang="ja-JP" altLang="en-US" sz="5400" dirty="0">
                <a:latin typeface="+mn-lt"/>
                <a:ea typeface="+mn-ea"/>
              </a:rPr>
              <a:t>家計管理</a:t>
            </a:r>
          </a:p>
        </p:txBody>
      </p:sp>
      <p:pic>
        <p:nvPicPr>
          <p:cNvPr id="5123" name="図 3">
            <a:extLst>
              <a:ext uri="{FF2B5EF4-FFF2-40B4-BE49-F238E27FC236}">
                <a16:creationId xmlns:a16="http://schemas.microsoft.com/office/drawing/2014/main" id="{8DB01460-A29C-404E-AFF1-6716ED54C6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4125" y="5467350"/>
            <a:ext cx="15573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図 1">
            <a:extLst>
              <a:ext uri="{FF2B5EF4-FFF2-40B4-BE49-F238E27FC236}">
                <a16:creationId xmlns:a16="http://schemas.microsoft.com/office/drawing/2014/main" id="{D5BFFC05-2219-422F-87BD-E372FB9BF0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95275"/>
            <a:ext cx="3054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テキスト ボックス 5">
            <a:extLst>
              <a:ext uri="{FF2B5EF4-FFF2-40B4-BE49-F238E27FC236}">
                <a16:creationId xmlns:a16="http://schemas.microsoft.com/office/drawing/2014/main" id="{7ABC3A99-432B-4A80-8285-7E87EFFCAE4F}"/>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非消費支出とは？</a:t>
            </a:r>
          </a:p>
        </p:txBody>
      </p:sp>
      <p:sp>
        <p:nvSpPr>
          <p:cNvPr id="7" name="テキスト ボックス 6">
            <a:extLst>
              <a:ext uri="{FF2B5EF4-FFF2-40B4-BE49-F238E27FC236}">
                <a16:creationId xmlns:a16="http://schemas.microsoft.com/office/drawing/2014/main" id="{A9080B2B-952C-4B74-8467-129DC6BC3F07}"/>
              </a:ext>
            </a:extLst>
          </p:cNvPr>
          <p:cNvSpPr txBox="1"/>
          <p:nvPr/>
        </p:nvSpPr>
        <p:spPr>
          <a:xfrm>
            <a:off x="1133475" y="2439988"/>
            <a:ext cx="7183438" cy="2400300"/>
          </a:xfrm>
          <a:prstGeom prst="rect">
            <a:avLst/>
          </a:prstGeom>
          <a:noFill/>
        </p:spPr>
        <p:txBody>
          <a:bodyPr>
            <a:spAutoFit/>
          </a:bodyPr>
          <a:lstStyle/>
          <a:p>
            <a:pPr eaLnBrk="1" fontAlgn="auto" hangingPunct="1">
              <a:lnSpc>
                <a:spcPts val="4500"/>
              </a:lnSpc>
              <a:spcBef>
                <a:spcPts val="0"/>
              </a:spcBef>
              <a:spcAft>
                <a:spcPts val="0"/>
              </a:spcAft>
              <a:defRPr/>
            </a:pPr>
            <a:r>
              <a:rPr lang="ja-JP" altLang="en-US" sz="3200" dirty="0">
                <a:latin typeface="+mn-lt"/>
                <a:ea typeface="+mn-ea"/>
              </a:rPr>
              <a:t>税金（所得税など）や</a:t>
            </a:r>
            <a:endParaRPr lang="en-US" altLang="ja-JP" sz="3200" dirty="0">
              <a:latin typeface="+mn-lt"/>
              <a:ea typeface="+mn-ea"/>
            </a:endParaRPr>
          </a:p>
          <a:p>
            <a:pPr eaLnBrk="1" fontAlgn="auto" hangingPunct="1">
              <a:lnSpc>
                <a:spcPts val="4500"/>
              </a:lnSpc>
              <a:spcBef>
                <a:spcPts val="0"/>
              </a:spcBef>
              <a:spcAft>
                <a:spcPts val="0"/>
              </a:spcAft>
              <a:defRPr/>
            </a:pPr>
            <a:r>
              <a:rPr lang="ja-JP" altLang="en-US" sz="3200" dirty="0">
                <a:latin typeface="+mn-lt"/>
                <a:ea typeface="+mn-ea"/>
              </a:rPr>
              <a:t>社会保険料（年金、健康保険など）など、</a:t>
            </a:r>
            <a:endParaRPr lang="en-US" altLang="ja-JP" sz="3200" dirty="0">
              <a:latin typeface="+mn-lt"/>
              <a:ea typeface="+mn-ea"/>
            </a:endParaRPr>
          </a:p>
          <a:p>
            <a:pPr eaLnBrk="1" fontAlgn="auto" hangingPunct="1">
              <a:lnSpc>
                <a:spcPts val="4500"/>
              </a:lnSpc>
              <a:spcBef>
                <a:spcPts val="0"/>
              </a:spcBef>
              <a:spcAft>
                <a:spcPts val="0"/>
              </a:spcAft>
              <a:defRPr/>
            </a:pPr>
            <a:r>
              <a:rPr lang="ja-JP" altLang="en-US" sz="3200" dirty="0">
                <a:latin typeface="+mn-lt"/>
                <a:ea typeface="+mn-ea"/>
              </a:rPr>
              <a:t>消費を目的としない支出を</a:t>
            </a:r>
            <a:endParaRPr lang="en-US" altLang="ja-JP" sz="3200" dirty="0">
              <a:latin typeface="+mn-lt"/>
              <a:ea typeface="+mn-ea"/>
            </a:endParaRPr>
          </a:p>
          <a:p>
            <a:pPr eaLnBrk="1" fontAlgn="auto" hangingPunct="1">
              <a:lnSpc>
                <a:spcPts val="4500"/>
              </a:lnSpc>
              <a:spcBef>
                <a:spcPts val="0"/>
              </a:spcBef>
              <a:spcAft>
                <a:spcPts val="0"/>
              </a:spcAft>
              <a:defRPr/>
            </a:pPr>
            <a:r>
              <a:rPr lang="ja-JP" altLang="en-US" sz="3200" dirty="0">
                <a:solidFill>
                  <a:srgbClr val="FF0000"/>
                </a:solidFill>
                <a:latin typeface="+mn-lt"/>
                <a:ea typeface="+mn-ea"/>
              </a:rPr>
              <a:t>非消費支出</a:t>
            </a:r>
            <a:r>
              <a:rPr lang="ja-JP" altLang="en-US" sz="3200" dirty="0">
                <a:latin typeface="+mn-lt"/>
                <a:ea typeface="+mn-ea"/>
              </a:rPr>
              <a:t>という。</a:t>
            </a:r>
          </a:p>
        </p:txBody>
      </p:sp>
      <p:sp>
        <p:nvSpPr>
          <p:cNvPr id="14340" name="スライド番号プレースホルダー 1">
            <a:extLst>
              <a:ext uri="{FF2B5EF4-FFF2-40B4-BE49-F238E27FC236}">
                <a16:creationId xmlns:a16="http://schemas.microsoft.com/office/drawing/2014/main" id="{0086F2BE-5056-4CD8-90EC-AE413D8005C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FBB8AEA-A636-4212-AC3F-847F18CBE8A3}" type="slidenum">
              <a:rPr lang="ja-JP" altLang="en-US" sz="1200">
                <a:solidFill>
                  <a:srgbClr val="898989"/>
                </a:solidFill>
              </a:rPr>
              <a:pPr>
                <a:spcBef>
                  <a:spcPct val="0"/>
                </a:spcBef>
                <a:buFontTx/>
                <a:buNone/>
              </a:pPr>
              <a:t>9</a:t>
            </a:fld>
            <a:endParaRPr lang="ja-JP" altLang="en-US" sz="1200">
              <a:solidFill>
                <a:srgbClr val="898989"/>
              </a:solidFill>
            </a:endParaRPr>
          </a:p>
        </p:txBody>
      </p:sp>
      <p:pic>
        <p:nvPicPr>
          <p:cNvPr id="14341" name="図 4">
            <a:extLst>
              <a:ext uri="{FF2B5EF4-FFF2-40B4-BE49-F238E27FC236}">
                <a16:creationId xmlns:a16="http://schemas.microsoft.com/office/drawing/2014/main" id="{4394928B-BDEB-40CF-9767-669590AF72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4388" y="3617913"/>
            <a:ext cx="12954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図 2">
            <a:extLst>
              <a:ext uri="{FF2B5EF4-FFF2-40B4-BE49-F238E27FC236}">
                <a16:creationId xmlns:a16="http://schemas.microsoft.com/office/drawing/2014/main" id="{C0EDB44F-AD44-4C22-8DFD-B59D5D2DDE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1863" y="4437063"/>
            <a:ext cx="72802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DD2B8060-AD3E-400B-AF80-D648D47DD517}"/>
              </a:ext>
            </a:extLst>
          </p:cNvPr>
          <p:cNvSpPr txBox="1"/>
          <p:nvPr/>
        </p:nvSpPr>
        <p:spPr>
          <a:xfrm>
            <a:off x="395288" y="1628775"/>
            <a:ext cx="8280400" cy="1397000"/>
          </a:xfrm>
          <a:prstGeom prst="rect">
            <a:avLst/>
          </a:prstGeom>
          <a:noFill/>
        </p:spPr>
        <p:txBody>
          <a:bodyPr>
            <a:spAutoFit/>
          </a:bodyPr>
          <a:lstStyle/>
          <a:p>
            <a:pPr eaLnBrk="1" fontAlgn="auto" hangingPunct="1">
              <a:lnSpc>
                <a:spcPts val="5200"/>
              </a:lnSpc>
              <a:spcBef>
                <a:spcPts val="0"/>
              </a:spcBef>
              <a:spcAft>
                <a:spcPts val="0"/>
              </a:spcAft>
              <a:defRPr/>
            </a:pPr>
            <a:r>
              <a:rPr lang="en-US" altLang="ja-JP" sz="3200" dirty="0">
                <a:latin typeface="+mn-lt"/>
                <a:ea typeface="+mn-ea"/>
              </a:rPr>
              <a:t>②</a:t>
            </a:r>
            <a:r>
              <a:rPr lang="ja-JP" altLang="en-US" sz="3200" dirty="0">
                <a:latin typeface="+mn-lt"/>
                <a:ea typeface="+mn-ea"/>
              </a:rPr>
              <a:t>手取り　と　</a:t>
            </a:r>
            <a:r>
              <a:rPr lang="en-US" altLang="ja-JP" sz="3200" dirty="0">
                <a:latin typeface="+mn-lt"/>
                <a:ea typeface="+mn-ea"/>
              </a:rPr>
              <a:t>①</a:t>
            </a:r>
            <a:r>
              <a:rPr lang="ja-JP" altLang="en-US" sz="3200" dirty="0">
                <a:latin typeface="+mn-lt"/>
                <a:ea typeface="+mn-ea"/>
              </a:rPr>
              <a:t>オーダーから考えた支出合計の差額を計算して、記入しよう。</a:t>
            </a:r>
          </a:p>
        </p:txBody>
      </p:sp>
      <p:sp>
        <p:nvSpPr>
          <p:cNvPr id="15364" name="スライド番号プレースホルダー 1">
            <a:extLst>
              <a:ext uri="{FF2B5EF4-FFF2-40B4-BE49-F238E27FC236}">
                <a16:creationId xmlns:a16="http://schemas.microsoft.com/office/drawing/2014/main" id="{41B1D756-32DA-4AD1-8008-B911CE71F43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CEB5F40-D1FB-437B-A28D-EDBB2B1EBB15}" type="slidenum">
              <a:rPr lang="ja-JP" altLang="en-US" sz="1200">
                <a:solidFill>
                  <a:srgbClr val="898989"/>
                </a:solidFill>
              </a:rPr>
              <a:pPr>
                <a:spcBef>
                  <a:spcPct val="0"/>
                </a:spcBef>
                <a:buFontTx/>
                <a:buNone/>
              </a:pPr>
              <a:t>10</a:t>
            </a:fld>
            <a:endParaRPr lang="ja-JP" altLang="en-US" sz="1200">
              <a:solidFill>
                <a:srgbClr val="898989"/>
              </a:solidFill>
            </a:endParaRPr>
          </a:p>
        </p:txBody>
      </p:sp>
      <p:cxnSp>
        <p:nvCxnSpPr>
          <p:cNvPr id="11" name="直線矢印コネクタ 10">
            <a:extLst>
              <a:ext uri="{FF2B5EF4-FFF2-40B4-BE49-F238E27FC236}">
                <a16:creationId xmlns:a16="http://schemas.microsoft.com/office/drawing/2014/main" id="{46316E7E-0B41-46B7-A6E7-03BE4598CDC0}"/>
              </a:ext>
            </a:extLst>
          </p:cNvPr>
          <p:cNvCxnSpPr/>
          <p:nvPr/>
        </p:nvCxnSpPr>
        <p:spPr>
          <a:xfrm>
            <a:off x="3635375" y="4868863"/>
            <a:ext cx="649288" cy="6477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366" name="テキスト ボックス 5">
            <a:extLst>
              <a:ext uri="{FF2B5EF4-FFF2-40B4-BE49-F238E27FC236}">
                <a16:creationId xmlns:a16="http://schemas.microsoft.com/office/drawing/2014/main" id="{0BD3D470-814A-4DD6-8B9F-67065D3C3042}"/>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グループワークシート</a:t>
            </a:r>
          </a:p>
        </p:txBody>
      </p:sp>
      <p:sp>
        <p:nvSpPr>
          <p:cNvPr id="15367" name="テキスト ボックス 9">
            <a:extLst>
              <a:ext uri="{FF2B5EF4-FFF2-40B4-BE49-F238E27FC236}">
                <a16:creationId xmlns:a16="http://schemas.microsoft.com/office/drawing/2014/main" id="{CC830947-FCFE-421B-9D73-2B08486BFEE0}"/>
              </a:ext>
            </a:extLst>
          </p:cNvPr>
          <p:cNvSpPr txBox="1">
            <a:spLocks noChangeArrowheads="1"/>
          </p:cNvSpPr>
          <p:nvPr/>
        </p:nvSpPr>
        <p:spPr bwMode="auto">
          <a:xfrm>
            <a:off x="1309688" y="5548313"/>
            <a:ext cx="5984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solidFill>
                  <a:srgbClr val="FF0000"/>
                </a:solidFill>
              </a:rPr>
              <a:t>22</a:t>
            </a:r>
            <a:r>
              <a:rPr lang="ja-JP" altLang="en-US" sz="1600">
                <a:solidFill>
                  <a:srgbClr val="FF0000"/>
                </a:solidFill>
              </a:rPr>
              <a:t>万</a:t>
            </a:r>
          </a:p>
        </p:txBody>
      </p:sp>
      <p:sp>
        <p:nvSpPr>
          <p:cNvPr id="15368" name="テキスト ボックス 12">
            <a:extLst>
              <a:ext uri="{FF2B5EF4-FFF2-40B4-BE49-F238E27FC236}">
                <a16:creationId xmlns:a16="http://schemas.microsoft.com/office/drawing/2014/main" id="{3B79A3A7-7F1D-4434-97DC-DA802BE1626F}"/>
              </a:ext>
            </a:extLst>
          </p:cNvPr>
          <p:cNvSpPr txBox="1">
            <a:spLocks noChangeArrowheads="1"/>
          </p:cNvSpPr>
          <p:nvPr/>
        </p:nvSpPr>
        <p:spPr bwMode="auto">
          <a:xfrm>
            <a:off x="2051050" y="5548313"/>
            <a:ext cx="803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solidFill>
                  <a:srgbClr val="FF0000"/>
                </a:solidFill>
              </a:rPr>
              <a:t>4</a:t>
            </a:r>
            <a:r>
              <a:rPr lang="ja-JP" altLang="en-US" sz="1600">
                <a:solidFill>
                  <a:srgbClr val="FF0000"/>
                </a:solidFill>
              </a:rPr>
              <a:t>万</a:t>
            </a:r>
            <a:r>
              <a:rPr lang="en-US" altLang="ja-JP" sz="1600">
                <a:solidFill>
                  <a:srgbClr val="FF0000"/>
                </a:solidFill>
              </a:rPr>
              <a:t>5</a:t>
            </a:r>
            <a:r>
              <a:rPr lang="ja-JP" altLang="en-US" sz="1600">
                <a:solidFill>
                  <a:srgbClr val="FF0000"/>
                </a:solidFill>
              </a:rPr>
              <a:t>千</a:t>
            </a:r>
          </a:p>
        </p:txBody>
      </p:sp>
      <p:sp>
        <p:nvSpPr>
          <p:cNvPr id="15369" name="テキスト ボックス 13">
            <a:extLst>
              <a:ext uri="{FF2B5EF4-FFF2-40B4-BE49-F238E27FC236}">
                <a16:creationId xmlns:a16="http://schemas.microsoft.com/office/drawing/2014/main" id="{9F53868A-B446-46E0-8094-07EE19BAB733}"/>
              </a:ext>
            </a:extLst>
          </p:cNvPr>
          <p:cNvSpPr txBox="1">
            <a:spLocks noChangeArrowheads="1"/>
          </p:cNvSpPr>
          <p:nvPr/>
        </p:nvSpPr>
        <p:spPr bwMode="auto">
          <a:xfrm>
            <a:off x="3238500" y="5551488"/>
            <a:ext cx="9064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solidFill>
                  <a:srgbClr val="FF0000"/>
                </a:solidFill>
              </a:rPr>
              <a:t>17</a:t>
            </a:r>
            <a:r>
              <a:rPr lang="ja-JP" altLang="en-US" sz="1600">
                <a:solidFill>
                  <a:srgbClr val="FF0000"/>
                </a:solidFill>
              </a:rPr>
              <a:t>万</a:t>
            </a:r>
            <a:r>
              <a:rPr lang="en-US" altLang="ja-JP" sz="1600">
                <a:solidFill>
                  <a:srgbClr val="FF0000"/>
                </a:solidFill>
              </a:rPr>
              <a:t>5</a:t>
            </a:r>
            <a:r>
              <a:rPr lang="ja-JP" altLang="en-US" sz="1600">
                <a:solidFill>
                  <a:srgbClr val="FF0000"/>
                </a:solidFill>
              </a:rPr>
              <a:t>千</a:t>
            </a:r>
          </a:p>
        </p:txBody>
      </p:sp>
      <p:sp>
        <p:nvSpPr>
          <p:cNvPr id="15370" name="テキスト ボックス 14">
            <a:extLst>
              <a:ext uri="{FF2B5EF4-FFF2-40B4-BE49-F238E27FC236}">
                <a16:creationId xmlns:a16="http://schemas.microsoft.com/office/drawing/2014/main" id="{11A12BA8-A56A-469A-AEDB-710C981EDBE7}"/>
              </a:ext>
            </a:extLst>
          </p:cNvPr>
          <p:cNvSpPr txBox="1">
            <a:spLocks noChangeArrowheads="1"/>
          </p:cNvSpPr>
          <p:nvPr/>
        </p:nvSpPr>
        <p:spPr bwMode="auto">
          <a:xfrm>
            <a:off x="2998788" y="4508500"/>
            <a:ext cx="744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2  6  6</a:t>
            </a:r>
            <a:endParaRPr lang="ja-JP" altLang="en-US" sz="1800">
              <a:solidFill>
                <a:srgbClr val="FF0000"/>
              </a:solidFill>
            </a:endParaRPr>
          </a:p>
        </p:txBody>
      </p:sp>
      <p:sp>
        <p:nvSpPr>
          <p:cNvPr id="15371" name="テキスト ボックス 15">
            <a:extLst>
              <a:ext uri="{FF2B5EF4-FFF2-40B4-BE49-F238E27FC236}">
                <a16:creationId xmlns:a16="http://schemas.microsoft.com/office/drawing/2014/main" id="{5AEDCE18-E03A-4C46-B219-FEBB1ED9F16A}"/>
              </a:ext>
            </a:extLst>
          </p:cNvPr>
          <p:cNvSpPr txBox="1">
            <a:spLocks noChangeArrowheads="1"/>
          </p:cNvSpPr>
          <p:nvPr/>
        </p:nvSpPr>
        <p:spPr bwMode="auto">
          <a:xfrm>
            <a:off x="4714875" y="5554663"/>
            <a:ext cx="803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solidFill>
                  <a:srgbClr val="FF0000"/>
                </a:solidFill>
              </a:rPr>
              <a:t>9</a:t>
            </a:r>
            <a:r>
              <a:rPr lang="ja-JP" altLang="en-US" sz="1600">
                <a:solidFill>
                  <a:srgbClr val="FF0000"/>
                </a:solidFill>
              </a:rPr>
              <a:t>万</a:t>
            </a:r>
            <a:r>
              <a:rPr lang="en-US" altLang="ja-JP" sz="1600">
                <a:solidFill>
                  <a:srgbClr val="FF0000"/>
                </a:solidFill>
              </a:rPr>
              <a:t>1</a:t>
            </a:r>
            <a:r>
              <a:rPr lang="ja-JP" altLang="en-US" sz="1600">
                <a:solidFill>
                  <a:srgbClr val="FF0000"/>
                </a:solidFill>
              </a:rPr>
              <a:t>千</a:t>
            </a:r>
          </a:p>
        </p:txBody>
      </p:sp>
      <p:sp>
        <p:nvSpPr>
          <p:cNvPr id="22" name="上カーブ矢印 21">
            <a:extLst>
              <a:ext uri="{FF2B5EF4-FFF2-40B4-BE49-F238E27FC236}">
                <a16:creationId xmlns:a16="http://schemas.microsoft.com/office/drawing/2014/main" id="{06BA17F2-A3E9-47CB-8D5D-F1C00724ACD1}"/>
              </a:ext>
            </a:extLst>
          </p:cNvPr>
          <p:cNvSpPr/>
          <p:nvPr/>
        </p:nvSpPr>
        <p:spPr>
          <a:xfrm>
            <a:off x="3851275" y="6021388"/>
            <a:ext cx="863600" cy="360362"/>
          </a:xfrm>
          <a:prstGeom prst="curvedUpArrow">
            <a:avLst/>
          </a:pr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ja-JP" altLang="en-US">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テキスト ボックス 5">
            <a:extLst>
              <a:ext uri="{FF2B5EF4-FFF2-40B4-BE49-F238E27FC236}">
                <a16:creationId xmlns:a16="http://schemas.microsoft.com/office/drawing/2014/main" id="{2C392F22-EFDB-45C0-84FD-300E18116B03}"/>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考えてみよう</a:t>
            </a:r>
          </a:p>
        </p:txBody>
      </p:sp>
      <p:sp>
        <p:nvSpPr>
          <p:cNvPr id="7" name="テキスト ボックス 6">
            <a:extLst>
              <a:ext uri="{FF2B5EF4-FFF2-40B4-BE49-F238E27FC236}">
                <a16:creationId xmlns:a16="http://schemas.microsoft.com/office/drawing/2014/main" id="{3FAC92CF-B675-42AD-A489-A6AB2DE8375C}"/>
              </a:ext>
            </a:extLst>
          </p:cNvPr>
          <p:cNvSpPr txBox="1"/>
          <p:nvPr/>
        </p:nvSpPr>
        <p:spPr>
          <a:xfrm>
            <a:off x="2266950" y="2908300"/>
            <a:ext cx="4610100" cy="1425575"/>
          </a:xfrm>
          <a:prstGeom prst="rect">
            <a:avLst/>
          </a:prstGeom>
          <a:noFill/>
        </p:spPr>
        <p:txBody>
          <a:bodyPr>
            <a:spAutoFit/>
          </a:bodyPr>
          <a:lstStyle/>
          <a:p>
            <a:pPr eaLnBrk="1" fontAlgn="auto" hangingPunct="1">
              <a:lnSpc>
                <a:spcPts val="5200"/>
              </a:lnSpc>
              <a:spcBef>
                <a:spcPts val="0"/>
              </a:spcBef>
              <a:spcAft>
                <a:spcPts val="0"/>
              </a:spcAft>
              <a:defRPr/>
            </a:pPr>
            <a:r>
              <a:rPr lang="ja-JP" altLang="en-US" sz="4000" dirty="0">
                <a:latin typeface="+mn-lt"/>
                <a:ea typeface="+mn-ea"/>
              </a:rPr>
              <a:t>この人は無事生活</a:t>
            </a:r>
            <a:endParaRPr lang="en-US" altLang="ja-JP" sz="4000" dirty="0">
              <a:latin typeface="+mn-lt"/>
              <a:ea typeface="+mn-ea"/>
            </a:endParaRPr>
          </a:p>
          <a:p>
            <a:pPr eaLnBrk="1" fontAlgn="auto" hangingPunct="1">
              <a:lnSpc>
                <a:spcPts val="5200"/>
              </a:lnSpc>
              <a:spcBef>
                <a:spcPts val="0"/>
              </a:spcBef>
              <a:spcAft>
                <a:spcPts val="0"/>
              </a:spcAft>
              <a:defRPr/>
            </a:pPr>
            <a:r>
              <a:rPr lang="ja-JP" altLang="en-US" sz="4000" dirty="0">
                <a:latin typeface="+mn-lt"/>
                <a:ea typeface="+mn-ea"/>
              </a:rPr>
              <a:t>できそうでしょうか？</a:t>
            </a:r>
          </a:p>
        </p:txBody>
      </p:sp>
      <p:sp>
        <p:nvSpPr>
          <p:cNvPr id="16388" name="スライド番号プレースホルダー 1">
            <a:extLst>
              <a:ext uri="{FF2B5EF4-FFF2-40B4-BE49-F238E27FC236}">
                <a16:creationId xmlns:a16="http://schemas.microsoft.com/office/drawing/2014/main" id="{9780165B-0678-4975-AFFD-89B0FBCA1B6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C5C253C-91D6-42F8-9F80-843267131CA6}" type="slidenum">
              <a:rPr lang="ja-JP" altLang="en-US" sz="1200">
                <a:solidFill>
                  <a:srgbClr val="898989"/>
                </a:solidFill>
              </a:rPr>
              <a:pPr>
                <a:spcBef>
                  <a:spcPct val="0"/>
                </a:spcBef>
                <a:buFontTx/>
                <a:buNone/>
              </a:pPr>
              <a:t>11</a:t>
            </a:fld>
            <a:endParaRPr lang="ja-JP" altLang="en-US" sz="1200">
              <a:solidFill>
                <a:srgbClr val="898989"/>
              </a:solidFill>
            </a:endParaRPr>
          </a:p>
        </p:txBody>
      </p:sp>
      <p:pic>
        <p:nvPicPr>
          <p:cNvPr id="16389" name="図 4">
            <a:extLst>
              <a:ext uri="{FF2B5EF4-FFF2-40B4-BE49-F238E27FC236}">
                <a16:creationId xmlns:a16="http://schemas.microsoft.com/office/drawing/2014/main" id="{7097D6D0-29ED-4E97-8EF7-387DF41134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632200"/>
            <a:ext cx="15240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FE2A60C-B19F-42AF-9869-BD6CF6FE801C}"/>
              </a:ext>
            </a:extLst>
          </p:cNvPr>
          <p:cNvSpPr txBox="1"/>
          <p:nvPr/>
        </p:nvSpPr>
        <p:spPr>
          <a:xfrm>
            <a:off x="1042988" y="1628775"/>
            <a:ext cx="6985000" cy="3408363"/>
          </a:xfrm>
          <a:prstGeom prst="rect">
            <a:avLst/>
          </a:prstGeom>
          <a:noFill/>
        </p:spPr>
        <p:txBody>
          <a:bodyPr>
            <a:spAutoFit/>
          </a:bodyPr>
          <a:lstStyle/>
          <a:p>
            <a:pPr eaLnBrk="1" fontAlgn="auto" hangingPunct="1">
              <a:lnSpc>
                <a:spcPts val="5200"/>
              </a:lnSpc>
              <a:spcBef>
                <a:spcPts val="0"/>
              </a:spcBef>
              <a:spcAft>
                <a:spcPts val="0"/>
              </a:spcAft>
              <a:defRPr/>
            </a:pPr>
            <a:r>
              <a:rPr lang="ja-JP" altLang="en-US" sz="3600" dirty="0">
                <a:latin typeface="+mn-lt"/>
                <a:ea typeface="+mn-ea"/>
              </a:rPr>
              <a:t>このままでは、収入の範囲で生活ができません！</a:t>
            </a:r>
            <a:endParaRPr lang="en-US" altLang="ja-JP" sz="3600" dirty="0">
              <a:latin typeface="+mn-lt"/>
              <a:ea typeface="+mn-ea"/>
            </a:endParaRPr>
          </a:p>
          <a:p>
            <a:pPr eaLnBrk="1" fontAlgn="auto" hangingPunct="1">
              <a:lnSpc>
                <a:spcPts val="5200"/>
              </a:lnSpc>
              <a:spcBef>
                <a:spcPts val="0"/>
              </a:spcBef>
              <a:spcAft>
                <a:spcPts val="0"/>
              </a:spcAft>
              <a:defRPr/>
            </a:pPr>
            <a:r>
              <a:rPr lang="ja-JP" altLang="en-US" sz="3600" dirty="0">
                <a:latin typeface="+mn-lt"/>
                <a:ea typeface="+mn-ea"/>
              </a:rPr>
              <a:t>家計管理アドバイザーとして、夢や目標を大切にしながら生活できる</a:t>
            </a:r>
            <a:endParaRPr lang="en-US" altLang="ja-JP" sz="3600" dirty="0">
              <a:latin typeface="+mn-lt"/>
              <a:ea typeface="+mn-ea"/>
            </a:endParaRPr>
          </a:p>
          <a:p>
            <a:pPr eaLnBrk="1" fontAlgn="auto" hangingPunct="1">
              <a:lnSpc>
                <a:spcPts val="5200"/>
              </a:lnSpc>
              <a:spcBef>
                <a:spcPts val="0"/>
              </a:spcBef>
              <a:spcAft>
                <a:spcPts val="0"/>
              </a:spcAft>
              <a:defRPr/>
            </a:pPr>
            <a:r>
              <a:rPr lang="ja-JP" altLang="en-US" sz="3600" dirty="0">
                <a:latin typeface="+mn-lt"/>
                <a:ea typeface="+mn-ea"/>
              </a:rPr>
              <a:t>家計プランを考えよう。</a:t>
            </a:r>
          </a:p>
        </p:txBody>
      </p:sp>
      <p:sp>
        <p:nvSpPr>
          <p:cNvPr id="17411" name="スライド番号プレースホルダー 2">
            <a:extLst>
              <a:ext uri="{FF2B5EF4-FFF2-40B4-BE49-F238E27FC236}">
                <a16:creationId xmlns:a16="http://schemas.microsoft.com/office/drawing/2014/main" id="{15329742-4A49-4F70-A23B-1F72485F82B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3CBF6D0-EADC-4CB4-9415-915D3B570191}" type="slidenum">
              <a:rPr lang="ja-JP" altLang="en-US" sz="1200">
                <a:solidFill>
                  <a:srgbClr val="898989"/>
                </a:solidFill>
              </a:rPr>
              <a:pPr>
                <a:spcBef>
                  <a:spcPct val="0"/>
                </a:spcBef>
                <a:buFontTx/>
                <a:buNone/>
              </a:pPr>
              <a:t>12</a:t>
            </a:fld>
            <a:endParaRPr lang="ja-JP" altLang="en-US" sz="1200">
              <a:solidFill>
                <a:srgbClr val="898989"/>
              </a:solidFill>
            </a:endParaRPr>
          </a:p>
        </p:txBody>
      </p:sp>
      <p:pic>
        <p:nvPicPr>
          <p:cNvPr id="17412" name="図 9">
            <a:extLst>
              <a:ext uri="{FF2B5EF4-FFF2-40B4-BE49-F238E27FC236}">
                <a16:creationId xmlns:a16="http://schemas.microsoft.com/office/drawing/2014/main" id="{C5432E6F-6933-4F5A-9578-2D174488E2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4365625"/>
            <a:ext cx="12954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テキスト ボックス 5">
            <a:extLst>
              <a:ext uri="{FF2B5EF4-FFF2-40B4-BE49-F238E27FC236}">
                <a16:creationId xmlns:a16="http://schemas.microsoft.com/office/drawing/2014/main" id="{E7933C90-7F9A-4AD1-8071-0457D94009A4}"/>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グループワークシート</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テキスト ボックス 1">
            <a:extLst>
              <a:ext uri="{FF2B5EF4-FFF2-40B4-BE49-F238E27FC236}">
                <a16:creationId xmlns:a16="http://schemas.microsoft.com/office/drawing/2014/main" id="{610DD061-D71F-4575-9E9E-A045F77EBF6A}"/>
              </a:ext>
            </a:extLst>
          </p:cNvPr>
          <p:cNvSpPr txBox="1">
            <a:spLocks noChangeArrowheads="1"/>
          </p:cNvSpPr>
          <p:nvPr/>
        </p:nvSpPr>
        <p:spPr bwMode="auto">
          <a:xfrm>
            <a:off x="323850" y="1700213"/>
            <a:ext cx="53276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a:spcBef>
                <a:spcPct val="0"/>
              </a:spcBef>
              <a:buFontTx/>
              <a:buAutoNum type="circleNumDbPlain"/>
            </a:pPr>
            <a:r>
              <a:rPr lang="ja-JP" altLang="en-US" sz="2400"/>
              <a:t>依頼者が大切にしたいことを考えて、どの項目で調整するか検討しよう。</a:t>
            </a:r>
            <a:endParaRPr lang="en-US" altLang="ja-JP" sz="2400"/>
          </a:p>
        </p:txBody>
      </p:sp>
      <p:sp>
        <p:nvSpPr>
          <p:cNvPr id="18435" name="スライド番号プレースホルダー 2">
            <a:extLst>
              <a:ext uri="{FF2B5EF4-FFF2-40B4-BE49-F238E27FC236}">
                <a16:creationId xmlns:a16="http://schemas.microsoft.com/office/drawing/2014/main" id="{9354CE5D-D136-434F-9315-4E945CC4577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C52D8FF-9A2F-4E0D-AB1C-403FFD1E4A79}" type="slidenum">
              <a:rPr lang="ja-JP" altLang="en-US" sz="1200">
                <a:solidFill>
                  <a:srgbClr val="898989"/>
                </a:solidFill>
              </a:rPr>
              <a:pPr>
                <a:spcBef>
                  <a:spcPct val="0"/>
                </a:spcBef>
                <a:buFontTx/>
                <a:buNone/>
              </a:pPr>
              <a:t>13</a:t>
            </a:fld>
            <a:endParaRPr lang="ja-JP" altLang="en-US" sz="1200">
              <a:solidFill>
                <a:srgbClr val="898989"/>
              </a:solidFill>
            </a:endParaRPr>
          </a:p>
        </p:txBody>
      </p:sp>
      <p:sp>
        <p:nvSpPr>
          <p:cNvPr id="18436" name="テキスト ボックス 3">
            <a:extLst>
              <a:ext uri="{FF2B5EF4-FFF2-40B4-BE49-F238E27FC236}">
                <a16:creationId xmlns:a16="http://schemas.microsoft.com/office/drawing/2014/main" id="{3DD59BBE-85A8-4FC9-A4FE-FD7190F13F4F}"/>
              </a:ext>
            </a:extLst>
          </p:cNvPr>
          <p:cNvSpPr txBox="1">
            <a:spLocks noChangeArrowheads="1"/>
          </p:cNvSpPr>
          <p:nvPr/>
        </p:nvSpPr>
        <p:spPr bwMode="auto">
          <a:xfrm>
            <a:off x="1619250" y="3533775"/>
            <a:ext cx="2530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t>何を大切にする？</a:t>
            </a:r>
            <a:endParaRPr lang="en-US" altLang="ja-JP" sz="2400"/>
          </a:p>
          <a:p>
            <a:pPr>
              <a:spcBef>
                <a:spcPct val="0"/>
              </a:spcBef>
              <a:buFontTx/>
              <a:buNone/>
            </a:pPr>
            <a:r>
              <a:rPr lang="ja-JP" altLang="en-US" sz="2400"/>
              <a:t>何を削る？</a:t>
            </a:r>
            <a:endParaRPr lang="en-US" altLang="ja-JP" sz="2400"/>
          </a:p>
        </p:txBody>
      </p:sp>
      <p:sp>
        <p:nvSpPr>
          <p:cNvPr id="5" name="雲形吹き出し 4">
            <a:extLst>
              <a:ext uri="{FF2B5EF4-FFF2-40B4-BE49-F238E27FC236}">
                <a16:creationId xmlns:a16="http://schemas.microsoft.com/office/drawing/2014/main" id="{64BA5C59-2551-4EDB-B4DB-84E5DF4D2607}"/>
              </a:ext>
            </a:extLst>
          </p:cNvPr>
          <p:cNvSpPr/>
          <p:nvPr/>
        </p:nvSpPr>
        <p:spPr>
          <a:xfrm>
            <a:off x="1116013" y="3068638"/>
            <a:ext cx="3168650" cy="1655762"/>
          </a:xfrm>
          <a:prstGeom prst="cloudCallou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pic>
        <p:nvPicPr>
          <p:cNvPr id="18438" name="図 11">
            <a:extLst>
              <a:ext uri="{FF2B5EF4-FFF2-40B4-BE49-F238E27FC236}">
                <a16:creationId xmlns:a16="http://schemas.microsoft.com/office/drawing/2014/main" id="{6A404BAC-19C7-4661-9B39-0810C36572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868863"/>
            <a:ext cx="10858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図 12">
            <a:extLst>
              <a:ext uri="{FF2B5EF4-FFF2-40B4-BE49-F238E27FC236}">
                <a16:creationId xmlns:a16="http://schemas.microsoft.com/office/drawing/2014/main" id="{92F30162-2D58-4833-A67F-B634DCBE12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4797425"/>
            <a:ext cx="1150937"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直線矢印コネクタ 14">
            <a:extLst>
              <a:ext uri="{FF2B5EF4-FFF2-40B4-BE49-F238E27FC236}">
                <a16:creationId xmlns:a16="http://schemas.microsoft.com/office/drawing/2014/main" id="{47ED3A44-7E61-4515-B5A2-EC3E7546CB66}"/>
              </a:ext>
            </a:extLst>
          </p:cNvPr>
          <p:cNvCxnSpPr/>
          <p:nvPr/>
        </p:nvCxnSpPr>
        <p:spPr>
          <a:xfrm flipV="1">
            <a:off x="4427538" y="2924175"/>
            <a:ext cx="1223962" cy="8651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直線矢印コネクタ 15">
            <a:extLst>
              <a:ext uri="{FF2B5EF4-FFF2-40B4-BE49-F238E27FC236}">
                <a16:creationId xmlns:a16="http://schemas.microsoft.com/office/drawing/2014/main" id="{8AF87944-0169-4718-BBA7-F9E8B3B38997}"/>
              </a:ext>
            </a:extLst>
          </p:cNvPr>
          <p:cNvCxnSpPr/>
          <p:nvPr/>
        </p:nvCxnSpPr>
        <p:spPr>
          <a:xfrm flipV="1">
            <a:off x="4579938" y="3933825"/>
            <a:ext cx="1071562" cy="793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直線矢印コネクタ 17">
            <a:extLst>
              <a:ext uri="{FF2B5EF4-FFF2-40B4-BE49-F238E27FC236}">
                <a16:creationId xmlns:a16="http://schemas.microsoft.com/office/drawing/2014/main" id="{CC1201A3-1326-415C-9BA6-05FA307672F7}"/>
              </a:ext>
            </a:extLst>
          </p:cNvPr>
          <p:cNvCxnSpPr/>
          <p:nvPr/>
        </p:nvCxnSpPr>
        <p:spPr>
          <a:xfrm>
            <a:off x="4356100" y="4221163"/>
            <a:ext cx="1368425" cy="12239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443" name="テキスト ボックス 5">
            <a:extLst>
              <a:ext uri="{FF2B5EF4-FFF2-40B4-BE49-F238E27FC236}">
                <a16:creationId xmlns:a16="http://schemas.microsoft.com/office/drawing/2014/main" id="{56332D04-E216-41EC-A131-D99492BCEA82}"/>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グループワークシート</a:t>
            </a:r>
          </a:p>
        </p:txBody>
      </p:sp>
      <p:pic>
        <p:nvPicPr>
          <p:cNvPr id="18444" name="図 18">
            <a:extLst>
              <a:ext uri="{FF2B5EF4-FFF2-40B4-BE49-F238E27FC236}">
                <a16:creationId xmlns:a16="http://schemas.microsoft.com/office/drawing/2014/main" id="{52A009C2-B011-461D-BBA0-5DB4DA1E32AD}"/>
              </a:ext>
            </a:extLst>
          </p:cNvPr>
          <p:cNvPicPr>
            <a:picLocks noChangeAspect="1"/>
          </p:cNvPicPr>
          <p:nvPr/>
        </p:nvPicPr>
        <p:blipFill>
          <a:blip r:embed="rId4">
            <a:extLst>
              <a:ext uri="{28A0092B-C50C-407E-A947-70E740481C1C}">
                <a14:useLocalDpi xmlns:a14="http://schemas.microsoft.com/office/drawing/2010/main" val="0"/>
              </a:ext>
            </a:extLst>
          </a:blip>
          <a:srcRect l="-275" t="-751" r="46489" b="310"/>
          <a:stretch>
            <a:fillRect/>
          </a:stretch>
        </p:blipFill>
        <p:spPr bwMode="auto">
          <a:xfrm>
            <a:off x="5795963" y="2060575"/>
            <a:ext cx="164147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図 10">
            <a:extLst>
              <a:ext uri="{FF2B5EF4-FFF2-40B4-BE49-F238E27FC236}">
                <a16:creationId xmlns:a16="http://schemas.microsoft.com/office/drawing/2014/main" id="{749B7C58-6790-4147-922C-B62057B515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708275"/>
            <a:ext cx="7553325"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5B325DCF-DFE0-406A-995E-30ACDAF5086A}"/>
              </a:ext>
            </a:extLst>
          </p:cNvPr>
          <p:cNvSpPr txBox="1"/>
          <p:nvPr/>
        </p:nvSpPr>
        <p:spPr>
          <a:xfrm>
            <a:off x="684213" y="1484313"/>
            <a:ext cx="7775575" cy="831850"/>
          </a:xfrm>
          <a:prstGeom prst="rect">
            <a:avLst/>
          </a:prstGeom>
          <a:noFill/>
        </p:spPr>
        <p:txBody>
          <a:bodyPr>
            <a:spAutoFit/>
          </a:bodyPr>
          <a:lstStyle/>
          <a:p>
            <a:pPr marL="457200" indent="-457200">
              <a:buFont typeface="+mj-ea"/>
              <a:buAutoNum type="circleNumDbPlain" startAt="2"/>
              <a:defRPr/>
            </a:pPr>
            <a:r>
              <a:rPr lang="ja-JP" altLang="en-US" sz="2400" dirty="0"/>
              <a:t>項目を決めたら、具体的な調整金額をワークシートに</a:t>
            </a:r>
            <a:endParaRPr lang="en-US" altLang="ja-JP" sz="2400" dirty="0"/>
          </a:p>
          <a:p>
            <a:pPr>
              <a:defRPr/>
            </a:pPr>
            <a:r>
              <a:rPr lang="ja-JP" altLang="en-US" sz="2400" dirty="0"/>
              <a:t>　　 記入して、計算しよう。</a:t>
            </a:r>
            <a:endParaRPr lang="en-US" altLang="ja-JP" sz="2400" dirty="0"/>
          </a:p>
        </p:txBody>
      </p:sp>
      <p:sp>
        <p:nvSpPr>
          <p:cNvPr id="19460" name="スライド番号プレースホルダー 2">
            <a:extLst>
              <a:ext uri="{FF2B5EF4-FFF2-40B4-BE49-F238E27FC236}">
                <a16:creationId xmlns:a16="http://schemas.microsoft.com/office/drawing/2014/main" id="{B30588DA-BCF6-43EB-8AAA-4519A62ADDC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8CA5F8C0-AA52-418C-BE75-97AB29EF42B7}" type="slidenum">
              <a:rPr lang="ja-JP" altLang="en-US" sz="1200">
                <a:solidFill>
                  <a:srgbClr val="898989"/>
                </a:solidFill>
              </a:rPr>
              <a:pPr>
                <a:spcBef>
                  <a:spcPct val="0"/>
                </a:spcBef>
                <a:buFontTx/>
                <a:buNone/>
              </a:pPr>
              <a:t>14</a:t>
            </a:fld>
            <a:endParaRPr lang="ja-JP" altLang="en-US" sz="1200">
              <a:solidFill>
                <a:srgbClr val="898989"/>
              </a:solidFill>
            </a:endParaRPr>
          </a:p>
        </p:txBody>
      </p:sp>
      <p:sp>
        <p:nvSpPr>
          <p:cNvPr id="19461" name="テキスト ボックス 6">
            <a:extLst>
              <a:ext uri="{FF2B5EF4-FFF2-40B4-BE49-F238E27FC236}">
                <a16:creationId xmlns:a16="http://schemas.microsoft.com/office/drawing/2014/main" id="{11BBA41A-3F62-46B1-9CF1-69AEB3C5D827}"/>
              </a:ext>
            </a:extLst>
          </p:cNvPr>
          <p:cNvSpPr txBox="1">
            <a:spLocks noChangeArrowheads="1"/>
          </p:cNvSpPr>
          <p:nvPr/>
        </p:nvSpPr>
        <p:spPr bwMode="auto">
          <a:xfrm>
            <a:off x="2179638" y="3141663"/>
            <a:ext cx="433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a:solidFill>
                  <a:srgbClr val="FF0000"/>
                </a:solidFill>
              </a:rPr>
              <a:t>B</a:t>
            </a:r>
            <a:endParaRPr lang="ja-JP" altLang="en-US" sz="1800">
              <a:solidFill>
                <a:srgbClr val="FF0000"/>
              </a:solidFill>
            </a:endParaRPr>
          </a:p>
        </p:txBody>
      </p:sp>
      <p:sp>
        <p:nvSpPr>
          <p:cNvPr id="19462" name="テキスト ボックス 12">
            <a:extLst>
              <a:ext uri="{FF2B5EF4-FFF2-40B4-BE49-F238E27FC236}">
                <a16:creationId xmlns:a16="http://schemas.microsoft.com/office/drawing/2014/main" id="{EDACF9C5-ED93-4227-8783-427DD8322999}"/>
              </a:ext>
            </a:extLst>
          </p:cNvPr>
          <p:cNvSpPr txBox="1">
            <a:spLocks noChangeArrowheads="1"/>
          </p:cNvSpPr>
          <p:nvPr/>
        </p:nvSpPr>
        <p:spPr bwMode="auto">
          <a:xfrm>
            <a:off x="2216150" y="4076700"/>
            <a:ext cx="360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a:solidFill>
                  <a:srgbClr val="FF0000"/>
                </a:solidFill>
              </a:rPr>
              <a:t>A</a:t>
            </a:r>
            <a:endParaRPr lang="ja-JP" altLang="en-US" sz="1800">
              <a:solidFill>
                <a:srgbClr val="FF0000"/>
              </a:solidFill>
            </a:endParaRPr>
          </a:p>
        </p:txBody>
      </p:sp>
      <p:sp>
        <p:nvSpPr>
          <p:cNvPr id="19463" name="テキスト ボックス 13">
            <a:extLst>
              <a:ext uri="{FF2B5EF4-FFF2-40B4-BE49-F238E27FC236}">
                <a16:creationId xmlns:a16="http://schemas.microsoft.com/office/drawing/2014/main" id="{B895E16F-A744-44A9-853B-D2C137D5EF4F}"/>
              </a:ext>
            </a:extLst>
          </p:cNvPr>
          <p:cNvSpPr txBox="1">
            <a:spLocks noChangeArrowheads="1"/>
          </p:cNvSpPr>
          <p:nvPr/>
        </p:nvSpPr>
        <p:spPr bwMode="auto">
          <a:xfrm>
            <a:off x="2239963" y="4591050"/>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a:solidFill>
                  <a:srgbClr val="FF0000"/>
                </a:solidFill>
              </a:rPr>
              <a:t>A</a:t>
            </a:r>
            <a:endParaRPr lang="ja-JP" altLang="en-US" sz="1800">
              <a:solidFill>
                <a:srgbClr val="FF0000"/>
              </a:solidFill>
            </a:endParaRPr>
          </a:p>
        </p:txBody>
      </p:sp>
      <p:sp>
        <p:nvSpPr>
          <p:cNvPr id="19464" name="テキスト ボックス 14">
            <a:extLst>
              <a:ext uri="{FF2B5EF4-FFF2-40B4-BE49-F238E27FC236}">
                <a16:creationId xmlns:a16="http://schemas.microsoft.com/office/drawing/2014/main" id="{7CDDDDE4-85AD-4745-94F7-CABAC9B2CB74}"/>
              </a:ext>
            </a:extLst>
          </p:cNvPr>
          <p:cNvSpPr txBox="1">
            <a:spLocks noChangeArrowheads="1"/>
          </p:cNvSpPr>
          <p:nvPr/>
        </p:nvSpPr>
        <p:spPr bwMode="auto">
          <a:xfrm>
            <a:off x="2179638" y="5094288"/>
            <a:ext cx="433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a:solidFill>
                  <a:srgbClr val="FF0000"/>
                </a:solidFill>
              </a:rPr>
              <a:t>B</a:t>
            </a:r>
            <a:endParaRPr lang="ja-JP" altLang="en-US" sz="1800">
              <a:solidFill>
                <a:srgbClr val="FF0000"/>
              </a:solidFill>
            </a:endParaRPr>
          </a:p>
        </p:txBody>
      </p:sp>
      <p:sp>
        <p:nvSpPr>
          <p:cNvPr id="19465" name="テキスト ボックス 15">
            <a:extLst>
              <a:ext uri="{FF2B5EF4-FFF2-40B4-BE49-F238E27FC236}">
                <a16:creationId xmlns:a16="http://schemas.microsoft.com/office/drawing/2014/main" id="{F1A8B981-1A5C-4DAD-8B86-1D0D8AF8957C}"/>
              </a:ext>
            </a:extLst>
          </p:cNvPr>
          <p:cNvSpPr txBox="1">
            <a:spLocks noChangeArrowheads="1"/>
          </p:cNvSpPr>
          <p:nvPr/>
        </p:nvSpPr>
        <p:spPr bwMode="auto">
          <a:xfrm>
            <a:off x="2179638" y="5516563"/>
            <a:ext cx="433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a:solidFill>
                  <a:srgbClr val="FF0000"/>
                </a:solidFill>
              </a:rPr>
              <a:t>C</a:t>
            </a:r>
            <a:endParaRPr lang="ja-JP" altLang="en-US" sz="1800">
              <a:solidFill>
                <a:srgbClr val="FF0000"/>
              </a:solidFill>
            </a:endParaRPr>
          </a:p>
        </p:txBody>
      </p:sp>
      <p:sp>
        <p:nvSpPr>
          <p:cNvPr id="19466" name="テキスト ボックス 7">
            <a:extLst>
              <a:ext uri="{FF2B5EF4-FFF2-40B4-BE49-F238E27FC236}">
                <a16:creationId xmlns:a16="http://schemas.microsoft.com/office/drawing/2014/main" id="{0341685E-4229-49B6-BA08-20F30DD907C9}"/>
              </a:ext>
            </a:extLst>
          </p:cNvPr>
          <p:cNvSpPr txBox="1">
            <a:spLocks noChangeArrowheads="1"/>
          </p:cNvSpPr>
          <p:nvPr/>
        </p:nvSpPr>
        <p:spPr bwMode="auto">
          <a:xfrm>
            <a:off x="4716463" y="1773238"/>
            <a:ext cx="719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1800"/>
          </a:p>
        </p:txBody>
      </p:sp>
      <p:sp>
        <p:nvSpPr>
          <p:cNvPr id="19467" name="テキスト ボックス 8">
            <a:extLst>
              <a:ext uri="{FF2B5EF4-FFF2-40B4-BE49-F238E27FC236}">
                <a16:creationId xmlns:a16="http://schemas.microsoft.com/office/drawing/2014/main" id="{668D64FD-6DD6-4180-A40D-A3C513F15C89}"/>
              </a:ext>
            </a:extLst>
          </p:cNvPr>
          <p:cNvSpPr txBox="1">
            <a:spLocks noChangeArrowheads="1"/>
          </p:cNvSpPr>
          <p:nvPr/>
        </p:nvSpPr>
        <p:spPr bwMode="auto">
          <a:xfrm>
            <a:off x="2987675" y="3189288"/>
            <a:ext cx="571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5</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19468" name="テキスト ボックス 16">
            <a:extLst>
              <a:ext uri="{FF2B5EF4-FFF2-40B4-BE49-F238E27FC236}">
                <a16:creationId xmlns:a16="http://schemas.microsoft.com/office/drawing/2014/main" id="{95C1EF8A-82A9-48D5-B607-ED01DC70BE02}"/>
              </a:ext>
            </a:extLst>
          </p:cNvPr>
          <p:cNvSpPr txBox="1">
            <a:spLocks noChangeArrowheads="1"/>
          </p:cNvSpPr>
          <p:nvPr/>
        </p:nvSpPr>
        <p:spPr bwMode="auto">
          <a:xfrm>
            <a:off x="2987675" y="4076700"/>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1</a:t>
            </a:r>
            <a:r>
              <a:rPr lang="ja-JP" altLang="en-US" sz="1800">
                <a:solidFill>
                  <a:srgbClr val="FF0000"/>
                </a:solidFill>
              </a:rPr>
              <a:t>　</a:t>
            </a:r>
            <a:r>
              <a:rPr lang="en-US" altLang="ja-JP" sz="1800">
                <a:solidFill>
                  <a:srgbClr val="FF0000"/>
                </a:solidFill>
              </a:rPr>
              <a:t>3</a:t>
            </a:r>
            <a:endParaRPr lang="ja-JP" altLang="en-US" sz="1800">
              <a:solidFill>
                <a:srgbClr val="FF0000"/>
              </a:solidFill>
            </a:endParaRPr>
          </a:p>
        </p:txBody>
      </p:sp>
      <p:sp>
        <p:nvSpPr>
          <p:cNvPr id="19469" name="テキスト ボックス 18">
            <a:extLst>
              <a:ext uri="{FF2B5EF4-FFF2-40B4-BE49-F238E27FC236}">
                <a16:creationId xmlns:a16="http://schemas.microsoft.com/office/drawing/2014/main" id="{7125B611-AFE6-4A5B-BE04-E9DA956F62E5}"/>
              </a:ext>
            </a:extLst>
          </p:cNvPr>
          <p:cNvSpPr txBox="1">
            <a:spLocks noChangeArrowheads="1"/>
          </p:cNvSpPr>
          <p:nvPr/>
        </p:nvSpPr>
        <p:spPr bwMode="auto">
          <a:xfrm>
            <a:off x="2992438" y="5013325"/>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4</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19470" name="テキスト ボックス 19">
            <a:extLst>
              <a:ext uri="{FF2B5EF4-FFF2-40B4-BE49-F238E27FC236}">
                <a16:creationId xmlns:a16="http://schemas.microsoft.com/office/drawing/2014/main" id="{1D4BE6A3-92F2-4755-BF56-4B8B23A8E830}"/>
              </a:ext>
            </a:extLst>
          </p:cNvPr>
          <p:cNvSpPr txBox="1">
            <a:spLocks noChangeArrowheads="1"/>
          </p:cNvSpPr>
          <p:nvPr/>
        </p:nvSpPr>
        <p:spPr bwMode="auto">
          <a:xfrm>
            <a:off x="2987675" y="5516563"/>
            <a:ext cx="571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1</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19471" name="テキスト ボックス 20">
            <a:extLst>
              <a:ext uri="{FF2B5EF4-FFF2-40B4-BE49-F238E27FC236}">
                <a16:creationId xmlns:a16="http://schemas.microsoft.com/office/drawing/2014/main" id="{3C1AD451-E9DC-4732-B77E-E5A8D76B7F28}"/>
              </a:ext>
            </a:extLst>
          </p:cNvPr>
          <p:cNvSpPr txBox="1">
            <a:spLocks noChangeArrowheads="1"/>
          </p:cNvSpPr>
          <p:nvPr/>
        </p:nvSpPr>
        <p:spPr bwMode="auto">
          <a:xfrm>
            <a:off x="4667250" y="4124325"/>
            <a:ext cx="249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a:solidFill>
                  <a:srgbClr val="FF0000"/>
                </a:solidFill>
              </a:rPr>
              <a:t>4</a:t>
            </a:r>
            <a:endParaRPr lang="ja-JP" altLang="en-US" sz="1800">
              <a:solidFill>
                <a:srgbClr val="FF0000"/>
              </a:solidFill>
            </a:endParaRPr>
          </a:p>
        </p:txBody>
      </p:sp>
      <p:sp>
        <p:nvSpPr>
          <p:cNvPr id="19472" name="テキスト ボックス 23">
            <a:extLst>
              <a:ext uri="{FF2B5EF4-FFF2-40B4-BE49-F238E27FC236}">
                <a16:creationId xmlns:a16="http://schemas.microsoft.com/office/drawing/2014/main" id="{78B1B110-D9CC-43B6-9CCD-E1295A0E2E1F}"/>
              </a:ext>
            </a:extLst>
          </p:cNvPr>
          <p:cNvSpPr txBox="1">
            <a:spLocks noChangeArrowheads="1"/>
          </p:cNvSpPr>
          <p:nvPr/>
        </p:nvSpPr>
        <p:spPr bwMode="auto">
          <a:xfrm>
            <a:off x="4630738" y="5049838"/>
            <a:ext cx="30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a:solidFill>
                  <a:srgbClr val="FF0000"/>
                </a:solidFill>
              </a:rPr>
              <a:t>7</a:t>
            </a:r>
            <a:endParaRPr lang="ja-JP" altLang="en-US" sz="1800">
              <a:solidFill>
                <a:srgbClr val="FF0000"/>
              </a:solidFill>
            </a:endParaRPr>
          </a:p>
        </p:txBody>
      </p:sp>
      <p:cxnSp>
        <p:nvCxnSpPr>
          <p:cNvPr id="12" name="直線コネクタ 11">
            <a:extLst>
              <a:ext uri="{FF2B5EF4-FFF2-40B4-BE49-F238E27FC236}">
                <a16:creationId xmlns:a16="http://schemas.microsoft.com/office/drawing/2014/main" id="{C1EFFB66-2C80-40CB-9267-BA6E5253A6BC}"/>
              </a:ext>
            </a:extLst>
          </p:cNvPr>
          <p:cNvCxnSpPr/>
          <p:nvPr/>
        </p:nvCxnSpPr>
        <p:spPr>
          <a:xfrm>
            <a:off x="2411413" y="5805488"/>
            <a:ext cx="0" cy="792162"/>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9" name="直線コネクタ 28">
            <a:extLst>
              <a:ext uri="{FF2B5EF4-FFF2-40B4-BE49-F238E27FC236}">
                <a16:creationId xmlns:a16="http://schemas.microsoft.com/office/drawing/2014/main" id="{E170C2CB-C798-4088-AA35-A7A7A2CFD045}"/>
              </a:ext>
            </a:extLst>
          </p:cNvPr>
          <p:cNvCxnSpPr/>
          <p:nvPr/>
        </p:nvCxnSpPr>
        <p:spPr>
          <a:xfrm>
            <a:off x="3276600" y="5805488"/>
            <a:ext cx="0" cy="792162"/>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30" name="直線コネクタ 29">
            <a:extLst>
              <a:ext uri="{FF2B5EF4-FFF2-40B4-BE49-F238E27FC236}">
                <a16:creationId xmlns:a16="http://schemas.microsoft.com/office/drawing/2014/main" id="{C863A072-806A-4B65-8A68-F87C4B35CA8A}"/>
              </a:ext>
            </a:extLst>
          </p:cNvPr>
          <p:cNvCxnSpPr/>
          <p:nvPr/>
        </p:nvCxnSpPr>
        <p:spPr>
          <a:xfrm>
            <a:off x="4787900" y="5589588"/>
            <a:ext cx="0" cy="1008062"/>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34" name="円/楕円 33">
            <a:extLst>
              <a:ext uri="{FF2B5EF4-FFF2-40B4-BE49-F238E27FC236}">
                <a16:creationId xmlns:a16="http://schemas.microsoft.com/office/drawing/2014/main" id="{8412E1C0-1248-4D0B-9B86-BA8D59022756}"/>
              </a:ext>
            </a:extLst>
          </p:cNvPr>
          <p:cNvSpPr/>
          <p:nvPr/>
        </p:nvSpPr>
        <p:spPr>
          <a:xfrm>
            <a:off x="4198938" y="5219700"/>
            <a:ext cx="142875" cy="14446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9477" name="テキスト ボックス 5">
            <a:extLst>
              <a:ext uri="{FF2B5EF4-FFF2-40B4-BE49-F238E27FC236}">
                <a16:creationId xmlns:a16="http://schemas.microsoft.com/office/drawing/2014/main" id="{8AD10A6D-16DC-4170-9C87-82750DB897E7}"/>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グループワークシート</a:t>
            </a:r>
          </a:p>
        </p:txBody>
      </p:sp>
      <p:sp>
        <p:nvSpPr>
          <p:cNvPr id="19478" name="テキスト ボックス 36">
            <a:extLst>
              <a:ext uri="{FF2B5EF4-FFF2-40B4-BE49-F238E27FC236}">
                <a16:creationId xmlns:a16="http://schemas.microsoft.com/office/drawing/2014/main" id="{47563ADD-AD4B-47EA-B34A-41CED09A70E8}"/>
              </a:ext>
            </a:extLst>
          </p:cNvPr>
          <p:cNvSpPr txBox="1">
            <a:spLocks noChangeArrowheads="1"/>
          </p:cNvSpPr>
          <p:nvPr/>
        </p:nvSpPr>
        <p:spPr bwMode="auto">
          <a:xfrm>
            <a:off x="2987675" y="4581525"/>
            <a:ext cx="571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1</a:t>
            </a:r>
            <a:r>
              <a:rPr lang="ja-JP" altLang="en-US" sz="1800">
                <a:solidFill>
                  <a:srgbClr val="FF0000"/>
                </a:solidFill>
              </a:rPr>
              <a:t>　</a:t>
            </a:r>
            <a:r>
              <a:rPr lang="en-US" altLang="ja-JP" sz="1800">
                <a:solidFill>
                  <a:srgbClr val="FF0000"/>
                </a:solidFill>
              </a:rPr>
              <a:t>3</a:t>
            </a:r>
            <a:endParaRPr lang="ja-JP" altLang="en-US" sz="1800">
              <a:solidFill>
                <a:srgbClr val="FF0000"/>
              </a:solidFill>
            </a:endParaRPr>
          </a:p>
        </p:txBody>
      </p:sp>
      <p:cxnSp>
        <p:nvCxnSpPr>
          <p:cNvPr id="5" name="直線矢印コネクタ 4">
            <a:extLst>
              <a:ext uri="{FF2B5EF4-FFF2-40B4-BE49-F238E27FC236}">
                <a16:creationId xmlns:a16="http://schemas.microsoft.com/office/drawing/2014/main" id="{FCC1A06D-0FE3-45C8-97BC-A239A1D76035}"/>
              </a:ext>
            </a:extLst>
          </p:cNvPr>
          <p:cNvCxnSpPr/>
          <p:nvPr/>
        </p:nvCxnSpPr>
        <p:spPr>
          <a:xfrm flipH="1">
            <a:off x="5076825" y="2205038"/>
            <a:ext cx="719138" cy="6477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480" name="テキスト ボックス 27">
            <a:extLst>
              <a:ext uri="{FF2B5EF4-FFF2-40B4-BE49-F238E27FC236}">
                <a16:creationId xmlns:a16="http://schemas.microsoft.com/office/drawing/2014/main" id="{747C597E-AC7C-4745-8832-70DA3C37A187}"/>
              </a:ext>
            </a:extLst>
          </p:cNvPr>
          <p:cNvSpPr txBox="1">
            <a:spLocks noChangeArrowheads="1"/>
          </p:cNvSpPr>
          <p:nvPr/>
        </p:nvSpPr>
        <p:spPr bwMode="auto">
          <a:xfrm>
            <a:off x="2987675" y="3635375"/>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2</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31" name="円/楕円 30">
            <a:extLst>
              <a:ext uri="{FF2B5EF4-FFF2-40B4-BE49-F238E27FC236}">
                <a16:creationId xmlns:a16="http://schemas.microsoft.com/office/drawing/2014/main" id="{43D89F6D-6F42-48E1-BFA0-4FBC4E2C3B82}"/>
              </a:ext>
            </a:extLst>
          </p:cNvPr>
          <p:cNvSpPr/>
          <p:nvPr/>
        </p:nvSpPr>
        <p:spPr>
          <a:xfrm>
            <a:off x="1998663" y="3600450"/>
            <a:ext cx="287337" cy="14446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32" name="円/楕円 31">
            <a:extLst>
              <a:ext uri="{FF2B5EF4-FFF2-40B4-BE49-F238E27FC236}">
                <a16:creationId xmlns:a16="http://schemas.microsoft.com/office/drawing/2014/main" id="{A1341BB5-AFD9-4EFB-97A3-7B6516AA3EF3}"/>
              </a:ext>
            </a:extLst>
          </p:cNvPr>
          <p:cNvSpPr/>
          <p:nvPr/>
        </p:nvSpPr>
        <p:spPr>
          <a:xfrm>
            <a:off x="2124075" y="3860800"/>
            <a:ext cx="647700" cy="14446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36" name="円/楕円 35">
            <a:extLst>
              <a:ext uri="{FF2B5EF4-FFF2-40B4-BE49-F238E27FC236}">
                <a16:creationId xmlns:a16="http://schemas.microsoft.com/office/drawing/2014/main" id="{B2302CEF-AEDE-479D-BE8A-E01FF2BB49F8}"/>
              </a:ext>
            </a:extLst>
          </p:cNvPr>
          <p:cNvSpPr/>
          <p:nvPr/>
        </p:nvSpPr>
        <p:spPr>
          <a:xfrm>
            <a:off x="4198938" y="4275138"/>
            <a:ext cx="142875" cy="14287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図 3">
            <a:extLst>
              <a:ext uri="{FF2B5EF4-FFF2-40B4-BE49-F238E27FC236}">
                <a16:creationId xmlns:a16="http://schemas.microsoft.com/office/drawing/2014/main" id="{A5F0B0F2-605A-448C-9A3F-64FC198CAB0E}"/>
              </a:ext>
            </a:extLst>
          </p:cNvPr>
          <p:cNvPicPr>
            <a:picLocks noChangeAspect="1"/>
          </p:cNvPicPr>
          <p:nvPr/>
        </p:nvPicPr>
        <p:blipFill>
          <a:blip r:embed="rId2">
            <a:extLst>
              <a:ext uri="{28A0092B-C50C-407E-A947-70E740481C1C}">
                <a14:useLocalDpi xmlns:a14="http://schemas.microsoft.com/office/drawing/2010/main" val="0"/>
              </a:ext>
            </a:extLst>
          </a:blip>
          <a:srcRect t="925" b="2"/>
          <a:stretch>
            <a:fillRect/>
          </a:stretch>
        </p:blipFill>
        <p:spPr bwMode="auto">
          <a:xfrm>
            <a:off x="785813" y="2708275"/>
            <a:ext cx="7572375"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スライド番号プレースホルダー 2">
            <a:extLst>
              <a:ext uri="{FF2B5EF4-FFF2-40B4-BE49-F238E27FC236}">
                <a16:creationId xmlns:a16="http://schemas.microsoft.com/office/drawing/2014/main" id="{B1A0B22A-D1BD-45B4-9856-D5799EB8030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4D15E06D-1BBB-4292-BB16-A8015A978121}" type="slidenum">
              <a:rPr lang="ja-JP" altLang="en-US" sz="1200">
                <a:solidFill>
                  <a:srgbClr val="898989"/>
                </a:solidFill>
              </a:rPr>
              <a:pPr>
                <a:spcBef>
                  <a:spcPct val="0"/>
                </a:spcBef>
                <a:buFontTx/>
                <a:buNone/>
              </a:pPr>
              <a:t>15</a:t>
            </a:fld>
            <a:endParaRPr lang="ja-JP" altLang="en-US" sz="1200">
              <a:solidFill>
                <a:srgbClr val="898989"/>
              </a:solidFill>
            </a:endParaRPr>
          </a:p>
        </p:txBody>
      </p:sp>
      <p:sp>
        <p:nvSpPr>
          <p:cNvPr id="20484" name="テキスト ボックス 7">
            <a:extLst>
              <a:ext uri="{FF2B5EF4-FFF2-40B4-BE49-F238E27FC236}">
                <a16:creationId xmlns:a16="http://schemas.microsoft.com/office/drawing/2014/main" id="{D000B1CB-5898-40BB-AA82-8469CD010622}"/>
              </a:ext>
            </a:extLst>
          </p:cNvPr>
          <p:cNvSpPr txBox="1">
            <a:spLocks noChangeArrowheads="1"/>
          </p:cNvSpPr>
          <p:nvPr/>
        </p:nvSpPr>
        <p:spPr bwMode="auto">
          <a:xfrm>
            <a:off x="4881563" y="1773238"/>
            <a:ext cx="720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1800"/>
          </a:p>
        </p:txBody>
      </p:sp>
      <p:cxnSp>
        <p:nvCxnSpPr>
          <p:cNvPr id="36" name="直線矢印コネクタ 35">
            <a:extLst>
              <a:ext uri="{FF2B5EF4-FFF2-40B4-BE49-F238E27FC236}">
                <a16:creationId xmlns:a16="http://schemas.microsoft.com/office/drawing/2014/main" id="{064B62B1-CC1F-4D60-B9FC-1DE3413C53D3}"/>
              </a:ext>
            </a:extLst>
          </p:cNvPr>
          <p:cNvCxnSpPr/>
          <p:nvPr/>
        </p:nvCxnSpPr>
        <p:spPr>
          <a:xfrm flipH="1">
            <a:off x="5386388" y="5589588"/>
            <a:ext cx="792162" cy="287337"/>
          </a:xfrm>
          <a:prstGeom prst="straightConnector1">
            <a:avLst/>
          </a:prstGeom>
          <a:ln w="28575" cmpd="sng">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20486" name="テキスト ボックス 34">
            <a:extLst>
              <a:ext uri="{FF2B5EF4-FFF2-40B4-BE49-F238E27FC236}">
                <a16:creationId xmlns:a16="http://schemas.microsoft.com/office/drawing/2014/main" id="{4D9E102A-2BAB-4FF1-88F2-52A55FDF338A}"/>
              </a:ext>
            </a:extLst>
          </p:cNvPr>
          <p:cNvSpPr txBox="1">
            <a:spLocks noChangeArrowheads="1"/>
          </p:cNvSpPr>
          <p:nvPr/>
        </p:nvSpPr>
        <p:spPr bwMode="auto">
          <a:xfrm>
            <a:off x="684213" y="1484313"/>
            <a:ext cx="7775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AutoNum type="circleNumDbPlain" startAt="3"/>
            </a:pPr>
            <a:r>
              <a:rPr lang="ja-JP" altLang="en-US" sz="2400"/>
              <a:t>「調整金額」の合計と「差額」を比較して、「手取り」の範囲で収まっているか確認しよう。</a:t>
            </a:r>
            <a:endParaRPr lang="en-US" altLang="ja-JP" sz="2400"/>
          </a:p>
        </p:txBody>
      </p:sp>
      <p:cxnSp>
        <p:nvCxnSpPr>
          <p:cNvPr id="46" name="直線矢印コネクタ 45">
            <a:extLst>
              <a:ext uri="{FF2B5EF4-FFF2-40B4-BE49-F238E27FC236}">
                <a16:creationId xmlns:a16="http://schemas.microsoft.com/office/drawing/2014/main" id="{7B1FD093-8F3C-491E-BBAF-41788291AE26}"/>
              </a:ext>
            </a:extLst>
          </p:cNvPr>
          <p:cNvCxnSpPr/>
          <p:nvPr/>
        </p:nvCxnSpPr>
        <p:spPr>
          <a:xfrm flipH="1" flipV="1">
            <a:off x="5241925" y="4941888"/>
            <a:ext cx="936625" cy="647700"/>
          </a:xfrm>
          <a:prstGeom prst="straightConnector1">
            <a:avLst/>
          </a:prstGeom>
          <a:ln w="28575" cmpd="sng">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20488" name="テキスト ボックス 50">
            <a:extLst>
              <a:ext uri="{FF2B5EF4-FFF2-40B4-BE49-F238E27FC236}">
                <a16:creationId xmlns:a16="http://schemas.microsoft.com/office/drawing/2014/main" id="{CD68179B-2C1D-4BFB-A163-AB9C46751D70}"/>
              </a:ext>
            </a:extLst>
          </p:cNvPr>
          <p:cNvSpPr txBox="1">
            <a:spLocks noChangeArrowheads="1"/>
          </p:cNvSpPr>
          <p:nvPr/>
        </p:nvSpPr>
        <p:spPr bwMode="auto">
          <a:xfrm>
            <a:off x="6105525" y="5373688"/>
            <a:ext cx="492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rPr>
              <a:t>③</a:t>
            </a:r>
            <a:endParaRPr lang="ja-JP" altLang="en-US" sz="1800" b="1">
              <a:solidFill>
                <a:srgbClr val="FF0000"/>
              </a:solidFill>
            </a:endParaRPr>
          </a:p>
        </p:txBody>
      </p:sp>
      <p:sp>
        <p:nvSpPr>
          <p:cNvPr id="20489" name="テキスト ボックス 5">
            <a:extLst>
              <a:ext uri="{FF2B5EF4-FFF2-40B4-BE49-F238E27FC236}">
                <a16:creationId xmlns:a16="http://schemas.microsoft.com/office/drawing/2014/main" id="{E8348A15-9CC6-43CC-8008-D67FE01B0554}"/>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グループワークシート</a:t>
            </a:r>
          </a:p>
        </p:txBody>
      </p:sp>
      <p:sp>
        <p:nvSpPr>
          <p:cNvPr id="20490" name="テキスト ボックス 1">
            <a:extLst>
              <a:ext uri="{FF2B5EF4-FFF2-40B4-BE49-F238E27FC236}">
                <a16:creationId xmlns:a16="http://schemas.microsoft.com/office/drawing/2014/main" id="{F8337B89-CADE-4755-ACBC-DFBFB0B8BB33}"/>
              </a:ext>
            </a:extLst>
          </p:cNvPr>
          <p:cNvSpPr txBox="1">
            <a:spLocks noChangeArrowheads="1"/>
          </p:cNvSpPr>
          <p:nvPr/>
        </p:nvSpPr>
        <p:spPr bwMode="auto">
          <a:xfrm>
            <a:off x="1187450" y="5745163"/>
            <a:ext cx="5984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solidFill>
                  <a:srgbClr val="FF0000"/>
                </a:solidFill>
              </a:rPr>
              <a:t>22</a:t>
            </a:r>
            <a:r>
              <a:rPr lang="ja-JP" altLang="en-US" sz="1600">
                <a:solidFill>
                  <a:srgbClr val="FF0000"/>
                </a:solidFill>
              </a:rPr>
              <a:t>万</a:t>
            </a:r>
          </a:p>
        </p:txBody>
      </p:sp>
      <p:sp>
        <p:nvSpPr>
          <p:cNvPr id="20491" name="テキスト ボックス 23">
            <a:extLst>
              <a:ext uri="{FF2B5EF4-FFF2-40B4-BE49-F238E27FC236}">
                <a16:creationId xmlns:a16="http://schemas.microsoft.com/office/drawing/2014/main" id="{19431D03-759C-4794-9199-964F97CA32DC}"/>
              </a:ext>
            </a:extLst>
          </p:cNvPr>
          <p:cNvSpPr txBox="1">
            <a:spLocks noChangeArrowheads="1"/>
          </p:cNvSpPr>
          <p:nvPr/>
        </p:nvSpPr>
        <p:spPr bwMode="auto">
          <a:xfrm>
            <a:off x="1963738" y="5770563"/>
            <a:ext cx="803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solidFill>
                  <a:srgbClr val="FF0000"/>
                </a:solidFill>
              </a:rPr>
              <a:t>4</a:t>
            </a:r>
            <a:r>
              <a:rPr lang="ja-JP" altLang="en-US" sz="1600">
                <a:solidFill>
                  <a:srgbClr val="FF0000"/>
                </a:solidFill>
              </a:rPr>
              <a:t>万</a:t>
            </a:r>
            <a:r>
              <a:rPr lang="en-US" altLang="ja-JP" sz="1600">
                <a:solidFill>
                  <a:srgbClr val="FF0000"/>
                </a:solidFill>
              </a:rPr>
              <a:t>5</a:t>
            </a:r>
            <a:r>
              <a:rPr lang="ja-JP" altLang="en-US" sz="1600">
                <a:solidFill>
                  <a:srgbClr val="FF0000"/>
                </a:solidFill>
              </a:rPr>
              <a:t>千</a:t>
            </a:r>
          </a:p>
        </p:txBody>
      </p:sp>
      <p:sp>
        <p:nvSpPr>
          <p:cNvPr id="20492" name="テキスト ボックス 24">
            <a:extLst>
              <a:ext uri="{FF2B5EF4-FFF2-40B4-BE49-F238E27FC236}">
                <a16:creationId xmlns:a16="http://schemas.microsoft.com/office/drawing/2014/main" id="{F46C3677-9176-4442-9C16-19BDEA5701BD}"/>
              </a:ext>
            </a:extLst>
          </p:cNvPr>
          <p:cNvSpPr txBox="1">
            <a:spLocks noChangeArrowheads="1"/>
          </p:cNvSpPr>
          <p:nvPr/>
        </p:nvSpPr>
        <p:spPr bwMode="auto">
          <a:xfrm>
            <a:off x="3217863" y="5754688"/>
            <a:ext cx="9064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solidFill>
                  <a:srgbClr val="FF0000"/>
                </a:solidFill>
              </a:rPr>
              <a:t>17</a:t>
            </a:r>
            <a:r>
              <a:rPr lang="ja-JP" altLang="en-US" sz="1600">
                <a:solidFill>
                  <a:srgbClr val="FF0000"/>
                </a:solidFill>
              </a:rPr>
              <a:t>万</a:t>
            </a:r>
            <a:r>
              <a:rPr lang="en-US" altLang="ja-JP" sz="1600">
                <a:solidFill>
                  <a:srgbClr val="FF0000"/>
                </a:solidFill>
              </a:rPr>
              <a:t>5</a:t>
            </a:r>
            <a:r>
              <a:rPr lang="ja-JP" altLang="en-US" sz="1600">
                <a:solidFill>
                  <a:srgbClr val="FF0000"/>
                </a:solidFill>
              </a:rPr>
              <a:t>千</a:t>
            </a:r>
          </a:p>
        </p:txBody>
      </p:sp>
      <p:sp>
        <p:nvSpPr>
          <p:cNvPr id="20493" name="テキスト ボックス 30">
            <a:extLst>
              <a:ext uri="{FF2B5EF4-FFF2-40B4-BE49-F238E27FC236}">
                <a16:creationId xmlns:a16="http://schemas.microsoft.com/office/drawing/2014/main" id="{4D615386-8E70-42E1-BB58-F95A60EE1F98}"/>
              </a:ext>
            </a:extLst>
          </p:cNvPr>
          <p:cNvSpPr txBox="1">
            <a:spLocks noChangeArrowheads="1"/>
          </p:cNvSpPr>
          <p:nvPr/>
        </p:nvSpPr>
        <p:spPr bwMode="auto">
          <a:xfrm>
            <a:off x="2362200" y="2700338"/>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B</a:t>
            </a:r>
            <a:endParaRPr lang="ja-JP" altLang="en-US" sz="1800">
              <a:solidFill>
                <a:srgbClr val="FF0000"/>
              </a:solidFill>
            </a:endParaRPr>
          </a:p>
        </p:txBody>
      </p:sp>
      <p:sp>
        <p:nvSpPr>
          <p:cNvPr id="20494" name="テキスト ボックス 31">
            <a:extLst>
              <a:ext uri="{FF2B5EF4-FFF2-40B4-BE49-F238E27FC236}">
                <a16:creationId xmlns:a16="http://schemas.microsoft.com/office/drawing/2014/main" id="{9B3DD9E3-737C-4FBC-BD86-955CA545A9E3}"/>
              </a:ext>
            </a:extLst>
          </p:cNvPr>
          <p:cNvSpPr txBox="1">
            <a:spLocks noChangeArrowheads="1"/>
          </p:cNvSpPr>
          <p:nvPr/>
        </p:nvSpPr>
        <p:spPr bwMode="auto">
          <a:xfrm>
            <a:off x="2362200" y="3213100"/>
            <a:ext cx="43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A</a:t>
            </a:r>
            <a:endParaRPr lang="ja-JP" altLang="en-US" sz="1800">
              <a:solidFill>
                <a:srgbClr val="FF0000"/>
              </a:solidFill>
            </a:endParaRPr>
          </a:p>
        </p:txBody>
      </p:sp>
      <p:sp>
        <p:nvSpPr>
          <p:cNvPr id="20495" name="テキスト ボックス 33">
            <a:extLst>
              <a:ext uri="{FF2B5EF4-FFF2-40B4-BE49-F238E27FC236}">
                <a16:creationId xmlns:a16="http://schemas.microsoft.com/office/drawing/2014/main" id="{524F977A-1B96-433C-BDE9-A47ECF1129D9}"/>
              </a:ext>
            </a:extLst>
          </p:cNvPr>
          <p:cNvSpPr txBox="1">
            <a:spLocks noChangeArrowheads="1"/>
          </p:cNvSpPr>
          <p:nvPr/>
        </p:nvSpPr>
        <p:spPr bwMode="auto">
          <a:xfrm>
            <a:off x="2362200" y="3716338"/>
            <a:ext cx="43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B</a:t>
            </a:r>
            <a:endParaRPr lang="ja-JP" altLang="en-US" sz="1800">
              <a:solidFill>
                <a:srgbClr val="FF0000"/>
              </a:solidFill>
            </a:endParaRPr>
          </a:p>
        </p:txBody>
      </p:sp>
      <p:sp>
        <p:nvSpPr>
          <p:cNvPr id="20496" name="テキスト ボックス 42">
            <a:extLst>
              <a:ext uri="{FF2B5EF4-FFF2-40B4-BE49-F238E27FC236}">
                <a16:creationId xmlns:a16="http://schemas.microsoft.com/office/drawing/2014/main" id="{BC713077-281D-4DFC-8C87-6BC0A30D7F74}"/>
              </a:ext>
            </a:extLst>
          </p:cNvPr>
          <p:cNvSpPr txBox="1">
            <a:spLocks noChangeArrowheads="1"/>
          </p:cNvSpPr>
          <p:nvPr/>
        </p:nvSpPr>
        <p:spPr bwMode="auto">
          <a:xfrm>
            <a:off x="3154363" y="2781300"/>
            <a:ext cx="571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3</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20497" name="テキスト ボックス 46">
            <a:extLst>
              <a:ext uri="{FF2B5EF4-FFF2-40B4-BE49-F238E27FC236}">
                <a16:creationId xmlns:a16="http://schemas.microsoft.com/office/drawing/2014/main" id="{72A7CA6A-C657-43F6-96DD-AF219DCAE0FD}"/>
              </a:ext>
            </a:extLst>
          </p:cNvPr>
          <p:cNvSpPr txBox="1">
            <a:spLocks noChangeArrowheads="1"/>
          </p:cNvSpPr>
          <p:nvPr/>
        </p:nvSpPr>
        <p:spPr bwMode="auto">
          <a:xfrm>
            <a:off x="3144838" y="3238500"/>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4</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20498" name="テキスト ボックス 47">
            <a:extLst>
              <a:ext uri="{FF2B5EF4-FFF2-40B4-BE49-F238E27FC236}">
                <a16:creationId xmlns:a16="http://schemas.microsoft.com/office/drawing/2014/main" id="{0160E07C-ADF3-4A42-8530-F8366655F636}"/>
              </a:ext>
            </a:extLst>
          </p:cNvPr>
          <p:cNvSpPr txBox="1">
            <a:spLocks noChangeArrowheads="1"/>
          </p:cNvSpPr>
          <p:nvPr/>
        </p:nvSpPr>
        <p:spPr bwMode="auto">
          <a:xfrm>
            <a:off x="3154363" y="3716338"/>
            <a:ext cx="571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2</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20499" name="テキスト ボックス 48">
            <a:extLst>
              <a:ext uri="{FF2B5EF4-FFF2-40B4-BE49-F238E27FC236}">
                <a16:creationId xmlns:a16="http://schemas.microsoft.com/office/drawing/2014/main" id="{3EDE9CE8-7292-4268-8AC6-F633F604E456}"/>
              </a:ext>
            </a:extLst>
          </p:cNvPr>
          <p:cNvSpPr txBox="1">
            <a:spLocks noChangeArrowheads="1"/>
          </p:cNvSpPr>
          <p:nvPr/>
        </p:nvSpPr>
        <p:spPr bwMode="auto">
          <a:xfrm>
            <a:off x="3154363" y="4149725"/>
            <a:ext cx="571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2</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20500" name="テキスト ボックス 49">
            <a:extLst>
              <a:ext uri="{FF2B5EF4-FFF2-40B4-BE49-F238E27FC236}">
                <a16:creationId xmlns:a16="http://schemas.microsoft.com/office/drawing/2014/main" id="{1A2B3F59-001C-4ACC-8BE7-78F511A40680}"/>
              </a:ext>
            </a:extLst>
          </p:cNvPr>
          <p:cNvSpPr txBox="1">
            <a:spLocks noChangeArrowheads="1"/>
          </p:cNvSpPr>
          <p:nvPr/>
        </p:nvSpPr>
        <p:spPr bwMode="auto">
          <a:xfrm>
            <a:off x="2362200" y="4149725"/>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A</a:t>
            </a:r>
            <a:endParaRPr lang="ja-JP" altLang="en-US" sz="1800">
              <a:solidFill>
                <a:srgbClr val="FF0000"/>
              </a:solidFill>
            </a:endParaRPr>
          </a:p>
        </p:txBody>
      </p:sp>
      <p:sp>
        <p:nvSpPr>
          <p:cNvPr id="20501" name="テキスト ボックス 51">
            <a:extLst>
              <a:ext uri="{FF2B5EF4-FFF2-40B4-BE49-F238E27FC236}">
                <a16:creationId xmlns:a16="http://schemas.microsoft.com/office/drawing/2014/main" id="{3B759898-B004-4EA6-B98E-EC15FC5CB8C2}"/>
              </a:ext>
            </a:extLst>
          </p:cNvPr>
          <p:cNvSpPr txBox="1">
            <a:spLocks noChangeArrowheads="1"/>
          </p:cNvSpPr>
          <p:nvPr/>
        </p:nvSpPr>
        <p:spPr bwMode="auto">
          <a:xfrm>
            <a:off x="4537075" y="3241675"/>
            <a:ext cx="573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2</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20502" name="テキスト ボックス 53">
            <a:extLst>
              <a:ext uri="{FF2B5EF4-FFF2-40B4-BE49-F238E27FC236}">
                <a16:creationId xmlns:a16="http://schemas.microsoft.com/office/drawing/2014/main" id="{53A0C745-3C8F-4799-83B6-E0B1B25C66FD}"/>
              </a:ext>
            </a:extLst>
          </p:cNvPr>
          <p:cNvSpPr txBox="1">
            <a:spLocks noChangeArrowheads="1"/>
          </p:cNvSpPr>
          <p:nvPr/>
        </p:nvSpPr>
        <p:spPr bwMode="auto">
          <a:xfrm>
            <a:off x="2928938" y="4643438"/>
            <a:ext cx="744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2  6  6</a:t>
            </a:r>
            <a:endParaRPr lang="ja-JP" altLang="en-US" sz="1800">
              <a:solidFill>
                <a:srgbClr val="FF0000"/>
              </a:solidFill>
            </a:endParaRPr>
          </a:p>
        </p:txBody>
      </p:sp>
      <p:sp>
        <p:nvSpPr>
          <p:cNvPr id="20503" name="テキスト ボックス 55">
            <a:extLst>
              <a:ext uri="{FF2B5EF4-FFF2-40B4-BE49-F238E27FC236}">
                <a16:creationId xmlns:a16="http://schemas.microsoft.com/office/drawing/2014/main" id="{B4D0E618-1A93-4858-9654-34556382A295}"/>
              </a:ext>
            </a:extLst>
          </p:cNvPr>
          <p:cNvSpPr txBox="1">
            <a:spLocks noChangeArrowheads="1"/>
          </p:cNvSpPr>
          <p:nvPr/>
        </p:nvSpPr>
        <p:spPr bwMode="auto">
          <a:xfrm>
            <a:off x="4594225" y="4643438"/>
            <a:ext cx="571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9</a:t>
            </a:r>
            <a:r>
              <a:rPr lang="ja-JP" altLang="en-US" sz="1800">
                <a:solidFill>
                  <a:srgbClr val="FF0000"/>
                </a:solidFill>
              </a:rPr>
              <a:t>　</a:t>
            </a:r>
            <a:r>
              <a:rPr lang="en-US" altLang="ja-JP" sz="1800">
                <a:solidFill>
                  <a:srgbClr val="FF0000"/>
                </a:solidFill>
              </a:rPr>
              <a:t>5</a:t>
            </a:r>
            <a:endParaRPr lang="ja-JP" altLang="en-US" sz="1800">
              <a:solidFill>
                <a:srgbClr val="FF0000"/>
              </a:solidFill>
            </a:endParaRPr>
          </a:p>
        </p:txBody>
      </p:sp>
      <p:sp>
        <p:nvSpPr>
          <p:cNvPr id="20504" name="テキスト ボックス 71">
            <a:extLst>
              <a:ext uri="{FF2B5EF4-FFF2-40B4-BE49-F238E27FC236}">
                <a16:creationId xmlns:a16="http://schemas.microsoft.com/office/drawing/2014/main" id="{BA8D55CE-89B3-4687-B054-634A80ECC438}"/>
              </a:ext>
            </a:extLst>
          </p:cNvPr>
          <p:cNvSpPr txBox="1">
            <a:spLocks noChangeArrowheads="1"/>
          </p:cNvSpPr>
          <p:nvPr/>
        </p:nvSpPr>
        <p:spPr bwMode="auto">
          <a:xfrm>
            <a:off x="4632325" y="5754688"/>
            <a:ext cx="803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solidFill>
                  <a:srgbClr val="FF0000"/>
                </a:solidFill>
              </a:rPr>
              <a:t>9</a:t>
            </a:r>
            <a:r>
              <a:rPr lang="ja-JP" altLang="en-US" sz="1600">
                <a:solidFill>
                  <a:srgbClr val="FF0000"/>
                </a:solidFill>
              </a:rPr>
              <a:t>万</a:t>
            </a:r>
            <a:r>
              <a:rPr lang="en-US" altLang="ja-JP" sz="1600">
                <a:solidFill>
                  <a:srgbClr val="FF0000"/>
                </a:solidFill>
              </a:rPr>
              <a:t>1</a:t>
            </a:r>
            <a:r>
              <a:rPr lang="ja-JP" altLang="en-US" sz="1600">
                <a:solidFill>
                  <a:srgbClr val="FF0000"/>
                </a:solidFill>
              </a:rPr>
              <a:t>千</a:t>
            </a:r>
          </a:p>
        </p:txBody>
      </p:sp>
      <p:sp>
        <p:nvSpPr>
          <p:cNvPr id="28" name="円/楕円 27">
            <a:extLst>
              <a:ext uri="{FF2B5EF4-FFF2-40B4-BE49-F238E27FC236}">
                <a16:creationId xmlns:a16="http://schemas.microsoft.com/office/drawing/2014/main" id="{942FE0D2-7BA7-4BC6-8048-CB888CBCB7DF}"/>
              </a:ext>
            </a:extLst>
          </p:cNvPr>
          <p:cNvSpPr/>
          <p:nvPr/>
        </p:nvSpPr>
        <p:spPr>
          <a:xfrm>
            <a:off x="4368800" y="3419475"/>
            <a:ext cx="142875" cy="14446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29" name="円/楕円 28">
            <a:extLst>
              <a:ext uri="{FF2B5EF4-FFF2-40B4-BE49-F238E27FC236}">
                <a16:creationId xmlns:a16="http://schemas.microsoft.com/office/drawing/2014/main" id="{DA48FBBE-B0F3-416F-8440-1375C549172F}"/>
              </a:ext>
            </a:extLst>
          </p:cNvPr>
          <p:cNvSpPr/>
          <p:nvPr/>
        </p:nvSpPr>
        <p:spPr>
          <a:xfrm>
            <a:off x="4368800" y="4816475"/>
            <a:ext cx="142875" cy="14287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27" name="円/楕円 26">
            <a:extLst>
              <a:ext uri="{FF2B5EF4-FFF2-40B4-BE49-F238E27FC236}">
                <a16:creationId xmlns:a16="http://schemas.microsoft.com/office/drawing/2014/main" id="{16A233B0-6786-42D5-98CA-C45C28B3E011}"/>
              </a:ext>
            </a:extLst>
          </p:cNvPr>
          <p:cNvSpPr/>
          <p:nvPr/>
        </p:nvSpPr>
        <p:spPr>
          <a:xfrm>
            <a:off x="4356100" y="5876925"/>
            <a:ext cx="144463" cy="14446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図 35">
            <a:extLst>
              <a:ext uri="{FF2B5EF4-FFF2-40B4-BE49-F238E27FC236}">
                <a16:creationId xmlns:a16="http://schemas.microsoft.com/office/drawing/2014/main" id="{11DA8B48-34EF-490D-9D1A-2BE8CEFDA216}"/>
              </a:ext>
            </a:extLst>
          </p:cNvPr>
          <p:cNvPicPr>
            <a:picLocks noChangeAspect="1"/>
          </p:cNvPicPr>
          <p:nvPr/>
        </p:nvPicPr>
        <p:blipFill>
          <a:blip r:embed="rId2">
            <a:extLst>
              <a:ext uri="{28A0092B-C50C-407E-A947-70E740481C1C}">
                <a14:useLocalDpi xmlns:a14="http://schemas.microsoft.com/office/drawing/2010/main" val="0"/>
              </a:ext>
            </a:extLst>
          </a:blip>
          <a:srcRect t="925" b="2"/>
          <a:stretch>
            <a:fillRect/>
          </a:stretch>
        </p:blipFill>
        <p:spPr bwMode="auto">
          <a:xfrm>
            <a:off x="785813" y="2665413"/>
            <a:ext cx="7572375"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スライド番号プレースホルダー 2">
            <a:extLst>
              <a:ext uri="{FF2B5EF4-FFF2-40B4-BE49-F238E27FC236}">
                <a16:creationId xmlns:a16="http://schemas.microsoft.com/office/drawing/2014/main" id="{CD3C5511-5543-420B-A1C3-0B64C796B50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50E9A24-0919-423B-BFFD-B1ECCD73A135}" type="slidenum">
              <a:rPr lang="ja-JP" altLang="en-US" sz="1200">
                <a:solidFill>
                  <a:srgbClr val="898989"/>
                </a:solidFill>
              </a:rPr>
              <a:pPr>
                <a:spcBef>
                  <a:spcPct val="0"/>
                </a:spcBef>
                <a:buFontTx/>
                <a:buNone/>
              </a:pPr>
              <a:t>16</a:t>
            </a:fld>
            <a:endParaRPr lang="ja-JP" altLang="en-US" sz="1200">
              <a:solidFill>
                <a:srgbClr val="898989"/>
              </a:solidFill>
            </a:endParaRPr>
          </a:p>
        </p:txBody>
      </p:sp>
      <p:sp>
        <p:nvSpPr>
          <p:cNvPr id="21508" name="テキスト ボックス 6">
            <a:extLst>
              <a:ext uri="{FF2B5EF4-FFF2-40B4-BE49-F238E27FC236}">
                <a16:creationId xmlns:a16="http://schemas.microsoft.com/office/drawing/2014/main" id="{F86F382F-E5C0-43EE-9040-B74FACB2005D}"/>
              </a:ext>
            </a:extLst>
          </p:cNvPr>
          <p:cNvSpPr txBox="1">
            <a:spLocks noChangeArrowheads="1"/>
          </p:cNvSpPr>
          <p:nvPr/>
        </p:nvSpPr>
        <p:spPr bwMode="auto">
          <a:xfrm>
            <a:off x="2339975" y="2700338"/>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B</a:t>
            </a:r>
            <a:endParaRPr lang="ja-JP" altLang="en-US" sz="1800">
              <a:solidFill>
                <a:srgbClr val="FF0000"/>
              </a:solidFill>
            </a:endParaRPr>
          </a:p>
        </p:txBody>
      </p:sp>
      <p:sp>
        <p:nvSpPr>
          <p:cNvPr id="21509" name="テキスト ボックス 12">
            <a:extLst>
              <a:ext uri="{FF2B5EF4-FFF2-40B4-BE49-F238E27FC236}">
                <a16:creationId xmlns:a16="http://schemas.microsoft.com/office/drawing/2014/main" id="{9F4F35BC-C9B8-4063-809F-FCA2150FBD65}"/>
              </a:ext>
            </a:extLst>
          </p:cNvPr>
          <p:cNvSpPr txBox="1">
            <a:spLocks noChangeArrowheads="1"/>
          </p:cNvSpPr>
          <p:nvPr/>
        </p:nvSpPr>
        <p:spPr bwMode="auto">
          <a:xfrm>
            <a:off x="2339975" y="3213100"/>
            <a:ext cx="43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A</a:t>
            </a:r>
            <a:endParaRPr lang="ja-JP" altLang="en-US" sz="1800">
              <a:solidFill>
                <a:srgbClr val="FF0000"/>
              </a:solidFill>
            </a:endParaRPr>
          </a:p>
        </p:txBody>
      </p:sp>
      <p:sp>
        <p:nvSpPr>
          <p:cNvPr id="21510" name="テキスト ボックス 13">
            <a:extLst>
              <a:ext uri="{FF2B5EF4-FFF2-40B4-BE49-F238E27FC236}">
                <a16:creationId xmlns:a16="http://schemas.microsoft.com/office/drawing/2014/main" id="{5425B411-86AD-431F-BFF3-5A7671CD5C09}"/>
              </a:ext>
            </a:extLst>
          </p:cNvPr>
          <p:cNvSpPr txBox="1">
            <a:spLocks noChangeArrowheads="1"/>
          </p:cNvSpPr>
          <p:nvPr/>
        </p:nvSpPr>
        <p:spPr bwMode="auto">
          <a:xfrm>
            <a:off x="2339975" y="3716338"/>
            <a:ext cx="43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B</a:t>
            </a:r>
            <a:endParaRPr lang="ja-JP" altLang="en-US" sz="1800">
              <a:solidFill>
                <a:srgbClr val="FF0000"/>
              </a:solidFill>
            </a:endParaRPr>
          </a:p>
        </p:txBody>
      </p:sp>
      <p:sp>
        <p:nvSpPr>
          <p:cNvPr id="21511" name="テキスト ボックス 7">
            <a:extLst>
              <a:ext uri="{FF2B5EF4-FFF2-40B4-BE49-F238E27FC236}">
                <a16:creationId xmlns:a16="http://schemas.microsoft.com/office/drawing/2014/main" id="{9ECD9562-7CF3-4E7D-9F3C-657B7F01B583}"/>
              </a:ext>
            </a:extLst>
          </p:cNvPr>
          <p:cNvSpPr txBox="1">
            <a:spLocks noChangeArrowheads="1"/>
          </p:cNvSpPr>
          <p:nvPr/>
        </p:nvSpPr>
        <p:spPr bwMode="auto">
          <a:xfrm>
            <a:off x="4716463" y="1773238"/>
            <a:ext cx="719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1800"/>
          </a:p>
        </p:txBody>
      </p:sp>
      <p:sp>
        <p:nvSpPr>
          <p:cNvPr id="21512" name="テキスト ボックス 8">
            <a:extLst>
              <a:ext uri="{FF2B5EF4-FFF2-40B4-BE49-F238E27FC236}">
                <a16:creationId xmlns:a16="http://schemas.microsoft.com/office/drawing/2014/main" id="{F97E0599-3C8F-4967-A5F1-CEED493B74BB}"/>
              </a:ext>
            </a:extLst>
          </p:cNvPr>
          <p:cNvSpPr txBox="1">
            <a:spLocks noChangeArrowheads="1"/>
          </p:cNvSpPr>
          <p:nvPr/>
        </p:nvSpPr>
        <p:spPr bwMode="auto">
          <a:xfrm>
            <a:off x="3144838" y="2727325"/>
            <a:ext cx="573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3</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21513" name="テキスト ボックス 22">
            <a:extLst>
              <a:ext uri="{FF2B5EF4-FFF2-40B4-BE49-F238E27FC236}">
                <a16:creationId xmlns:a16="http://schemas.microsoft.com/office/drawing/2014/main" id="{7A4D5773-2770-48C2-B96A-3547668E5A77}"/>
              </a:ext>
            </a:extLst>
          </p:cNvPr>
          <p:cNvSpPr txBox="1">
            <a:spLocks noChangeArrowheads="1"/>
          </p:cNvSpPr>
          <p:nvPr/>
        </p:nvSpPr>
        <p:spPr bwMode="auto">
          <a:xfrm>
            <a:off x="7308850" y="3213100"/>
            <a:ext cx="43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C</a:t>
            </a:r>
            <a:endParaRPr lang="ja-JP" altLang="en-US" sz="1800">
              <a:solidFill>
                <a:srgbClr val="FF0000"/>
              </a:solidFill>
            </a:endParaRPr>
          </a:p>
        </p:txBody>
      </p:sp>
      <p:sp>
        <p:nvSpPr>
          <p:cNvPr id="21514" name="テキスト ボックス 34">
            <a:extLst>
              <a:ext uri="{FF2B5EF4-FFF2-40B4-BE49-F238E27FC236}">
                <a16:creationId xmlns:a16="http://schemas.microsoft.com/office/drawing/2014/main" id="{1300BB57-459F-4D6E-BD71-A9B18D229A89}"/>
              </a:ext>
            </a:extLst>
          </p:cNvPr>
          <p:cNvSpPr txBox="1">
            <a:spLocks noChangeArrowheads="1"/>
          </p:cNvSpPr>
          <p:nvPr/>
        </p:nvSpPr>
        <p:spPr bwMode="auto">
          <a:xfrm>
            <a:off x="684213" y="1484313"/>
            <a:ext cx="7775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AutoNum type="circleNumDbPlain" startAt="4"/>
            </a:pPr>
            <a:r>
              <a:rPr lang="ja-JP" altLang="en-US" sz="2400"/>
              <a:t>「調整後金額」と「調整後ランク」を記入して、</a:t>
            </a:r>
            <a:r>
              <a:rPr lang="en-US" altLang="ja-JP" sz="2400"/>
              <a:t>｢</a:t>
            </a:r>
            <a:r>
              <a:rPr lang="ja-JP" altLang="en-US" sz="2400"/>
              <a:t>調整後金額」の合計を計算しよう。</a:t>
            </a:r>
            <a:endParaRPr lang="en-US" altLang="ja-JP" sz="2400"/>
          </a:p>
        </p:txBody>
      </p:sp>
      <p:sp>
        <p:nvSpPr>
          <p:cNvPr id="21515" name="テキスト ボックス 36">
            <a:extLst>
              <a:ext uri="{FF2B5EF4-FFF2-40B4-BE49-F238E27FC236}">
                <a16:creationId xmlns:a16="http://schemas.microsoft.com/office/drawing/2014/main" id="{37B54D91-12F4-4C6B-BCC2-3D5D1A43D389}"/>
              </a:ext>
            </a:extLst>
          </p:cNvPr>
          <p:cNvSpPr txBox="1">
            <a:spLocks noChangeArrowheads="1"/>
          </p:cNvSpPr>
          <p:nvPr/>
        </p:nvSpPr>
        <p:spPr bwMode="auto">
          <a:xfrm>
            <a:off x="3144838" y="3232150"/>
            <a:ext cx="5730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4</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21516" name="テキスト ボックス 37">
            <a:extLst>
              <a:ext uri="{FF2B5EF4-FFF2-40B4-BE49-F238E27FC236}">
                <a16:creationId xmlns:a16="http://schemas.microsoft.com/office/drawing/2014/main" id="{413F64D9-E398-419D-A820-3E7E49372FB8}"/>
              </a:ext>
            </a:extLst>
          </p:cNvPr>
          <p:cNvSpPr txBox="1">
            <a:spLocks noChangeArrowheads="1"/>
          </p:cNvSpPr>
          <p:nvPr/>
        </p:nvSpPr>
        <p:spPr bwMode="auto">
          <a:xfrm>
            <a:off x="3144838" y="3744913"/>
            <a:ext cx="573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2</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21517" name="テキスト ボックス 38">
            <a:extLst>
              <a:ext uri="{FF2B5EF4-FFF2-40B4-BE49-F238E27FC236}">
                <a16:creationId xmlns:a16="http://schemas.microsoft.com/office/drawing/2014/main" id="{F43AF95A-367E-4823-8957-5C1A98B85E8A}"/>
              </a:ext>
            </a:extLst>
          </p:cNvPr>
          <p:cNvSpPr txBox="1">
            <a:spLocks noChangeArrowheads="1"/>
          </p:cNvSpPr>
          <p:nvPr/>
        </p:nvSpPr>
        <p:spPr bwMode="auto">
          <a:xfrm>
            <a:off x="3144838" y="4176713"/>
            <a:ext cx="573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2</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21518" name="テキスト ボックス 39">
            <a:extLst>
              <a:ext uri="{FF2B5EF4-FFF2-40B4-BE49-F238E27FC236}">
                <a16:creationId xmlns:a16="http://schemas.microsoft.com/office/drawing/2014/main" id="{8F68E5C8-4E70-4ABE-933A-D7D0799E957A}"/>
              </a:ext>
            </a:extLst>
          </p:cNvPr>
          <p:cNvSpPr txBox="1">
            <a:spLocks noChangeArrowheads="1"/>
          </p:cNvSpPr>
          <p:nvPr/>
        </p:nvSpPr>
        <p:spPr bwMode="auto">
          <a:xfrm>
            <a:off x="2339975" y="4149725"/>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A</a:t>
            </a:r>
            <a:endParaRPr lang="ja-JP" altLang="en-US" sz="1800">
              <a:solidFill>
                <a:srgbClr val="FF0000"/>
              </a:solidFill>
            </a:endParaRPr>
          </a:p>
        </p:txBody>
      </p:sp>
      <p:sp>
        <p:nvSpPr>
          <p:cNvPr id="21519" name="テキスト ボックス 40">
            <a:extLst>
              <a:ext uri="{FF2B5EF4-FFF2-40B4-BE49-F238E27FC236}">
                <a16:creationId xmlns:a16="http://schemas.microsoft.com/office/drawing/2014/main" id="{061101D1-42C1-4F90-A1C6-B36D1AB4D60D}"/>
              </a:ext>
            </a:extLst>
          </p:cNvPr>
          <p:cNvSpPr txBox="1">
            <a:spLocks noChangeArrowheads="1"/>
          </p:cNvSpPr>
          <p:nvPr/>
        </p:nvSpPr>
        <p:spPr bwMode="auto">
          <a:xfrm>
            <a:off x="4572000" y="3213100"/>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2</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21520" name="テキスト ボックス 41">
            <a:extLst>
              <a:ext uri="{FF2B5EF4-FFF2-40B4-BE49-F238E27FC236}">
                <a16:creationId xmlns:a16="http://schemas.microsoft.com/office/drawing/2014/main" id="{2B91E518-E4F2-4BD3-B50B-D4C2A8668FB4}"/>
              </a:ext>
            </a:extLst>
          </p:cNvPr>
          <p:cNvSpPr txBox="1">
            <a:spLocks noChangeArrowheads="1"/>
          </p:cNvSpPr>
          <p:nvPr/>
        </p:nvSpPr>
        <p:spPr bwMode="auto">
          <a:xfrm>
            <a:off x="5900738" y="3222625"/>
            <a:ext cx="571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2</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21521" name="テキスト ボックス 5">
            <a:extLst>
              <a:ext uri="{FF2B5EF4-FFF2-40B4-BE49-F238E27FC236}">
                <a16:creationId xmlns:a16="http://schemas.microsoft.com/office/drawing/2014/main" id="{A632102A-A766-4493-BB2E-85BA61D98302}"/>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グループワークシート</a:t>
            </a:r>
          </a:p>
        </p:txBody>
      </p:sp>
      <p:sp>
        <p:nvSpPr>
          <p:cNvPr id="21522" name="テキスト ボックス 23">
            <a:extLst>
              <a:ext uri="{FF2B5EF4-FFF2-40B4-BE49-F238E27FC236}">
                <a16:creationId xmlns:a16="http://schemas.microsoft.com/office/drawing/2014/main" id="{D6320587-E621-4B25-9808-B6D90188F46E}"/>
              </a:ext>
            </a:extLst>
          </p:cNvPr>
          <p:cNvSpPr txBox="1">
            <a:spLocks noChangeArrowheads="1"/>
          </p:cNvSpPr>
          <p:nvPr/>
        </p:nvSpPr>
        <p:spPr bwMode="auto">
          <a:xfrm>
            <a:off x="2963863" y="4606925"/>
            <a:ext cx="744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2  6  6</a:t>
            </a:r>
            <a:endParaRPr lang="ja-JP" altLang="en-US" sz="1800">
              <a:solidFill>
                <a:srgbClr val="FF0000"/>
              </a:solidFill>
            </a:endParaRPr>
          </a:p>
        </p:txBody>
      </p:sp>
      <p:sp>
        <p:nvSpPr>
          <p:cNvPr id="21523" name="テキスト ボックス 24">
            <a:extLst>
              <a:ext uri="{FF2B5EF4-FFF2-40B4-BE49-F238E27FC236}">
                <a16:creationId xmlns:a16="http://schemas.microsoft.com/office/drawing/2014/main" id="{83A3FC3D-0900-4F9E-A772-0424C89F728A}"/>
              </a:ext>
            </a:extLst>
          </p:cNvPr>
          <p:cNvSpPr txBox="1">
            <a:spLocks noChangeArrowheads="1"/>
          </p:cNvSpPr>
          <p:nvPr/>
        </p:nvSpPr>
        <p:spPr bwMode="auto">
          <a:xfrm>
            <a:off x="1177925" y="5715000"/>
            <a:ext cx="5984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solidFill>
                  <a:srgbClr val="FF0000"/>
                </a:solidFill>
              </a:rPr>
              <a:t>22</a:t>
            </a:r>
            <a:r>
              <a:rPr lang="ja-JP" altLang="en-US" sz="1600">
                <a:solidFill>
                  <a:srgbClr val="FF0000"/>
                </a:solidFill>
              </a:rPr>
              <a:t>万</a:t>
            </a:r>
          </a:p>
        </p:txBody>
      </p:sp>
      <p:sp>
        <p:nvSpPr>
          <p:cNvPr id="21524" name="テキスト ボックス 25">
            <a:extLst>
              <a:ext uri="{FF2B5EF4-FFF2-40B4-BE49-F238E27FC236}">
                <a16:creationId xmlns:a16="http://schemas.microsoft.com/office/drawing/2014/main" id="{8397BE3E-EC14-4FC9-B7E0-EE33D6362C64}"/>
              </a:ext>
            </a:extLst>
          </p:cNvPr>
          <p:cNvSpPr txBox="1">
            <a:spLocks noChangeArrowheads="1"/>
          </p:cNvSpPr>
          <p:nvPr/>
        </p:nvSpPr>
        <p:spPr bwMode="auto">
          <a:xfrm>
            <a:off x="1973263" y="5715000"/>
            <a:ext cx="803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solidFill>
                  <a:srgbClr val="FF0000"/>
                </a:solidFill>
              </a:rPr>
              <a:t>4</a:t>
            </a:r>
            <a:r>
              <a:rPr lang="ja-JP" altLang="en-US" sz="1600">
                <a:solidFill>
                  <a:srgbClr val="FF0000"/>
                </a:solidFill>
              </a:rPr>
              <a:t>万</a:t>
            </a:r>
            <a:r>
              <a:rPr lang="en-US" altLang="ja-JP" sz="1600">
                <a:solidFill>
                  <a:srgbClr val="FF0000"/>
                </a:solidFill>
              </a:rPr>
              <a:t>5</a:t>
            </a:r>
            <a:r>
              <a:rPr lang="ja-JP" altLang="en-US" sz="1600">
                <a:solidFill>
                  <a:srgbClr val="FF0000"/>
                </a:solidFill>
              </a:rPr>
              <a:t>千</a:t>
            </a:r>
          </a:p>
        </p:txBody>
      </p:sp>
      <p:sp>
        <p:nvSpPr>
          <p:cNvPr id="21525" name="テキスト ボックス 27">
            <a:extLst>
              <a:ext uri="{FF2B5EF4-FFF2-40B4-BE49-F238E27FC236}">
                <a16:creationId xmlns:a16="http://schemas.microsoft.com/office/drawing/2014/main" id="{97A0E581-1CE4-4012-8CD2-5C8C836DE32C}"/>
              </a:ext>
            </a:extLst>
          </p:cNvPr>
          <p:cNvSpPr txBox="1">
            <a:spLocks noChangeArrowheads="1"/>
          </p:cNvSpPr>
          <p:nvPr/>
        </p:nvSpPr>
        <p:spPr bwMode="auto">
          <a:xfrm>
            <a:off x="3198813" y="5715000"/>
            <a:ext cx="9064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solidFill>
                  <a:srgbClr val="FF0000"/>
                </a:solidFill>
              </a:rPr>
              <a:t>17</a:t>
            </a:r>
            <a:r>
              <a:rPr lang="ja-JP" altLang="en-US" sz="1600">
                <a:solidFill>
                  <a:srgbClr val="FF0000"/>
                </a:solidFill>
              </a:rPr>
              <a:t>万</a:t>
            </a:r>
            <a:r>
              <a:rPr lang="en-US" altLang="ja-JP" sz="1600">
                <a:solidFill>
                  <a:srgbClr val="FF0000"/>
                </a:solidFill>
              </a:rPr>
              <a:t>5</a:t>
            </a:r>
            <a:r>
              <a:rPr lang="ja-JP" altLang="en-US" sz="1600">
                <a:solidFill>
                  <a:srgbClr val="FF0000"/>
                </a:solidFill>
              </a:rPr>
              <a:t>千</a:t>
            </a:r>
          </a:p>
        </p:txBody>
      </p:sp>
      <p:sp>
        <p:nvSpPr>
          <p:cNvPr id="21526" name="テキスト ボックス 28">
            <a:extLst>
              <a:ext uri="{FF2B5EF4-FFF2-40B4-BE49-F238E27FC236}">
                <a16:creationId xmlns:a16="http://schemas.microsoft.com/office/drawing/2014/main" id="{6F5FBC26-7812-4F91-9C15-F6018D78706F}"/>
              </a:ext>
            </a:extLst>
          </p:cNvPr>
          <p:cNvSpPr txBox="1">
            <a:spLocks noChangeArrowheads="1"/>
          </p:cNvSpPr>
          <p:nvPr/>
        </p:nvSpPr>
        <p:spPr bwMode="auto">
          <a:xfrm>
            <a:off x="4727575" y="5715000"/>
            <a:ext cx="825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solidFill>
                  <a:srgbClr val="FF0000"/>
                </a:solidFill>
              </a:rPr>
              <a:t>9</a:t>
            </a:r>
            <a:r>
              <a:rPr lang="ja-JP" altLang="en-US" sz="1600">
                <a:solidFill>
                  <a:srgbClr val="FF0000"/>
                </a:solidFill>
              </a:rPr>
              <a:t>万</a:t>
            </a:r>
            <a:r>
              <a:rPr lang="en-US" altLang="ja-JP" sz="1600">
                <a:solidFill>
                  <a:srgbClr val="FF0000"/>
                </a:solidFill>
              </a:rPr>
              <a:t>1</a:t>
            </a:r>
            <a:r>
              <a:rPr lang="ja-JP" altLang="en-US" sz="1600">
                <a:solidFill>
                  <a:srgbClr val="FF0000"/>
                </a:solidFill>
              </a:rPr>
              <a:t>千</a:t>
            </a:r>
          </a:p>
        </p:txBody>
      </p:sp>
      <p:sp>
        <p:nvSpPr>
          <p:cNvPr id="21527" name="テキスト ボックス 30">
            <a:extLst>
              <a:ext uri="{FF2B5EF4-FFF2-40B4-BE49-F238E27FC236}">
                <a16:creationId xmlns:a16="http://schemas.microsoft.com/office/drawing/2014/main" id="{91547827-4C50-4A4C-A8EA-0025D590C7A2}"/>
              </a:ext>
            </a:extLst>
          </p:cNvPr>
          <p:cNvSpPr txBox="1">
            <a:spLocks noChangeArrowheads="1"/>
          </p:cNvSpPr>
          <p:nvPr/>
        </p:nvSpPr>
        <p:spPr bwMode="auto">
          <a:xfrm>
            <a:off x="4572000" y="4581525"/>
            <a:ext cx="571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9</a:t>
            </a:r>
            <a:r>
              <a:rPr lang="ja-JP" altLang="en-US" sz="1800">
                <a:solidFill>
                  <a:srgbClr val="FF0000"/>
                </a:solidFill>
              </a:rPr>
              <a:t>　</a:t>
            </a:r>
            <a:r>
              <a:rPr lang="en-US" altLang="ja-JP" sz="1800">
                <a:solidFill>
                  <a:srgbClr val="FF0000"/>
                </a:solidFill>
              </a:rPr>
              <a:t>5</a:t>
            </a:r>
            <a:endParaRPr lang="ja-JP" altLang="en-US" sz="1800">
              <a:solidFill>
                <a:srgbClr val="FF0000"/>
              </a:solidFill>
            </a:endParaRPr>
          </a:p>
        </p:txBody>
      </p:sp>
      <p:sp>
        <p:nvSpPr>
          <p:cNvPr id="21528" name="テキスト ボックス 31">
            <a:extLst>
              <a:ext uri="{FF2B5EF4-FFF2-40B4-BE49-F238E27FC236}">
                <a16:creationId xmlns:a16="http://schemas.microsoft.com/office/drawing/2014/main" id="{A52C8D42-6489-4D0E-BB59-A82C66025F2D}"/>
              </a:ext>
            </a:extLst>
          </p:cNvPr>
          <p:cNvSpPr txBox="1">
            <a:spLocks noChangeArrowheads="1"/>
          </p:cNvSpPr>
          <p:nvPr/>
        </p:nvSpPr>
        <p:spPr bwMode="auto">
          <a:xfrm>
            <a:off x="5900738" y="2708275"/>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3</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21529" name="テキスト ボックス 33">
            <a:extLst>
              <a:ext uri="{FF2B5EF4-FFF2-40B4-BE49-F238E27FC236}">
                <a16:creationId xmlns:a16="http://schemas.microsoft.com/office/drawing/2014/main" id="{BC670195-3F12-4D6F-8586-A670722CD7F2}"/>
              </a:ext>
            </a:extLst>
          </p:cNvPr>
          <p:cNvSpPr txBox="1">
            <a:spLocks noChangeArrowheads="1"/>
          </p:cNvSpPr>
          <p:nvPr/>
        </p:nvSpPr>
        <p:spPr bwMode="auto">
          <a:xfrm>
            <a:off x="5900738" y="3663950"/>
            <a:ext cx="571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2</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21530" name="テキスト ボックス 42">
            <a:extLst>
              <a:ext uri="{FF2B5EF4-FFF2-40B4-BE49-F238E27FC236}">
                <a16:creationId xmlns:a16="http://schemas.microsoft.com/office/drawing/2014/main" id="{2D874A9D-4E4E-440B-B517-96FF63FD2DC8}"/>
              </a:ext>
            </a:extLst>
          </p:cNvPr>
          <p:cNvSpPr txBox="1">
            <a:spLocks noChangeArrowheads="1"/>
          </p:cNvSpPr>
          <p:nvPr/>
        </p:nvSpPr>
        <p:spPr bwMode="auto">
          <a:xfrm>
            <a:off x="5900738" y="4157663"/>
            <a:ext cx="571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2</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21531" name="テキスト ボックス 43">
            <a:extLst>
              <a:ext uri="{FF2B5EF4-FFF2-40B4-BE49-F238E27FC236}">
                <a16:creationId xmlns:a16="http://schemas.microsoft.com/office/drawing/2014/main" id="{EE5A8373-7931-40D0-B422-C8E6702B0E90}"/>
              </a:ext>
            </a:extLst>
          </p:cNvPr>
          <p:cNvSpPr txBox="1">
            <a:spLocks noChangeArrowheads="1"/>
          </p:cNvSpPr>
          <p:nvPr/>
        </p:nvSpPr>
        <p:spPr bwMode="auto">
          <a:xfrm>
            <a:off x="7308850" y="3716338"/>
            <a:ext cx="43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B</a:t>
            </a:r>
            <a:endParaRPr lang="ja-JP" altLang="en-US" sz="1800">
              <a:solidFill>
                <a:srgbClr val="FF0000"/>
              </a:solidFill>
            </a:endParaRPr>
          </a:p>
        </p:txBody>
      </p:sp>
      <p:sp>
        <p:nvSpPr>
          <p:cNvPr id="21532" name="テキスト ボックス 44">
            <a:extLst>
              <a:ext uri="{FF2B5EF4-FFF2-40B4-BE49-F238E27FC236}">
                <a16:creationId xmlns:a16="http://schemas.microsoft.com/office/drawing/2014/main" id="{090CD242-2330-4554-8999-FF1D6E9F2D01}"/>
              </a:ext>
            </a:extLst>
          </p:cNvPr>
          <p:cNvSpPr txBox="1">
            <a:spLocks noChangeArrowheads="1"/>
          </p:cNvSpPr>
          <p:nvPr/>
        </p:nvSpPr>
        <p:spPr bwMode="auto">
          <a:xfrm>
            <a:off x="7308850" y="4149725"/>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A</a:t>
            </a:r>
            <a:endParaRPr lang="ja-JP" altLang="en-US" sz="1800">
              <a:solidFill>
                <a:srgbClr val="FF0000"/>
              </a:solidFill>
            </a:endParaRPr>
          </a:p>
        </p:txBody>
      </p:sp>
      <p:sp>
        <p:nvSpPr>
          <p:cNvPr id="21533" name="テキスト ボックス 46">
            <a:extLst>
              <a:ext uri="{FF2B5EF4-FFF2-40B4-BE49-F238E27FC236}">
                <a16:creationId xmlns:a16="http://schemas.microsoft.com/office/drawing/2014/main" id="{63950B16-32DC-42A5-8D4C-545A2CD4F565}"/>
              </a:ext>
            </a:extLst>
          </p:cNvPr>
          <p:cNvSpPr txBox="1">
            <a:spLocks noChangeArrowheads="1"/>
          </p:cNvSpPr>
          <p:nvPr/>
        </p:nvSpPr>
        <p:spPr bwMode="auto">
          <a:xfrm>
            <a:off x="7308850" y="2708275"/>
            <a:ext cx="43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B</a:t>
            </a:r>
            <a:endParaRPr lang="ja-JP" altLang="en-US" sz="1800">
              <a:solidFill>
                <a:srgbClr val="FF0000"/>
              </a:solidFill>
            </a:endParaRPr>
          </a:p>
        </p:txBody>
      </p:sp>
      <p:sp>
        <p:nvSpPr>
          <p:cNvPr id="21534" name="テキスト ボックス 47">
            <a:extLst>
              <a:ext uri="{FF2B5EF4-FFF2-40B4-BE49-F238E27FC236}">
                <a16:creationId xmlns:a16="http://schemas.microsoft.com/office/drawing/2014/main" id="{D3D9CAE7-56E0-49CD-9E9A-08EEBCEA5E87}"/>
              </a:ext>
            </a:extLst>
          </p:cNvPr>
          <p:cNvSpPr txBox="1">
            <a:spLocks noChangeArrowheads="1"/>
          </p:cNvSpPr>
          <p:nvPr/>
        </p:nvSpPr>
        <p:spPr bwMode="auto">
          <a:xfrm>
            <a:off x="5724525" y="4652963"/>
            <a:ext cx="744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1  7  1</a:t>
            </a:r>
            <a:endParaRPr lang="ja-JP" altLang="en-US" sz="1800">
              <a:solidFill>
                <a:srgbClr val="FF0000"/>
              </a:solidFill>
            </a:endParaRPr>
          </a:p>
        </p:txBody>
      </p:sp>
      <p:cxnSp>
        <p:nvCxnSpPr>
          <p:cNvPr id="49" name="直線矢印コネクタ 48">
            <a:extLst>
              <a:ext uri="{FF2B5EF4-FFF2-40B4-BE49-F238E27FC236}">
                <a16:creationId xmlns:a16="http://schemas.microsoft.com/office/drawing/2014/main" id="{83F6EBDC-A104-40A1-98A9-B72E7E8D490A}"/>
              </a:ext>
            </a:extLst>
          </p:cNvPr>
          <p:cNvCxnSpPr/>
          <p:nvPr/>
        </p:nvCxnSpPr>
        <p:spPr>
          <a:xfrm flipH="1" flipV="1">
            <a:off x="6011863" y="5013325"/>
            <a:ext cx="73025" cy="431800"/>
          </a:xfrm>
          <a:prstGeom prst="straightConnector1">
            <a:avLst/>
          </a:prstGeom>
          <a:ln w="28575" cmpd="sng">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50" name="直線矢印コネクタ 49">
            <a:extLst>
              <a:ext uri="{FF2B5EF4-FFF2-40B4-BE49-F238E27FC236}">
                <a16:creationId xmlns:a16="http://schemas.microsoft.com/office/drawing/2014/main" id="{273C1F68-1B6E-4FDD-A6DA-29BC036B8C0E}"/>
              </a:ext>
            </a:extLst>
          </p:cNvPr>
          <p:cNvCxnSpPr/>
          <p:nvPr/>
        </p:nvCxnSpPr>
        <p:spPr>
          <a:xfrm flipV="1">
            <a:off x="6300788" y="4508500"/>
            <a:ext cx="1008062" cy="936625"/>
          </a:xfrm>
          <a:prstGeom prst="straightConnector1">
            <a:avLst/>
          </a:prstGeom>
          <a:ln w="28575" cmpd="sng">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21537" name="テキスト ボックス 51">
            <a:extLst>
              <a:ext uri="{FF2B5EF4-FFF2-40B4-BE49-F238E27FC236}">
                <a16:creationId xmlns:a16="http://schemas.microsoft.com/office/drawing/2014/main" id="{392967A0-535D-4840-B849-C3AF02CEFF52}"/>
              </a:ext>
            </a:extLst>
          </p:cNvPr>
          <p:cNvSpPr txBox="1">
            <a:spLocks noChangeArrowheads="1"/>
          </p:cNvSpPr>
          <p:nvPr/>
        </p:nvSpPr>
        <p:spPr bwMode="auto">
          <a:xfrm>
            <a:off x="5940425" y="5373688"/>
            <a:ext cx="490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rPr>
              <a:t>④</a:t>
            </a:r>
            <a:endParaRPr lang="ja-JP" altLang="en-US" sz="1800" b="1">
              <a:solidFill>
                <a:srgbClr val="FF0000"/>
              </a:solidFill>
            </a:endParaRPr>
          </a:p>
        </p:txBody>
      </p:sp>
      <p:sp>
        <p:nvSpPr>
          <p:cNvPr id="46" name="円/楕円 45">
            <a:extLst>
              <a:ext uri="{FF2B5EF4-FFF2-40B4-BE49-F238E27FC236}">
                <a16:creationId xmlns:a16="http://schemas.microsoft.com/office/drawing/2014/main" id="{4F896604-98F1-4DC2-80D4-3ABFC4F605EC}"/>
              </a:ext>
            </a:extLst>
          </p:cNvPr>
          <p:cNvSpPr/>
          <p:nvPr/>
        </p:nvSpPr>
        <p:spPr>
          <a:xfrm>
            <a:off x="4356100" y="3357563"/>
            <a:ext cx="144463" cy="14287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51" name="円/楕円 50">
            <a:extLst>
              <a:ext uri="{FF2B5EF4-FFF2-40B4-BE49-F238E27FC236}">
                <a16:creationId xmlns:a16="http://schemas.microsoft.com/office/drawing/2014/main" id="{3FF5863A-C857-41AE-AAC7-0A4F172F302E}"/>
              </a:ext>
            </a:extLst>
          </p:cNvPr>
          <p:cNvSpPr/>
          <p:nvPr/>
        </p:nvSpPr>
        <p:spPr>
          <a:xfrm>
            <a:off x="4356100" y="4797425"/>
            <a:ext cx="144463" cy="14446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53" name="円/楕円 52">
            <a:extLst>
              <a:ext uri="{FF2B5EF4-FFF2-40B4-BE49-F238E27FC236}">
                <a16:creationId xmlns:a16="http://schemas.microsoft.com/office/drawing/2014/main" id="{075F2ED4-8B22-41B9-9EF3-51D2DC6B89E0}"/>
              </a:ext>
            </a:extLst>
          </p:cNvPr>
          <p:cNvSpPr/>
          <p:nvPr/>
        </p:nvSpPr>
        <p:spPr>
          <a:xfrm>
            <a:off x="4356100" y="5876925"/>
            <a:ext cx="144463" cy="14446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図 4">
            <a:extLst>
              <a:ext uri="{FF2B5EF4-FFF2-40B4-BE49-F238E27FC236}">
                <a16:creationId xmlns:a16="http://schemas.microsoft.com/office/drawing/2014/main" id="{B3E9E9C3-C7FE-497F-B4F9-E60FAAB743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3425" y="4724400"/>
            <a:ext cx="76771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図 3">
            <a:extLst>
              <a:ext uri="{FF2B5EF4-FFF2-40B4-BE49-F238E27FC236}">
                <a16:creationId xmlns:a16="http://schemas.microsoft.com/office/drawing/2014/main" id="{E1CA933D-37B2-4A11-B43D-7F52CC74C7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492375"/>
            <a:ext cx="7489825"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スライド番号プレースホルダー 2">
            <a:extLst>
              <a:ext uri="{FF2B5EF4-FFF2-40B4-BE49-F238E27FC236}">
                <a16:creationId xmlns:a16="http://schemas.microsoft.com/office/drawing/2014/main" id="{AAEC89F7-78E2-4891-BA52-D2EFF7CA348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EB2E360-273A-4C05-80F4-51512AFB5367}" type="slidenum">
              <a:rPr lang="ja-JP" altLang="en-US" sz="1200">
                <a:solidFill>
                  <a:srgbClr val="898989"/>
                </a:solidFill>
              </a:rPr>
              <a:pPr>
                <a:spcBef>
                  <a:spcPct val="0"/>
                </a:spcBef>
                <a:buFontTx/>
                <a:buNone/>
              </a:pPr>
              <a:t>17</a:t>
            </a:fld>
            <a:endParaRPr lang="ja-JP" altLang="en-US" sz="1200">
              <a:solidFill>
                <a:srgbClr val="898989"/>
              </a:solidFill>
            </a:endParaRPr>
          </a:p>
        </p:txBody>
      </p:sp>
      <p:sp>
        <p:nvSpPr>
          <p:cNvPr id="22533" name="テキスト ボックス 7">
            <a:extLst>
              <a:ext uri="{FF2B5EF4-FFF2-40B4-BE49-F238E27FC236}">
                <a16:creationId xmlns:a16="http://schemas.microsoft.com/office/drawing/2014/main" id="{82186001-C88B-4E23-ADDC-5E6840AECB58}"/>
              </a:ext>
            </a:extLst>
          </p:cNvPr>
          <p:cNvSpPr txBox="1">
            <a:spLocks noChangeArrowheads="1"/>
          </p:cNvSpPr>
          <p:nvPr/>
        </p:nvSpPr>
        <p:spPr bwMode="auto">
          <a:xfrm>
            <a:off x="4716463" y="1773238"/>
            <a:ext cx="719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1800"/>
          </a:p>
        </p:txBody>
      </p:sp>
      <p:sp>
        <p:nvSpPr>
          <p:cNvPr id="22534" name="テキスト ボックス 34">
            <a:extLst>
              <a:ext uri="{FF2B5EF4-FFF2-40B4-BE49-F238E27FC236}">
                <a16:creationId xmlns:a16="http://schemas.microsoft.com/office/drawing/2014/main" id="{885C0A40-EDC2-4C29-B205-D1723D2DA10E}"/>
              </a:ext>
            </a:extLst>
          </p:cNvPr>
          <p:cNvSpPr txBox="1">
            <a:spLocks noChangeArrowheads="1"/>
          </p:cNvSpPr>
          <p:nvPr/>
        </p:nvSpPr>
        <p:spPr bwMode="auto">
          <a:xfrm>
            <a:off x="684213" y="1484313"/>
            <a:ext cx="7775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AutoNum type="circleNumDbPlain" startAt="5"/>
            </a:pPr>
            <a:r>
              <a:rPr lang="ja-JP" altLang="en-US" sz="2400"/>
              <a:t>グループワークシートの支出合計を個人ワークシートに記入しよう。</a:t>
            </a:r>
            <a:endParaRPr lang="en-US" altLang="ja-JP" sz="2400"/>
          </a:p>
        </p:txBody>
      </p:sp>
      <p:cxnSp>
        <p:nvCxnSpPr>
          <p:cNvPr id="24" name="直線矢印コネクタ 23">
            <a:extLst>
              <a:ext uri="{FF2B5EF4-FFF2-40B4-BE49-F238E27FC236}">
                <a16:creationId xmlns:a16="http://schemas.microsoft.com/office/drawing/2014/main" id="{61E06F2A-1C75-4853-A64E-F7C2A4B3065E}"/>
              </a:ext>
            </a:extLst>
          </p:cNvPr>
          <p:cNvCxnSpPr/>
          <p:nvPr/>
        </p:nvCxnSpPr>
        <p:spPr>
          <a:xfrm flipH="1">
            <a:off x="2771775" y="3284538"/>
            <a:ext cx="647700" cy="2305050"/>
          </a:xfrm>
          <a:prstGeom prst="straightConnector1">
            <a:avLst/>
          </a:prstGeom>
          <a:ln w="28575" cmpd="sng">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6" name="直線矢印コネクタ 25">
            <a:extLst>
              <a:ext uri="{FF2B5EF4-FFF2-40B4-BE49-F238E27FC236}">
                <a16:creationId xmlns:a16="http://schemas.microsoft.com/office/drawing/2014/main" id="{761B93AF-D847-4824-83C8-6ED1CD5EAFCE}"/>
              </a:ext>
            </a:extLst>
          </p:cNvPr>
          <p:cNvCxnSpPr/>
          <p:nvPr/>
        </p:nvCxnSpPr>
        <p:spPr>
          <a:xfrm flipH="1">
            <a:off x="4716463" y="3284538"/>
            <a:ext cx="215900" cy="2305050"/>
          </a:xfrm>
          <a:prstGeom prst="straightConnector1">
            <a:avLst/>
          </a:prstGeom>
          <a:ln w="28575" cmpd="sng">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8" name="直線矢印コネクタ 27">
            <a:extLst>
              <a:ext uri="{FF2B5EF4-FFF2-40B4-BE49-F238E27FC236}">
                <a16:creationId xmlns:a16="http://schemas.microsoft.com/office/drawing/2014/main" id="{EA614B50-F9BB-409A-AE09-FC74F433CA0C}"/>
              </a:ext>
            </a:extLst>
          </p:cNvPr>
          <p:cNvCxnSpPr/>
          <p:nvPr/>
        </p:nvCxnSpPr>
        <p:spPr>
          <a:xfrm>
            <a:off x="6443663" y="3284538"/>
            <a:ext cx="215900" cy="2305050"/>
          </a:xfrm>
          <a:prstGeom prst="straightConnector1">
            <a:avLst/>
          </a:prstGeom>
          <a:ln w="28575" cmpd="sng">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22538" name="テキスト ボックス 5">
            <a:extLst>
              <a:ext uri="{FF2B5EF4-FFF2-40B4-BE49-F238E27FC236}">
                <a16:creationId xmlns:a16="http://schemas.microsoft.com/office/drawing/2014/main" id="{87C88E06-785A-4B92-AF14-73F3DBFC6AC7}"/>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rgbClr val="FFF57E"/>
                </a:solidFill>
              </a:rPr>
              <a:t>個人ワークシート</a:t>
            </a:r>
          </a:p>
        </p:txBody>
      </p:sp>
      <p:sp>
        <p:nvSpPr>
          <p:cNvPr id="22539" name="テキスト ボックス 10">
            <a:extLst>
              <a:ext uri="{FF2B5EF4-FFF2-40B4-BE49-F238E27FC236}">
                <a16:creationId xmlns:a16="http://schemas.microsoft.com/office/drawing/2014/main" id="{27FA84AC-7592-406D-9465-CA59BB43C086}"/>
              </a:ext>
            </a:extLst>
          </p:cNvPr>
          <p:cNvSpPr txBox="1">
            <a:spLocks noChangeArrowheads="1"/>
          </p:cNvSpPr>
          <p:nvPr/>
        </p:nvSpPr>
        <p:spPr bwMode="auto">
          <a:xfrm>
            <a:off x="2941638" y="2997200"/>
            <a:ext cx="744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2  6  6</a:t>
            </a:r>
            <a:endParaRPr lang="ja-JP" altLang="en-US" sz="1800">
              <a:solidFill>
                <a:srgbClr val="FF0000"/>
              </a:solidFill>
            </a:endParaRPr>
          </a:p>
        </p:txBody>
      </p:sp>
      <p:sp>
        <p:nvSpPr>
          <p:cNvPr id="22540" name="テキスト ボックス 13">
            <a:extLst>
              <a:ext uri="{FF2B5EF4-FFF2-40B4-BE49-F238E27FC236}">
                <a16:creationId xmlns:a16="http://schemas.microsoft.com/office/drawing/2014/main" id="{A71CD5F5-79C1-47A7-BB92-224E3F096D74}"/>
              </a:ext>
            </a:extLst>
          </p:cNvPr>
          <p:cNvSpPr txBox="1">
            <a:spLocks noChangeArrowheads="1"/>
          </p:cNvSpPr>
          <p:nvPr/>
        </p:nvSpPr>
        <p:spPr bwMode="auto">
          <a:xfrm>
            <a:off x="4591050" y="3016250"/>
            <a:ext cx="571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9</a:t>
            </a:r>
            <a:r>
              <a:rPr lang="ja-JP" altLang="en-US" sz="1800">
                <a:solidFill>
                  <a:srgbClr val="FF0000"/>
                </a:solidFill>
              </a:rPr>
              <a:t>　</a:t>
            </a:r>
            <a:r>
              <a:rPr lang="en-US" altLang="ja-JP" sz="1800">
                <a:solidFill>
                  <a:srgbClr val="FF0000"/>
                </a:solidFill>
              </a:rPr>
              <a:t>5</a:t>
            </a:r>
            <a:endParaRPr lang="ja-JP" altLang="en-US" sz="1800">
              <a:solidFill>
                <a:srgbClr val="FF0000"/>
              </a:solidFill>
            </a:endParaRPr>
          </a:p>
        </p:txBody>
      </p:sp>
      <p:sp>
        <p:nvSpPr>
          <p:cNvPr id="22541" name="テキスト ボックス 14">
            <a:extLst>
              <a:ext uri="{FF2B5EF4-FFF2-40B4-BE49-F238E27FC236}">
                <a16:creationId xmlns:a16="http://schemas.microsoft.com/office/drawing/2014/main" id="{0F81B33A-1422-4776-B25D-8FDDC94CDFA7}"/>
              </a:ext>
            </a:extLst>
          </p:cNvPr>
          <p:cNvSpPr txBox="1">
            <a:spLocks noChangeArrowheads="1"/>
          </p:cNvSpPr>
          <p:nvPr/>
        </p:nvSpPr>
        <p:spPr bwMode="auto">
          <a:xfrm>
            <a:off x="5699125" y="2997200"/>
            <a:ext cx="744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1  7  1</a:t>
            </a:r>
            <a:endParaRPr lang="ja-JP" altLang="en-US" sz="1800">
              <a:solidFill>
                <a:srgbClr val="FF0000"/>
              </a:solidFill>
            </a:endParaRPr>
          </a:p>
        </p:txBody>
      </p:sp>
      <p:sp>
        <p:nvSpPr>
          <p:cNvPr id="22542" name="テキスト ボックス 15">
            <a:extLst>
              <a:ext uri="{FF2B5EF4-FFF2-40B4-BE49-F238E27FC236}">
                <a16:creationId xmlns:a16="http://schemas.microsoft.com/office/drawing/2014/main" id="{AF6DBB8C-4399-4DA6-8F63-5107BEEDB814}"/>
              </a:ext>
            </a:extLst>
          </p:cNvPr>
          <p:cNvSpPr txBox="1">
            <a:spLocks noChangeArrowheads="1"/>
          </p:cNvSpPr>
          <p:nvPr/>
        </p:nvSpPr>
        <p:spPr bwMode="auto">
          <a:xfrm>
            <a:off x="2195513" y="5516563"/>
            <a:ext cx="9064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solidFill>
                  <a:srgbClr val="FF0000"/>
                </a:solidFill>
              </a:rPr>
              <a:t>26</a:t>
            </a:r>
            <a:r>
              <a:rPr lang="ja-JP" altLang="en-US" sz="1600">
                <a:solidFill>
                  <a:srgbClr val="FF0000"/>
                </a:solidFill>
              </a:rPr>
              <a:t>万</a:t>
            </a:r>
            <a:r>
              <a:rPr lang="en-US" altLang="ja-JP" sz="1600">
                <a:solidFill>
                  <a:srgbClr val="FF0000"/>
                </a:solidFill>
              </a:rPr>
              <a:t>6</a:t>
            </a:r>
            <a:r>
              <a:rPr lang="ja-JP" altLang="en-US" sz="1600">
                <a:solidFill>
                  <a:srgbClr val="FF0000"/>
                </a:solidFill>
              </a:rPr>
              <a:t>千</a:t>
            </a:r>
          </a:p>
        </p:txBody>
      </p:sp>
      <p:sp>
        <p:nvSpPr>
          <p:cNvPr id="22543" name="テキスト ボックス 16">
            <a:extLst>
              <a:ext uri="{FF2B5EF4-FFF2-40B4-BE49-F238E27FC236}">
                <a16:creationId xmlns:a16="http://schemas.microsoft.com/office/drawing/2014/main" id="{92D04D69-D35A-4522-A3B8-DB53513C9F26}"/>
              </a:ext>
            </a:extLst>
          </p:cNvPr>
          <p:cNvSpPr txBox="1">
            <a:spLocks noChangeArrowheads="1"/>
          </p:cNvSpPr>
          <p:nvPr/>
        </p:nvSpPr>
        <p:spPr bwMode="auto">
          <a:xfrm>
            <a:off x="4140200" y="5516563"/>
            <a:ext cx="8032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solidFill>
                  <a:srgbClr val="FF0000"/>
                </a:solidFill>
              </a:rPr>
              <a:t>9</a:t>
            </a:r>
            <a:r>
              <a:rPr lang="ja-JP" altLang="en-US" sz="1600">
                <a:solidFill>
                  <a:srgbClr val="FF0000"/>
                </a:solidFill>
              </a:rPr>
              <a:t>万</a:t>
            </a:r>
            <a:r>
              <a:rPr lang="en-US" altLang="ja-JP" sz="1600">
                <a:solidFill>
                  <a:srgbClr val="FF0000"/>
                </a:solidFill>
              </a:rPr>
              <a:t>5</a:t>
            </a:r>
            <a:r>
              <a:rPr lang="ja-JP" altLang="en-US" sz="1600">
                <a:solidFill>
                  <a:srgbClr val="FF0000"/>
                </a:solidFill>
              </a:rPr>
              <a:t>千</a:t>
            </a:r>
          </a:p>
        </p:txBody>
      </p:sp>
      <p:sp>
        <p:nvSpPr>
          <p:cNvPr id="22544" name="テキスト ボックス 17">
            <a:extLst>
              <a:ext uri="{FF2B5EF4-FFF2-40B4-BE49-F238E27FC236}">
                <a16:creationId xmlns:a16="http://schemas.microsoft.com/office/drawing/2014/main" id="{73DE05AD-6629-4709-8A68-4300BF071D3D}"/>
              </a:ext>
            </a:extLst>
          </p:cNvPr>
          <p:cNvSpPr txBox="1">
            <a:spLocks noChangeArrowheads="1"/>
          </p:cNvSpPr>
          <p:nvPr/>
        </p:nvSpPr>
        <p:spPr bwMode="auto">
          <a:xfrm>
            <a:off x="6156325" y="5516563"/>
            <a:ext cx="908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solidFill>
                  <a:srgbClr val="FF0000"/>
                </a:solidFill>
              </a:rPr>
              <a:t>17</a:t>
            </a:r>
            <a:r>
              <a:rPr lang="ja-JP" altLang="en-US" sz="1600">
                <a:solidFill>
                  <a:srgbClr val="FF0000"/>
                </a:solidFill>
              </a:rPr>
              <a:t>万</a:t>
            </a:r>
            <a:r>
              <a:rPr lang="en-US" altLang="ja-JP" sz="1600">
                <a:solidFill>
                  <a:srgbClr val="FF0000"/>
                </a:solidFill>
              </a:rPr>
              <a:t>1</a:t>
            </a:r>
            <a:r>
              <a:rPr lang="ja-JP" altLang="en-US" sz="1600">
                <a:solidFill>
                  <a:srgbClr val="FF0000"/>
                </a:solidFill>
              </a:rPr>
              <a:t>千</a:t>
            </a:r>
          </a:p>
        </p:txBody>
      </p:sp>
      <p:sp>
        <p:nvSpPr>
          <p:cNvPr id="19" name="円/楕円 18">
            <a:extLst>
              <a:ext uri="{FF2B5EF4-FFF2-40B4-BE49-F238E27FC236}">
                <a16:creationId xmlns:a16="http://schemas.microsoft.com/office/drawing/2014/main" id="{86115A1F-8C6B-40BA-9F3B-12B96BA50DAA}"/>
              </a:ext>
            </a:extLst>
          </p:cNvPr>
          <p:cNvSpPr/>
          <p:nvPr/>
        </p:nvSpPr>
        <p:spPr>
          <a:xfrm>
            <a:off x="4375150" y="3184525"/>
            <a:ext cx="142875" cy="14446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ー 2">
            <a:extLst>
              <a:ext uri="{FF2B5EF4-FFF2-40B4-BE49-F238E27FC236}">
                <a16:creationId xmlns:a16="http://schemas.microsoft.com/office/drawing/2014/main" id="{0B084398-B2B6-4F7A-B318-110C10D2F85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A16D54D-CC0A-46E2-8B40-080040BBD5C4}" type="slidenum">
              <a:rPr lang="ja-JP" altLang="en-US" sz="1200">
                <a:solidFill>
                  <a:srgbClr val="898989"/>
                </a:solidFill>
              </a:rPr>
              <a:pPr>
                <a:spcBef>
                  <a:spcPct val="0"/>
                </a:spcBef>
                <a:buFontTx/>
                <a:buNone/>
              </a:pPr>
              <a:t>18</a:t>
            </a:fld>
            <a:endParaRPr lang="ja-JP" altLang="en-US" sz="1200">
              <a:solidFill>
                <a:srgbClr val="898989"/>
              </a:solidFill>
            </a:endParaRPr>
          </a:p>
        </p:txBody>
      </p:sp>
      <p:pic>
        <p:nvPicPr>
          <p:cNvPr id="23555" name="図 9">
            <a:extLst>
              <a:ext uri="{FF2B5EF4-FFF2-40B4-BE49-F238E27FC236}">
                <a16:creationId xmlns:a16="http://schemas.microsoft.com/office/drawing/2014/main" id="{7F36E6D2-F7B5-4C02-B6B9-72F3070D3C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1125538"/>
            <a:ext cx="12954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75336C7A-023A-4402-BAD0-8C1D9C6E759C}"/>
              </a:ext>
            </a:extLst>
          </p:cNvPr>
          <p:cNvSpPr txBox="1"/>
          <p:nvPr/>
        </p:nvSpPr>
        <p:spPr>
          <a:xfrm>
            <a:off x="684213" y="1111250"/>
            <a:ext cx="7272337" cy="3397250"/>
          </a:xfrm>
          <a:prstGeom prst="rect">
            <a:avLst/>
          </a:prstGeom>
          <a:noFill/>
        </p:spPr>
        <p:txBody>
          <a:bodyPr>
            <a:spAutoFit/>
          </a:bodyPr>
          <a:lstStyle/>
          <a:p>
            <a:pPr eaLnBrk="1" fontAlgn="auto" hangingPunct="1">
              <a:lnSpc>
                <a:spcPts val="5200"/>
              </a:lnSpc>
              <a:spcBef>
                <a:spcPts val="0"/>
              </a:spcBef>
              <a:spcAft>
                <a:spcPts val="0"/>
              </a:spcAft>
              <a:defRPr/>
            </a:pPr>
            <a:r>
              <a:rPr lang="ja-JP" altLang="en-US" sz="3200" dirty="0">
                <a:latin typeface="+mn-lt"/>
                <a:ea typeface="+mn-ea"/>
              </a:rPr>
              <a:t>依頼者の要望の中で、</a:t>
            </a:r>
            <a:endParaRPr lang="en-US" altLang="ja-JP" sz="3200" dirty="0">
              <a:latin typeface="+mn-lt"/>
              <a:ea typeface="+mn-ea"/>
            </a:endParaRPr>
          </a:p>
          <a:p>
            <a:pPr lvl="1" eaLnBrk="1" fontAlgn="auto" hangingPunct="1">
              <a:lnSpc>
                <a:spcPts val="5200"/>
              </a:lnSpc>
              <a:spcBef>
                <a:spcPts val="0"/>
              </a:spcBef>
              <a:spcAft>
                <a:spcPts val="0"/>
              </a:spcAft>
              <a:defRPr/>
            </a:pPr>
            <a:r>
              <a:rPr lang="en-US" altLang="ja-JP" sz="3200" dirty="0">
                <a:latin typeface="+mn-lt"/>
                <a:ea typeface="+mn-ea"/>
              </a:rPr>
              <a:t>①</a:t>
            </a:r>
            <a:r>
              <a:rPr lang="ja-JP" altLang="en-US" sz="3200" dirty="0">
                <a:latin typeface="+mn-lt"/>
                <a:ea typeface="+mn-ea"/>
              </a:rPr>
              <a:t>大切にしたところ</a:t>
            </a:r>
            <a:endParaRPr lang="en-US" altLang="ja-JP" sz="3200" dirty="0">
              <a:latin typeface="+mn-lt"/>
              <a:ea typeface="+mn-ea"/>
            </a:endParaRPr>
          </a:p>
          <a:p>
            <a:pPr lvl="1" eaLnBrk="1" fontAlgn="auto" hangingPunct="1">
              <a:lnSpc>
                <a:spcPts val="5200"/>
              </a:lnSpc>
              <a:spcBef>
                <a:spcPts val="0"/>
              </a:spcBef>
              <a:spcAft>
                <a:spcPts val="0"/>
              </a:spcAft>
              <a:defRPr/>
            </a:pPr>
            <a:r>
              <a:rPr lang="en-US" altLang="ja-JP" sz="3200" dirty="0">
                <a:latin typeface="+mn-lt"/>
                <a:ea typeface="+mn-ea"/>
              </a:rPr>
              <a:t>②</a:t>
            </a:r>
            <a:r>
              <a:rPr lang="ja-JP" altLang="en-US" sz="3200" dirty="0">
                <a:latin typeface="+mn-lt"/>
                <a:ea typeface="+mn-ea"/>
              </a:rPr>
              <a:t>考え直した方がよいところ</a:t>
            </a:r>
            <a:endParaRPr lang="en-US" altLang="ja-JP" sz="3200" dirty="0">
              <a:latin typeface="+mn-lt"/>
              <a:ea typeface="+mn-ea"/>
            </a:endParaRPr>
          </a:p>
          <a:p>
            <a:pPr eaLnBrk="1" fontAlgn="auto" hangingPunct="1">
              <a:lnSpc>
                <a:spcPts val="5200"/>
              </a:lnSpc>
              <a:spcBef>
                <a:spcPts val="0"/>
              </a:spcBef>
              <a:spcAft>
                <a:spcPts val="0"/>
              </a:spcAft>
              <a:defRPr/>
            </a:pPr>
            <a:r>
              <a:rPr lang="ja-JP" altLang="en-US" sz="3200" dirty="0">
                <a:latin typeface="+mn-lt"/>
                <a:ea typeface="+mn-ea"/>
              </a:rPr>
              <a:t>をまとめて、家計管理アドバイザーとして、</a:t>
            </a:r>
            <a:endParaRPr lang="en-US" altLang="ja-JP" sz="3200" dirty="0">
              <a:latin typeface="+mn-lt"/>
              <a:ea typeface="+mn-ea"/>
            </a:endParaRPr>
          </a:p>
          <a:p>
            <a:pPr eaLnBrk="1" fontAlgn="auto" hangingPunct="1">
              <a:lnSpc>
                <a:spcPts val="5200"/>
              </a:lnSpc>
              <a:spcBef>
                <a:spcPts val="0"/>
              </a:spcBef>
              <a:spcAft>
                <a:spcPts val="0"/>
              </a:spcAft>
              <a:defRPr/>
            </a:pPr>
            <a:r>
              <a:rPr lang="ja-JP" altLang="en-US" sz="3200" dirty="0">
                <a:latin typeface="+mn-lt"/>
                <a:ea typeface="+mn-ea"/>
              </a:rPr>
              <a:t>依頼者の心に響くアドバイスをしよう。</a:t>
            </a:r>
            <a:endParaRPr lang="en-US" altLang="ja-JP" sz="3200" dirty="0">
              <a:latin typeface="+mn-lt"/>
              <a:ea typeface="+mn-ea"/>
            </a:endParaRPr>
          </a:p>
        </p:txBody>
      </p:sp>
      <p:sp>
        <p:nvSpPr>
          <p:cNvPr id="23557" name="テキスト ボックス 5">
            <a:extLst>
              <a:ext uri="{FF2B5EF4-FFF2-40B4-BE49-F238E27FC236}">
                <a16:creationId xmlns:a16="http://schemas.microsoft.com/office/drawing/2014/main" id="{623572B0-7336-412D-8D2E-E6A015792B28}"/>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グループワークシート</a:t>
            </a:r>
          </a:p>
        </p:txBody>
      </p:sp>
      <p:pic>
        <p:nvPicPr>
          <p:cNvPr id="23558" name="図 3" descr="スクリーンショット 2016-03-17 21.53.56.png">
            <a:extLst>
              <a:ext uri="{FF2B5EF4-FFF2-40B4-BE49-F238E27FC236}">
                <a16:creationId xmlns:a16="http://schemas.microsoft.com/office/drawing/2014/main" id="{03DAAF90-7740-426C-A8B7-C80AD4CAB9DD}"/>
              </a:ext>
            </a:extLst>
          </p:cNvPr>
          <p:cNvPicPr>
            <a:picLocks noChangeAspect="1"/>
          </p:cNvPicPr>
          <p:nvPr/>
        </p:nvPicPr>
        <p:blipFill>
          <a:blip r:embed="rId4">
            <a:extLst>
              <a:ext uri="{28A0092B-C50C-407E-A947-70E740481C1C}">
                <a14:useLocalDpi xmlns:a14="http://schemas.microsoft.com/office/drawing/2010/main" val="0"/>
              </a:ext>
            </a:extLst>
          </a:blip>
          <a:srcRect l="4779" t="14525" r="5768" b="5794"/>
          <a:stretch>
            <a:fillRect/>
          </a:stretch>
        </p:blipFill>
        <p:spPr bwMode="auto">
          <a:xfrm>
            <a:off x="1331913" y="4548188"/>
            <a:ext cx="6264275"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5">
            <a:extLst>
              <a:ext uri="{FF2B5EF4-FFF2-40B4-BE49-F238E27FC236}">
                <a16:creationId xmlns:a16="http://schemas.microsoft.com/office/drawing/2014/main" id="{D0D292DB-87F4-4D99-9A10-7C7E68DD7FDE}"/>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rgbClr val="FFF57E"/>
                </a:solidFill>
              </a:rPr>
              <a:t>個人ワークシート</a:t>
            </a:r>
          </a:p>
        </p:txBody>
      </p:sp>
      <p:sp>
        <p:nvSpPr>
          <p:cNvPr id="7" name="テキスト ボックス 6">
            <a:extLst>
              <a:ext uri="{FF2B5EF4-FFF2-40B4-BE49-F238E27FC236}">
                <a16:creationId xmlns:a16="http://schemas.microsoft.com/office/drawing/2014/main" id="{C880D3A0-C01D-4FDB-AEAD-FB0FA23C6280}"/>
              </a:ext>
            </a:extLst>
          </p:cNvPr>
          <p:cNvSpPr txBox="1"/>
          <p:nvPr/>
        </p:nvSpPr>
        <p:spPr>
          <a:xfrm>
            <a:off x="1692275" y="1989138"/>
            <a:ext cx="5905500" cy="2092325"/>
          </a:xfrm>
          <a:prstGeom prst="rect">
            <a:avLst/>
          </a:prstGeom>
          <a:noFill/>
        </p:spPr>
        <p:txBody>
          <a:bodyPr>
            <a:spAutoFit/>
          </a:bodyPr>
          <a:lstStyle/>
          <a:p>
            <a:pPr algn="just">
              <a:lnSpc>
                <a:spcPts val="5200"/>
              </a:lnSpc>
              <a:defRPr/>
            </a:pPr>
            <a:r>
              <a:rPr lang="ja-JP" altLang="en-US" sz="4000" dirty="0"/>
              <a:t>一人暮らしをするとしたら、</a:t>
            </a:r>
            <a:endParaRPr lang="en-US" altLang="ja-JP" sz="4000" dirty="0"/>
          </a:p>
          <a:p>
            <a:pPr algn="just">
              <a:lnSpc>
                <a:spcPts val="5200"/>
              </a:lnSpc>
              <a:defRPr/>
            </a:pPr>
            <a:r>
              <a:rPr lang="ja-JP" altLang="en-US" sz="4000" dirty="0"/>
              <a:t>毎月</a:t>
            </a:r>
            <a:r>
              <a:rPr lang="ja-JP" altLang="en-US" sz="4000" spc="100" dirty="0"/>
              <a:t>いくらくらいのお金が</a:t>
            </a:r>
            <a:endParaRPr lang="en-US" altLang="ja-JP" sz="4000" spc="100" dirty="0"/>
          </a:p>
          <a:p>
            <a:pPr algn="just">
              <a:lnSpc>
                <a:spcPts val="5200"/>
              </a:lnSpc>
              <a:defRPr/>
            </a:pPr>
            <a:r>
              <a:rPr lang="ja-JP" altLang="en-US" sz="4000" spc="100" dirty="0"/>
              <a:t>かかると</a:t>
            </a:r>
            <a:r>
              <a:rPr lang="ja-JP" altLang="en-US" sz="4000" dirty="0"/>
              <a:t>思いますか？</a:t>
            </a:r>
            <a:endParaRPr lang="ja-JP" altLang="en-US" sz="3600" dirty="0"/>
          </a:p>
        </p:txBody>
      </p:sp>
      <p:sp>
        <p:nvSpPr>
          <p:cNvPr id="6148" name="スライド番号プレースホルダー 1">
            <a:extLst>
              <a:ext uri="{FF2B5EF4-FFF2-40B4-BE49-F238E27FC236}">
                <a16:creationId xmlns:a16="http://schemas.microsoft.com/office/drawing/2014/main" id="{92FB00BC-2DAE-467F-8883-D95EF2FC548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63E22CE5-A2FA-45FF-84CC-4C6AFC4A8BFC}" type="slidenum">
              <a:rPr lang="ja-JP" altLang="en-US" sz="1200">
                <a:solidFill>
                  <a:srgbClr val="898989"/>
                </a:solidFill>
              </a:rPr>
              <a:pPr>
                <a:spcBef>
                  <a:spcPct val="0"/>
                </a:spcBef>
                <a:buFontTx/>
                <a:buNone/>
              </a:pPr>
              <a:t>1</a:t>
            </a:fld>
            <a:endParaRPr lang="ja-JP" altLang="en-US" sz="1200">
              <a:solidFill>
                <a:srgbClr val="898989"/>
              </a:solidFill>
            </a:endParaRPr>
          </a:p>
        </p:txBody>
      </p:sp>
      <p:pic>
        <p:nvPicPr>
          <p:cNvPr id="6149" name="図 7">
            <a:extLst>
              <a:ext uri="{FF2B5EF4-FFF2-40B4-BE49-F238E27FC236}">
                <a16:creationId xmlns:a16="http://schemas.microsoft.com/office/drawing/2014/main" id="{8CD1AC78-169F-4B8C-81F1-39B5C60EFF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4221163"/>
            <a:ext cx="15621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図 8">
            <a:extLst>
              <a:ext uri="{FF2B5EF4-FFF2-40B4-BE49-F238E27FC236}">
                <a16:creationId xmlns:a16="http://schemas.microsoft.com/office/drawing/2014/main" id="{2933DF9C-2198-4A4B-BC89-6C773B82E0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4276725"/>
            <a:ext cx="141922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1CEB70BF-1882-4FDC-932F-24E3BA8CB82D}"/>
              </a:ext>
            </a:extLst>
          </p:cNvPr>
          <p:cNvSpPr txBox="1"/>
          <p:nvPr/>
        </p:nvSpPr>
        <p:spPr>
          <a:xfrm>
            <a:off x="1403350" y="1989138"/>
            <a:ext cx="5940425" cy="2084387"/>
          </a:xfrm>
          <a:prstGeom prst="rect">
            <a:avLst/>
          </a:prstGeom>
          <a:noFill/>
        </p:spPr>
        <p:txBody>
          <a:bodyPr>
            <a:spAutoFit/>
          </a:bodyPr>
          <a:lstStyle/>
          <a:p>
            <a:pPr eaLnBrk="1" fontAlgn="auto" hangingPunct="1">
              <a:lnSpc>
                <a:spcPts val="5200"/>
              </a:lnSpc>
              <a:spcBef>
                <a:spcPts val="0"/>
              </a:spcBef>
              <a:spcAft>
                <a:spcPts val="0"/>
              </a:spcAft>
              <a:defRPr/>
            </a:pPr>
            <a:r>
              <a:rPr lang="en-US" altLang="ja-JP" sz="4000" dirty="0">
                <a:latin typeface="+mn-lt"/>
                <a:ea typeface="+mn-ea"/>
              </a:rPr>
              <a:t>①</a:t>
            </a:r>
            <a:r>
              <a:rPr lang="ja-JP" altLang="en-US" sz="4000" dirty="0">
                <a:latin typeface="+mn-lt"/>
                <a:ea typeface="+mn-ea"/>
              </a:rPr>
              <a:t>調整前後の支出合計</a:t>
            </a:r>
            <a:endParaRPr lang="en-US" altLang="ja-JP" sz="4000" dirty="0">
              <a:latin typeface="+mn-lt"/>
              <a:ea typeface="+mn-ea"/>
            </a:endParaRPr>
          </a:p>
          <a:p>
            <a:pPr eaLnBrk="1" fontAlgn="auto" hangingPunct="1">
              <a:lnSpc>
                <a:spcPts val="5200"/>
              </a:lnSpc>
              <a:spcBef>
                <a:spcPts val="0"/>
              </a:spcBef>
              <a:spcAft>
                <a:spcPts val="0"/>
              </a:spcAft>
              <a:defRPr/>
            </a:pPr>
            <a:r>
              <a:rPr lang="en-US" altLang="ja-JP" sz="4000" dirty="0">
                <a:latin typeface="+mn-lt"/>
                <a:ea typeface="+mn-ea"/>
              </a:rPr>
              <a:t>②</a:t>
            </a:r>
            <a:r>
              <a:rPr lang="ja-JP" altLang="en-US" sz="4000" dirty="0">
                <a:latin typeface="+mn-lt"/>
                <a:ea typeface="+mn-ea"/>
              </a:rPr>
              <a:t>アドバイス</a:t>
            </a:r>
            <a:endParaRPr lang="en-US" altLang="ja-JP" sz="4000" dirty="0">
              <a:latin typeface="+mn-lt"/>
              <a:ea typeface="+mn-ea"/>
            </a:endParaRPr>
          </a:p>
          <a:p>
            <a:pPr eaLnBrk="1" fontAlgn="auto" hangingPunct="1">
              <a:lnSpc>
                <a:spcPts val="5200"/>
              </a:lnSpc>
              <a:spcBef>
                <a:spcPts val="0"/>
              </a:spcBef>
              <a:spcAft>
                <a:spcPts val="0"/>
              </a:spcAft>
              <a:defRPr/>
            </a:pPr>
            <a:r>
              <a:rPr lang="ja-JP" altLang="en-US" sz="4000" dirty="0">
                <a:latin typeface="+mn-lt"/>
                <a:ea typeface="+mn-ea"/>
              </a:rPr>
              <a:t>を発表しよう。</a:t>
            </a:r>
          </a:p>
        </p:txBody>
      </p:sp>
      <p:sp>
        <p:nvSpPr>
          <p:cNvPr id="25603" name="スライド番号プレースホルダー 1">
            <a:extLst>
              <a:ext uri="{FF2B5EF4-FFF2-40B4-BE49-F238E27FC236}">
                <a16:creationId xmlns:a16="http://schemas.microsoft.com/office/drawing/2014/main" id="{035BD547-4652-46C2-9894-4130893BFFF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C50C3B44-BEEB-4602-BD29-CEB43356EFCD}" type="slidenum">
              <a:rPr lang="ja-JP" altLang="en-US" sz="1200">
                <a:solidFill>
                  <a:srgbClr val="898989"/>
                </a:solidFill>
              </a:rPr>
              <a:pPr>
                <a:spcBef>
                  <a:spcPct val="0"/>
                </a:spcBef>
                <a:buFontTx/>
                <a:buNone/>
              </a:pPr>
              <a:t>19</a:t>
            </a:fld>
            <a:endParaRPr lang="ja-JP" altLang="en-US" sz="1200">
              <a:solidFill>
                <a:srgbClr val="898989"/>
              </a:solidFill>
            </a:endParaRPr>
          </a:p>
        </p:txBody>
      </p:sp>
      <p:pic>
        <p:nvPicPr>
          <p:cNvPr id="25604" name="図 4">
            <a:extLst>
              <a:ext uri="{FF2B5EF4-FFF2-40B4-BE49-F238E27FC236}">
                <a16:creationId xmlns:a16="http://schemas.microsoft.com/office/drawing/2014/main" id="{AD70F639-2C84-4C03-9C8D-315B434F29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9438" y="4903788"/>
            <a:ext cx="1397000"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図 5">
            <a:extLst>
              <a:ext uri="{FF2B5EF4-FFF2-40B4-BE49-F238E27FC236}">
                <a16:creationId xmlns:a16="http://schemas.microsoft.com/office/drawing/2014/main" id="{DC7D9375-4661-4202-A663-48EA55009B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7638" y="4962525"/>
            <a:ext cx="1427162"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図 7">
            <a:extLst>
              <a:ext uri="{FF2B5EF4-FFF2-40B4-BE49-F238E27FC236}">
                <a16:creationId xmlns:a16="http://schemas.microsoft.com/office/drawing/2014/main" id="{8A214973-BDB5-48EB-BDA8-D420F78D6E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6013" y="4464050"/>
            <a:ext cx="13335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テキスト ボックス 5">
            <a:extLst>
              <a:ext uri="{FF2B5EF4-FFF2-40B4-BE49-F238E27FC236}">
                <a16:creationId xmlns:a16="http://schemas.microsoft.com/office/drawing/2014/main" id="{9E27DF61-5558-4A6F-8519-84EF659C411F}"/>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シェアリング</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テキスト ボックス 5">
            <a:extLst>
              <a:ext uri="{FF2B5EF4-FFF2-40B4-BE49-F238E27FC236}">
                <a16:creationId xmlns:a16="http://schemas.microsoft.com/office/drawing/2014/main" id="{D5BED1E0-7C67-46C7-A046-73E4731E6D75}"/>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依頼者のプロフィール</a:t>
            </a:r>
          </a:p>
        </p:txBody>
      </p:sp>
      <p:graphicFrame>
        <p:nvGraphicFramePr>
          <p:cNvPr id="7" name="表 6">
            <a:extLst>
              <a:ext uri="{FF2B5EF4-FFF2-40B4-BE49-F238E27FC236}">
                <a16:creationId xmlns:a16="http://schemas.microsoft.com/office/drawing/2014/main" id="{4A7B68A2-EA3A-436B-9B36-B29C1552841B}"/>
              </a:ext>
            </a:extLst>
          </p:cNvPr>
          <p:cNvGraphicFramePr>
            <a:graphicFrameLocks noGrp="1"/>
          </p:cNvGraphicFramePr>
          <p:nvPr/>
        </p:nvGraphicFramePr>
        <p:xfrm>
          <a:off x="2051050" y="1804988"/>
          <a:ext cx="6340475" cy="4503737"/>
        </p:xfrm>
        <a:graphic>
          <a:graphicData uri="http://schemas.openxmlformats.org/drawingml/2006/table">
            <a:tbl>
              <a:tblPr/>
              <a:tblGrid>
                <a:gridCol w="1588431">
                  <a:extLst>
                    <a:ext uri="{9D8B030D-6E8A-4147-A177-3AD203B41FA5}">
                      <a16:colId xmlns:a16="http://schemas.microsoft.com/office/drawing/2014/main" val="20000"/>
                    </a:ext>
                  </a:extLst>
                </a:gridCol>
                <a:gridCol w="1512328">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143231">
                  <a:extLst>
                    <a:ext uri="{9D8B030D-6E8A-4147-A177-3AD203B41FA5}">
                      <a16:colId xmlns:a16="http://schemas.microsoft.com/office/drawing/2014/main" val="20003"/>
                    </a:ext>
                  </a:extLst>
                </a:gridCol>
                <a:gridCol w="648857">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1151484">
                  <a:extLst>
                    <a:ext uri="{9D8B030D-6E8A-4147-A177-3AD203B41FA5}">
                      <a16:colId xmlns:a16="http://schemas.microsoft.com/office/drawing/2014/main" val="20006"/>
                    </a:ext>
                  </a:extLst>
                </a:gridCol>
              </a:tblGrid>
              <a:tr h="398425">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名前</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すずき　いくこ</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性別</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2">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女</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年齢</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25</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歳</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13661">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特徴</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6">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都心の広告関連企業で働く社会人</a:t>
                      </a:r>
                      <a:r>
                        <a:rPr kumimoji="1" lang="en-US"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a:t>
                      </a:r>
                      <a:r>
                        <a:rPr kumimoji="1" lang="ja-JP" altLang="en-US"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目。仕事や職場にも慣れきて、これからもバリバリ働きたい。将来はペット関係での起業を計画していて、そのための貯金や人脈作り、勉強に励みたい。また、日々の癒やしのために、一人暮らしに実家の愛犬を連れていきたい。</a:t>
                      </a:r>
                      <a:endParaRPr kumimoji="1" lang="ja-JP"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015329">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要望コメント</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6">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住居費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通勤が楽な駅近物件で、犬と一緒に過ごしたい。</a:t>
                      </a:r>
                      <a:endParaRPr kumimoji="1" lang="en-US" altLang="ja-JP" sz="1400" kern="1200" dirty="0">
                        <a:solidFill>
                          <a:schemeClr val="tx1"/>
                        </a:solidFill>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水道光熱費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留守の間でも犬のために冷暖房が必要。</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通信費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ネットで情報収集や企画のネタを探している。</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食費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食事は人脈作りも兼ねて、色々な人と外食が多い。</a:t>
                      </a:r>
                      <a:endParaRPr kumimoji="1" lang="en-US" altLang="ja-JP" sz="1400" kern="1200" dirty="0">
                        <a:solidFill>
                          <a:schemeClr val="tx1"/>
                        </a:solidFill>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交通費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犬と出かけるために、できれば車を持ちたい。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被服費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仕事ではブランドの服でお客様に好印象を与えたい。</a:t>
                      </a:r>
                      <a:endParaRPr kumimoji="1" lang="en-US" altLang="ja-JP" sz="1400" kern="1200" dirty="0">
                        <a:solidFill>
                          <a:schemeClr val="tx1"/>
                        </a:solidFill>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教養娯楽費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ビジネススクール（月</a:t>
                      </a:r>
                      <a:r>
                        <a:rPr kumimoji="1" lang="en-US" altLang="ja-JP" sz="1400" kern="1200" dirty="0">
                          <a:solidFill>
                            <a:schemeClr val="tx1"/>
                          </a:solidFill>
                          <a:latin typeface="+mn-lt"/>
                          <a:ea typeface="+mn-ea"/>
                          <a:cs typeface="+mn-cs"/>
                        </a:rPr>
                        <a:t>3</a:t>
                      </a:r>
                      <a:r>
                        <a:rPr kumimoji="1" lang="ja-JP" altLang="en-US" sz="1400" kern="1200" dirty="0">
                          <a:solidFill>
                            <a:schemeClr val="tx1"/>
                          </a:solidFill>
                          <a:latin typeface="+mn-lt"/>
                          <a:ea typeface="+mn-ea"/>
                          <a:cs typeface="+mn-cs"/>
                        </a:rPr>
                        <a:t>万）に毎週</a:t>
                      </a:r>
                      <a:r>
                        <a:rPr kumimoji="1" lang="en-US" altLang="ja-JP" sz="1400" kern="1200" dirty="0">
                          <a:solidFill>
                            <a:schemeClr val="tx1"/>
                          </a:solidFill>
                          <a:latin typeface="+mn-lt"/>
                          <a:ea typeface="+mn-ea"/>
                          <a:cs typeface="+mn-cs"/>
                        </a:rPr>
                        <a:t>1</a:t>
                      </a:r>
                      <a:r>
                        <a:rPr kumimoji="1" lang="ja-JP" altLang="en-US" sz="1400" kern="1200" dirty="0">
                          <a:solidFill>
                            <a:schemeClr val="tx1"/>
                          </a:solidFill>
                          <a:latin typeface="+mn-lt"/>
                          <a:ea typeface="+mn-ea"/>
                          <a:cs typeface="+mn-cs"/>
                        </a:rPr>
                        <a:t>回通って起業の勉強をしたい。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貯金</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将来の起業のためにたくさん貯金したい。</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2"/>
                  </a:ext>
                </a:extLst>
              </a:tr>
              <a:tr h="213357">
                <a:tc gridSpan="7">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3782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給料</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FFF57E"/>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非消費支出</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FFF57E"/>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手取り</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FFF57E"/>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3847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22</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万円</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万</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千円</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17</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万</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千円</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bl>
          </a:graphicData>
        </a:graphic>
      </p:graphicFrame>
      <p:sp>
        <p:nvSpPr>
          <p:cNvPr id="26663" name="スライド番号プレースホルダー 2">
            <a:extLst>
              <a:ext uri="{FF2B5EF4-FFF2-40B4-BE49-F238E27FC236}">
                <a16:creationId xmlns:a16="http://schemas.microsoft.com/office/drawing/2014/main" id="{A7FDB90F-3E96-4185-BB09-4AF54EE9B25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B4AF21B0-E0C2-4AA9-8620-5BB556B3D0EF}" type="slidenum">
              <a:rPr lang="ja-JP" altLang="en-US" sz="1200">
                <a:solidFill>
                  <a:srgbClr val="898989"/>
                </a:solidFill>
              </a:rPr>
              <a:pPr>
                <a:spcBef>
                  <a:spcPct val="0"/>
                </a:spcBef>
                <a:buFontTx/>
                <a:buNone/>
              </a:pPr>
              <a:t>20</a:t>
            </a:fld>
            <a:endParaRPr lang="ja-JP" altLang="en-US" sz="1200">
              <a:solidFill>
                <a:srgbClr val="898989"/>
              </a:solidFill>
            </a:endParaRPr>
          </a:p>
        </p:txBody>
      </p:sp>
      <p:pic>
        <p:nvPicPr>
          <p:cNvPr id="26664" name="図 2">
            <a:extLst>
              <a:ext uri="{FF2B5EF4-FFF2-40B4-BE49-F238E27FC236}">
                <a16:creationId xmlns:a16="http://schemas.microsoft.com/office/drawing/2014/main" id="{D3E885C4-ACD3-4480-8B3F-F007E3A3F8A9}"/>
              </a:ext>
            </a:extLst>
          </p:cNvPr>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50825" y="2205038"/>
            <a:ext cx="165735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65" name="テキスト ボックス 8">
            <a:extLst>
              <a:ext uri="{FF2B5EF4-FFF2-40B4-BE49-F238E27FC236}">
                <a16:creationId xmlns:a16="http://schemas.microsoft.com/office/drawing/2014/main" id="{2A97AEC7-31F3-4A2A-B1BE-263AFCD64D2C}"/>
              </a:ext>
            </a:extLst>
          </p:cNvPr>
          <p:cNvSpPr txBox="1">
            <a:spLocks noChangeArrowheads="1"/>
          </p:cNvSpPr>
          <p:nvPr/>
        </p:nvSpPr>
        <p:spPr bwMode="auto">
          <a:xfrm>
            <a:off x="2051050" y="1268413"/>
            <a:ext cx="3087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a:t>「愛犬と起業を目指す社会人」</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ー 1">
            <a:extLst>
              <a:ext uri="{FF2B5EF4-FFF2-40B4-BE49-F238E27FC236}">
                <a16:creationId xmlns:a16="http://schemas.microsoft.com/office/drawing/2014/main" id="{0F995CB0-0614-41EE-8ABE-00C0ADBD8C6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B341C44-02DC-416F-AAD3-EDDE784F7812}" type="slidenum">
              <a:rPr lang="ja-JP" altLang="en-US" sz="1200">
                <a:solidFill>
                  <a:srgbClr val="898989"/>
                </a:solidFill>
              </a:rPr>
              <a:pPr>
                <a:spcBef>
                  <a:spcPct val="0"/>
                </a:spcBef>
                <a:buFontTx/>
                <a:buNone/>
              </a:pPr>
              <a:t>21</a:t>
            </a:fld>
            <a:endParaRPr lang="ja-JP" altLang="en-US" sz="1200">
              <a:solidFill>
                <a:srgbClr val="898989"/>
              </a:solidFill>
            </a:endParaRPr>
          </a:p>
        </p:txBody>
      </p:sp>
      <p:sp>
        <p:nvSpPr>
          <p:cNvPr id="27651" name="テキスト ボックス 5">
            <a:extLst>
              <a:ext uri="{FF2B5EF4-FFF2-40B4-BE49-F238E27FC236}">
                <a16:creationId xmlns:a16="http://schemas.microsoft.com/office/drawing/2014/main" id="{4CF07511-CBD7-4EC8-AD6A-1AB8CD4C0F2A}"/>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家計とは</a:t>
            </a:r>
          </a:p>
        </p:txBody>
      </p:sp>
      <p:sp>
        <p:nvSpPr>
          <p:cNvPr id="27652" name="正方形/長方形 8">
            <a:extLst>
              <a:ext uri="{FF2B5EF4-FFF2-40B4-BE49-F238E27FC236}">
                <a16:creationId xmlns:a16="http://schemas.microsoft.com/office/drawing/2014/main" id="{4C45C7F1-2E38-455A-835D-20C22342F6A3}"/>
              </a:ext>
            </a:extLst>
          </p:cNvPr>
          <p:cNvSpPr>
            <a:spLocks noChangeArrowheads="1"/>
          </p:cNvSpPr>
          <p:nvPr/>
        </p:nvSpPr>
        <p:spPr bwMode="auto">
          <a:xfrm>
            <a:off x="611188" y="1412875"/>
            <a:ext cx="7848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a:spcBef>
                <a:spcPct val="0"/>
              </a:spcBef>
              <a:buFontTx/>
              <a:buNone/>
            </a:pPr>
            <a:r>
              <a:rPr lang="ja-JP" altLang="en-US" sz="2800"/>
              <a:t>家計は、収入（入ってくるお金）と</a:t>
            </a:r>
            <a:endParaRPr lang="en-US" altLang="ja-JP" sz="2800"/>
          </a:p>
          <a:p>
            <a:pPr eaLnBrk="1">
              <a:spcBef>
                <a:spcPct val="0"/>
              </a:spcBef>
              <a:buFontTx/>
              <a:buNone/>
            </a:pPr>
            <a:r>
              <a:rPr lang="ja-JP" altLang="en-US" sz="2800"/>
              <a:t>支出（出ていくお金）から成り立っています。</a:t>
            </a:r>
          </a:p>
        </p:txBody>
      </p:sp>
      <p:pic>
        <p:nvPicPr>
          <p:cNvPr id="27653" name="図 1">
            <a:extLst>
              <a:ext uri="{FF2B5EF4-FFF2-40B4-BE49-F238E27FC236}">
                <a16:creationId xmlns:a16="http://schemas.microsoft.com/office/drawing/2014/main" id="{860F9D1F-F93B-4B3D-BAB9-F9DA9C5D242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984" b="4147"/>
          <a:stretch>
            <a:fillRect/>
          </a:stretch>
        </p:blipFill>
        <p:spPr bwMode="auto">
          <a:xfrm>
            <a:off x="1504950" y="2341563"/>
            <a:ext cx="6061075" cy="437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番号プレースホルダー 1">
            <a:extLst>
              <a:ext uri="{FF2B5EF4-FFF2-40B4-BE49-F238E27FC236}">
                <a16:creationId xmlns:a16="http://schemas.microsoft.com/office/drawing/2014/main" id="{5E4A4311-6B79-4B68-BE43-41E9182C4B2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C20A4923-BAFB-477A-829E-91A35118F6A0}" type="slidenum">
              <a:rPr lang="ja-JP" altLang="en-US" sz="1200">
                <a:solidFill>
                  <a:srgbClr val="898989"/>
                </a:solidFill>
              </a:rPr>
              <a:pPr>
                <a:spcBef>
                  <a:spcPct val="0"/>
                </a:spcBef>
                <a:buFontTx/>
                <a:buNone/>
              </a:pPr>
              <a:t>22</a:t>
            </a:fld>
            <a:endParaRPr lang="ja-JP" altLang="en-US" sz="1200">
              <a:solidFill>
                <a:srgbClr val="898989"/>
              </a:solidFill>
            </a:endParaRPr>
          </a:p>
        </p:txBody>
      </p:sp>
      <p:sp>
        <p:nvSpPr>
          <p:cNvPr id="28675" name="テキスト ボックス 5">
            <a:extLst>
              <a:ext uri="{FF2B5EF4-FFF2-40B4-BE49-F238E27FC236}">
                <a16:creationId xmlns:a16="http://schemas.microsoft.com/office/drawing/2014/main" id="{E43028B2-0FD0-4450-AB0D-BB1E92549DEF}"/>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家計管理の必要性</a:t>
            </a:r>
          </a:p>
        </p:txBody>
      </p:sp>
      <p:sp>
        <p:nvSpPr>
          <p:cNvPr id="28676" name="正方形/長方形 4">
            <a:extLst>
              <a:ext uri="{FF2B5EF4-FFF2-40B4-BE49-F238E27FC236}">
                <a16:creationId xmlns:a16="http://schemas.microsoft.com/office/drawing/2014/main" id="{4AECB51B-EB72-4CDD-840C-1DAC696703CC}"/>
              </a:ext>
            </a:extLst>
          </p:cNvPr>
          <p:cNvSpPr>
            <a:spLocks noChangeArrowheads="1"/>
          </p:cNvSpPr>
          <p:nvPr/>
        </p:nvSpPr>
        <p:spPr bwMode="auto">
          <a:xfrm>
            <a:off x="611188" y="1773238"/>
            <a:ext cx="79216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a:spcBef>
                <a:spcPct val="0"/>
              </a:spcBef>
              <a:buFontTx/>
              <a:buNone/>
            </a:pPr>
            <a:r>
              <a:rPr lang="ja-JP" altLang="en-US" sz="3600"/>
              <a:t>家計管理によって、無駄遣いを減らし、お金の使い方を見直すことができ、</a:t>
            </a:r>
            <a:endParaRPr lang="en-US" altLang="ja-JP" sz="3600"/>
          </a:p>
          <a:p>
            <a:pPr eaLnBrk="1">
              <a:spcBef>
                <a:spcPct val="0"/>
              </a:spcBef>
              <a:buFontTx/>
              <a:buNone/>
            </a:pPr>
            <a:r>
              <a:rPr lang="ja-JP" altLang="en-US" sz="3600"/>
              <a:t>家計に余裕が生まれやすくなります。</a:t>
            </a:r>
          </a:p>
        </p:txBody>
      </p:sp>
      <p:pic>
        <p:nvPicPr>
          <p:cNvPr id="28677" name="図 8">
            <a:extLst>
              <a:ext uri="{FF2B5EF4-FFF2-40B4-BE49-F238E27FC236}">
                <a16:creationId xmlns:a16="http://schemas.microsoft.com/office/drawing/2014/main" id="{F67539CA-3886-480D-B242-BEB06F6E3A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4471988"/>
            <a:ext cx="1397000"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図 9">
            <a:extLst>
              <a:ext uri="{FF2B5EF4-FFF2-40B4-BE49-F238E27FC236}">
                <a16:creationId xmlns:a16="http://schemas.microsoft.com/office/drawing/2014/main" id="{F75B0F9B-D313-4530-AA57-1F2E15BE11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6975" y="4530725"/>
            <a:ext cx="14255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図 10">
            <a:extLst>
              <a:ext uri="{FF2B5EF4-FFF2-40B4-BE49-F238E27FC236}">
                <a16:creationId xmlns:a16="http://schemas.microsoft.com/office/drawing/2014/main" id="{649DC85C-24FE-43BD-BE47-3FB0B3B910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75350" y="4032250"/>
            <a:ext cx="13335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番号プレースホルダー 1">
            <a:extLst>
              <a:ext uri="{FF2B5EF4-FFF2-40B4-BE49-F238E27FC236}">
                <a16:creationId xmlns:a16="http://schemas.microsoft.com/office/drawing/2014/main" id="{3A7121ED-C2E6-4E8B-93AC-5A3A6B40EF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F090534-1BAB-4F7B-B815-57A8796839D7}" type="slidenum">
              <a:rPr lang="ja-JP" altLang="en-US" sz="1200">
                <a:solidFill>
                  <a:srgbClr val="898989"/>
                </a:solidFill>
              </a:rPr>
              <a:pPr>
                <a:spcBef>
                  <a:spcPct val="0"/>
                </a:spcBef>
                <a:buFontTx/>
                <a:buNone/>
              </a:pPr>
              <a:t>23</a:t>
            </a:fld>
            <a:endParaRPr lang="ja-JP" altLang="en-US" sz="1200">
              <a:solidFill>
                <a:srgbClr val="898989"/>
              </a:solidFill>
            </a:endParaRPr>
          </a:p>
        </p:txBody>
      </p:sp>
      <p:pic>
        <p:nvPicPr>
          <p:cNvPr id="29699" name="図 7">
            <a:extLst>
              <a:ext uri="{FF2B5EF4-FFF2-40B4-BE49-F238E27FC236}">
                <a16:creationId xmlns:a16="http://schemas.microsoft.com/office/drawing/2014/main" id="{8A9E4FAF-788D-4BEF-B62B-0B0396E1D9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068638"/>
            <a:ext cx="13335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図 1">
            <a:extLst>
              <a:ext uri="{FF2B5EF4-FFF2-40B4-BE49-F238E27FC236}">
                <a16:creationId xmlns:a16="http://schemas.microsoft.com/office/drawing/2014/main" id="{0A6FABC8-C2B1-4DFA-8763-E3BFF4867CB6}"/>
              </a:ext>
            </a:extLst>
          </p:cNvPr>
          <p:cNvPicPr>
            <a:picLocks noChangeAspect="1"/>
          </p:cNvPicPr>
          <p:nvPr/>
        </p:nvPicPr>
        <p:blipFill>
          <a:blip r:embed="rId3">
            <a:extLst>
              <a:ext uri="{28A0092B-C50C-407E-A947-70E740481C1C}">
                <a14:useLocalDpi xmlns:a14="http://schemas.microsoft.com/office/drawing/2010/main" val="0"/>
              </a:ext>
            </a:extLst>
          </a:blip>
          <a:srcRect l="14980" t="29042" r="11610" b="21420"/>
          <a:stretch>
            <a:fillRect/>
          </a:stretch>
        </p:blipFill>
        <p:spPr bwMode="auto">
          <a:xfrm>
            <a:off x="2051050" y="2492375"/>
            <a:ext cx="5761038"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テキスト ボックス 15">
            <a:extLst>
              <a:ext uri="{FF2B5EF4-FFF2-40B4-BE49-F238E27FC236}">
                <a16:creationId xmlns:a16="http://schemas.microsoft.com/office/drawing/2014/main" id="{0F5D4C68-B7F3-4232-9452-A9A04C00D25F}"/>
              </a:ext>
            </a:extLst>
          </p:cNvPr>
          <p:cNvSpPr txBox="1">
            <a:spLocks noChangeArrowheads="1"/>
          </p:cNvSpPr>
          <p:nvPr/>
        </p:nvSpPr>
        <p:spPr bwMode="auto">
          <a:xfrm>
            <a:off x="611188" y="5373688"/>
            <a:ext cx="82724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t>スマートフォンの家計簿アプリには、</a:t>
            </a:r>
            <a:br>
              <a:rPr lang="en-US" altLang="ja-JP" sz="2400"/>
            </a:br>
            <a:r>
              <a:rPr lang="ja-JP" altLang="en-US" sz="2400"/>
              <a:t>金額や内容を入力すれば、自動的に収支額が算出されたり、</a:t>
            </a:r>
            <a:endParaRPr lang="en-US" altLang="ja-JP" sz="2400"/>
          </a:p>
          <a:p>
            <a:pPr eaLnBrk="1" hangingPunct="1">
              <a:spcBef>
                <a:spcPct val="0"/>
              </a:spcBef>
              <a:buFontTx/>
              <a:buNone/>
            </a:pPr>
            <a:r>
              <a:rPr lang="ja-JP" altLang="en-US" sz="2400"/>
              <a:t>グラフで表示されたりといった便利な機能があります。</a:t>
            </a:r>
            <a:endParaRPr lang="en-US" altLang="ja-JP" sz="2400"/>
          </a:p>
        </p:txBody>
      </p:sp>
      <p:sp>
        <p:nvSpPr>
          <p:cNvPr id="29702" name="テキスト ボックス 11">
            <a:extLst>
              <a:ext uri="{FF2B5EF4-FFF2-40B4-BE49-F238E27FC236}">
                <a16:creationId xmlns:a16="http://schemas.microsoft.com/office/drawing/2014/main" id="{D32A5CFA-B076-4BBB-A537-45559392919C}"/>
              </a:ext>
            </a:extLst>
          </p:cNvPr>
          <p:cNvSpPr txBox="1">
            <a:spLocks noChangeArrowheads="1"/>
          </p:cNvSpPr>
          <p:nvPr/>
        </p:nvSpPr>
        <p:spPr bwMode="auto">
          <a:xfrm>
            <a:off x="611188" y="1341438"/>
            <a:ext cx="7416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t>たとえば、家計簿アプリなどを使うと家計管理を日常的に実践しやすくなります。</a:t>
            </a:r>
          </a:p>
        </p:txBody>
      </p:sp>
      <p:sp>
        <p:nvSpPr>
          <p:cNvPr id="29703" name="テキスト ボックス 5">
            <a:extLst>
              <a:ext uri="{FF2B5EF4-FFF2-40B4-BE49-F238E27FC236}">
                <a16:creationId xmlns:a16="http://schemas.microsoft.com/office/drawing/2014/main" id="{547C18AD-D8C6-4D41-A992-CBF9236F040A}"/>
              </a:ext>
            </a:extLst>
          </p:cNvPr>
          <p:cNvSpPr txBox="1">
            <a:spLocks noChangeArrowheads="1"/>
          </p:cNvSpPr>
          <p:nvPr/>
        </p:nvSpPr>
        <p:spPr bwMode="auto">
          <a:xfrm>
            <a:off x="196850" y="600075"/>
            <a:ext cx="6356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収入と支出のバランスを整え管理する</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テキスト ボックス 5">
            <a:extLst>
              <a:ext uri="{FF2B5EF4-FFF2-40B4-BE49-F238E27FC236}">
                <a16:creationId xmlns:a16="http://schemas.microsoft.com/office/drawing/2014/main" id="{7FA0559C-3065-4CEE-AF92-49D8B9B7D186}"/>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家計管理で重要なこと</a:t>
            </a:r>
          </a:p>
        </p:txBody>
      </p:sp>
      <p:sp>
        <p:nvSpPr>
          <p:cNvPr id="30723" name="スライド番号プレースホルダー 1">
            <a:extLst>
              <a:ext uri="{FF2B5EF4-FFF2-40B4-BE49-F238E27FC236}">
                <a16:creationId xmlns:a16="http://schemas.microsoft.com/office/drawing/2014/main" id="{01DDC5F8-322C-4715-B96A-0A0BF41E5AB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9E10227-271C-442C-BABA-049AA0C0C876}" type="slidenum">
              <a:rPr lang="ja-JP" altLang="en-US" sz="1200">
                <a:solidFill>
                  <a:srgbClr val="898989"/>
                </a:solidFill>
              </a:rPr>
              <a:pPr>
                <a:spcBef>
                  <a:spcPct val="0"/>
                </a:spcBef>
                <a:buFontTx/>
                <a:buNone/>
              </a:pPr>
              <a:t>24</a:t>
            </a:fld>
            <a:endParaRPr lang="ja-JP" altLang="en-US" sz="1200">
              <a:solidFill>
                <a:srgbClr val="898989"/>
              </a:solidFill>
            </a:endParaRPr>
          </a:p>
        </p:txBody>
      </p:sp>
      <p:pic>
        <p:nvPicPr>
          <p:cNvPr id="30724" name="図 4">
            <a:extLst>
              <a:ext uri="{FF2B5EF4-FFF2-40B4-BE49-F238E27FC236}">
                <a16:creationId xmlns:a16="http://schemas.microsoft.com/office/drawing/2014/main" id="{7684E795-C83E-4436-95E7-FDF5B31E6D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3611563"/>
            <a:ext cx="1655763"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7">
            <a:extLst>
              <a:ext uri="{FF2B5EF4-FFF2-40B4-BE49-F238E27FC236}">
                <a16:creationId xmlns:a16="http://schemas.microsoft.com/office/drawing/2014/main" id="{E18F3E5E-598C-4983-8F7A-5DA8F868441D}"/>
              </a:ext>
            </a:extLst>
          </p:cNvPr>
          <p:cNvSpPr txBox="1">
            <a:spLocks noChangeArrowheads="1"/>
          </p:cNvSpPr>
          <p:nvPr/>
        </p:nvSpPr>
        <p:spPr bwMode="auto">
          <a:xfrm>
            <a:off x="755650" y="1700213"/>
            <a:ext cx="7561263" cy="2760662"/>
          </a:xfrm>
          <a:prstGeom prst="rect">
            <a:avLst/>
          </a:prstGeom>
          <a:noFill/>
          <a:ln>
            <a:noFill/>
          </a:ln>
          <a:extLst>
            <a:ext uri="{909E8E84-426E-40dd-AFC4-6F175D3DCCD1}"/>
            <a:ext uri="{91240B29-F687-4f45-9708-019B960494DF}"/>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a:lnSpc>
                <a:spcPts val="5200"/>
              </a:lnSpc>
              <a:defRPr/>
            </a:pPr>
            <a:r>
              <a:rPr lang="ja-JP" altLang="en-US" sz="4000" dirty="0"/>
              <a:t>「自分にとって大切なことは何か」を</a:t>
            </a:r>
            <a:r>
              <a:rPr lang="ja-JP" altLang="en-US" sz="4000" u="wavyHeavy" dirty="0">
                <a:solidFill>
                  <a:srgbClr val="FF0000"/>
                </a:solidFill>
              </a:rPr>
              <a:t>主体的に考え、</a:t>
            </a:r>
            <a:endParaRPr lang="en-US" altLang="ja-JP" sz="4000" u="wavyHeavy" dirty="0">
              <a:solidFill>
                <a:srgbClr val="FF0000"/>
              </a:solidFill>
            </a:endParaRPr>
          </a:p>
          <a:p>
            <a:pPr eaLnBrk="1">
              <a:lnSpc>
                <a:spcPts val="5200"/>
              </a:lnSpc>
              <a:defRPr/>
            </a:pPr>
            <a:r>
              <a:rPr lang="ja-JP" altLang="en-US" sz="4000" dirty="0"/>
              <a:t>収入の範囲でメリハリのある支出を実行していくこと。</a:t>
            </a:r>
            <a:endParaRPr lang="en-US" altLang="ja-JP" sz="4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テキスト ボックス 5">
            <a:extLst>
              <a:ext uri="{FF2B5EF4-FFF2-40B4-BE49-F238E27FC236}">
                <a16:creationId xmlns:a16="http://schemas.microsoft.com/office/drawing/2014/main" id="{4B5807C5-14C9-4A8B-B6D6-AF1364C11032}"/>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rgbClr val="FFF57E"/>
                </a:solidFill>
              </a:rPr>
              <a:t>おわりに</a:t>
            </a:r>
          </a:p>
        </p:txBody>
      </p:sp>
      <p:sp>
        <p:nvSpPr>
          <p:cNvPr id="8" name="テキスト ボックス 7">
            <a:extLst>
              <a:ext uri="{FF2B5EF4-FFF2-40B4-BE49-F238E27FC236}">
                <a16:creationId xmlns:a16="http://schemas.microsoft.com/office/drawing/2014/main" id="{D7FDA747-38EB-4F3B-B36E-239E5A1BDCFF}"/>
              </a:ext>
            </a:extLst>
          </p:cNvPr>
          <p:cNvSpPr txBox="1"/>
          <p:nvPr/>
        </p:nvSpPr>
        <p:spPr>
          <a:xfrm>
            <a:off x="2268538" y="1989138"/>
            <a:ext cx="4410075" cy="2084387"/>
          </a:xfrm>
          <a:prstGeom prst="rect">
            <a:avLst/>
          </a:prstGeom>
          <a:noFill/>
        </p:spPr>
        <p:txBody>
          <a:bodyPr>
            <a:spAutoFit/>
          </a:bodyPr>
          <a:lstStyle/>
          <a:p>
            <a:pPr eaLnBrk="1" fontAlgn="auto" hangingPunct="1">
              <a:lnSpc>
                <a:spcPts val="5200"/>
              </a:lnSpc>
              <a:spcBef>
                <a:spcPts val="0"/>
              </a:spcBef>
              <a:spcAft>
                <a:spcPts val="0"/>
              </a:spcAft>
              <a:defRPr/>
            </a:pPr>
            <a:r>
              <a:rPr lang="ja-JP" altLang="en-US" sz="4000" dirty="0">
                <a:latin typeface="+mn-lt"/>
                <a:ea typeface="+mn-ea"/>
              </a:rPr>
              <a:t>個人ワークシートに</a:t>
            </a:r>
            <a:endParaRPr lang="en-US" altLang="ja-JP" sz="4000" dirty="0">
              <a:latin typeface="+mn-lt"/>
              <a:ea typeface="+mn-ea"/>
            </a:endParaRPr>
          </a:p>
          <a:p>
            <a:pPr eaLnBrk="1" fontAlgn="auto" hangingPunct="1">
              <a:lnSpc>
                <a:spcPts val="5200"/>
              </a:lnSpc>
              <a:spcBef>
                <a:spcPts val="0"/>
              </a:spcBef>
              <a:spcAft>
                <a:spcPts val="0"/>
              </a:spcAft>
              <a:defRPr/>
            </a:pPr>
            <a:r>
              <a:rPr lang="ja-JP" altLang="en-US" sz="4000" dirty="0">
                <a:latin typeface="+mn-lt"/>
                <a:ea typeface="+mn-ea"/>
              </a:rPr>
              <a:t>今日の授業の</a:t>
            </a:r>
            <a:endParaRPr lang="en-US" altLang="ja-JP" sz="4000" dirty="0">
              <a:latin typeface="+mn-lt"/>
              <a:ea typeface="+mn-ea"/>
            </a:endParaRPr>
          </a:p>
          <a:p>
            <a:pPr eaLnBrk="1" fontAlgn="auto" hangingPunct="1">
              <a:lnSpc>
                <a:spcPts val="5200"/>
              </a:lnSpc>
              <a:spcBef>
                <a:spcPts val="0"/>
              </a:spcBef>
              <a:spcAft>
                <a:spcPts val="0"/>
              </a:spcAft>
              <a:defRPr/>
            </a:pPr>
            <a:r>
              <a:rPr lang="ja-JP" altLang="en-US" sz="4000" dirty="0">
                <a:latin typeface="+mn-lt"/>
                <a:ea typeface="+mn-ea"/>
              </a:rPr>
              <a:t>感想を書こう。</a:t>
            </a:r>
          </a:p>
        </p:txBody>
      </p:sp>
      <p:sp>
        <p:nvSpPr>
          <p:cNvPr id="31748" name="スライド番号プレースホルダー 1">
            <a:extLst>
              <a:ext uri="{FF2B5EF4-FFF2-40B4-BE49-F238E27FC236}">
                <a16:creationId xmlns:a16="http://schemas.microsoft.com/office/drawing/2014/main" id="{692C8D30-1205-4E1E-B305-0684F5A97E6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334EA5B-F554-47E9-90B3-3314155F7261}" type="slidenum">
              <a:rPr lang="ja-JP" altLang="en-US" sz="1200">
                <a:solidFill>
                  <a:srgbClr val="898989"/>
                </a:solidFill>
              </a:rPr>
              <a:pPr>
                <a:spcBef>
                  <a:spcPct val="0"/>
                </a:spcBef>
                <a:buFontTx/>
                <a:buNone/>
              </a:pPr>
              <a:t>25</a:t>
            </a:fld>
            <a:endParaRPr lang="ja-JP" altLang="en-US" sz="1200">
              <a:solidFill>
                <a:srgbClr val="898989"/>
              </a:solidFill>
            </a:endParaRPr>
          </a:p>
        </p:txBody>
      </p:sp>
      <p:pic>
        <p:nvPicPr>
          <p:cNvPr id="31749" name="図 6">
            <a:extLst>
              <a:ext uri="{FF2B5EF4-FFF2-40B4-BE49-F238E27FC236}">
                <a16:creationId xmlns:a16="http://schemas.microsoft.com/office/drawing/2014/main" id="{56B41C0F-74B8-4F01-AE8F-1B9FFBB82D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7038" y="3833813"/>
            <a:ext cx="12954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テキスト ボックス 5">
            <a:extLst>
              <a:ext uri="{FF2B5EF4-FFF2-40B4-BE49-F238E27FC236}">
                <a16:creationId xmlns:a16="http://schemas.microsoft.com/office/drawing/2014/main" id="{02E76C0A-3626-4AF2-A0BF-0928F59DAF38}"/>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オプション資料</a:t>
            </a:r>
          </a:p>
        </p:txBody>
      </p:sp>
      <p:sp>
        <p:nvSpPr>
          <p:cNvPr id="8" name="テキスト ボックス 7">
            <a:extLst>
              <a:ext uri="{FF2B5EF4-FFF2-40B4-BE49-F238E27FC236}">
                <a16:creationId xmlns:a16="http://schemas.microsoft.com/office/drawing/2014/main" id="{D9E1969F-92EE-4861-9E3D-613ADD9AE95F}"/>
              </a:ext>
            </a:extLst>
          </p:cNvPr>
          <p:cNvSpPr txBox="1"/>
          <p:nvPr/>
        </p:nvSpPr>
        <p:spPr>
          <a:xfrm>
            <a:off x="1042988" y="1989138"/>
            <a:ext cx="6842125" cy="750887"/>
          </a:xfrm>
          <a:prstGeom prst="rect">
            <a:avLst/>
          </a:prstGeom>
          <a:noFill/>
        </p:spPr>
        <p:txBody>
          <a:bodyPr>
            <a:spAutoFit/>
          </a:bodyPr>
          <a:lstStyle/>
          <a:p>
            <a:pPr eaLnBrk="1" fontAlgn="auto" hangingPunct="1">
              <a:lnSpc>
                <a:spcPts val="5200"/>
              </a:lnSpc>
              <a:spcBef>
                <a:spcPts val="0"/>
              </a:spcBef>
              <a:spcAft>
                <a:spcPts val="0"/>
              </a:spcAft>
              <a:defRPr/>
            </a:pPr>
            <a:r>
              <a:rPr lang="ja-JP" altLang="en-US" sz="4000" dirty="0">
                <a:latin typeface="+mn-lt"/>
                <a:ea typeface="+mn-ea"/>
              </a:rPr>
              <a:t>ワーク用　オプション事例　３名</a:t>
            </a:r>
            <a:endParaRPr lang="en-US" altLang="ja-JP" sz="4000" dirty="0">
              <a:latin typeface="+mn-lt"/>
              <a:ea typeface="+mn-ea"/>
            </a:endParaRPr>
          </a:p>
        </p:txBody>
      </p:sp>
      <p:sp>
        <p:nvSpPr>
          <p:cNvPr id="32772" name="スライド番号プレースホルダー 1">
            <a:extLst>
              <a:ext uri="{FF2B5EF4-FFF2-40B4-BE49-F238E27FC236}">
                <a16:creationId xmlns:a16="http://schemas.microsoft.com/office/drawing/2014/main" id="{EDD7AFCF-05D3-4C49-9BF6-E98DE9FA687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EA8E998-7ACB-4C29-A75F-E384321E3A6E}" type="slidenum">
              <a:rPr lang="ja-JP" altLang="en-US" sz="1200">
                <a:solidFill>
                  <a:srgbClr val="898989"/>
                </a:solidFill>
              </a:rPr>
              <a:pPr>
                <a:spcBef>
                  <a:spcPct val="0"/>
                </a:spcBef>
                <a:buFontTx/>
                <a:buNone/>
              </a:pPr>
              <a:t>26</a:t>
            </a:fld>
            <a:endParaRPr lang="ja-JP" altLang="en-US" sz="1200">
              <a:solidFill>
                <a:srgbClr val="898989"/>
              </a:solidFill>
            </a:endParaRPr>
          </a:p>
        </p:txBody>
      </p:sp>
      <p:pic>
        <p:nvPicPr>
          <p:cNvPr id="32773" name="図 3">
            <a:extLst>
              <a:ext uri="{FF2B5EF4-FFF2-40B4-BE49-F238E27FC236}">
                <a16:creationId xmlns:a16="http://schemas.microsoft.com/office/drawing/2014/main" id="{C523DBDF-7F66-4079-A63E-AC4F396F603B}"/>
              </a:ext>
            </a:extLst>
          </p:cNvPr>
          <p:cNvPicPr>
            <a:picLocks noChangeAspect="1"/>
          </p:cNvPicPr>
          <p:nvPr/>
        </p:nvPicPr>
        <p:blipFill>
          <a:blip r:embed="rId2">
            <a:clrChange>
              <a:clrFrom>
                <a:srgbClr val="FFFDF5"/>
              </a:clrFrom>
              <a:clrTo>
                <a:srgbClr val="FFFDF5">
                  <a:alpha val="0"/>
                </a:srgbClr>
              </a:clrTo>
            </a:clrChange>
            <a:extLst>
              <a:ext uri="{28A0092B-C50C-407E-A947-70E740481C1C}">
                <a14:useLocalDpi xmlns:a14="http://schemas.microsoft.com/office/drawing/2010/main" val="0"/>
              </a:ext>
            </a:extLst>
          </a:blip>
          <a:srcRect/>
          <a:stretch>
            <a:fillRect/>
          </a:stretch>
        </p:blipFill>
        <p:spPr bwMode="auto">
          <a:xfrm>
            <a:off x="1042988" y="3213100"/>
            <a:ext cx="1646237"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図 2">
            <a:extLst>
              <a:ext uri="{FF2B5EF4-FFF2-40B4-BE49-F238E27FC236}">
                <a16:creationId xmlns:a16="http://schemas.microsoft.com/office/drawing/2014/main" id="{FA874809-AAA7-4C91-AA96-E184BE01BEAC}"/>
              </a:ext>
            </a:extLst>
          </p:cNvPr>
          <p:cNvPicPr>
            <a:picLocks noChangeAspect="1"/>
          </p:cNvPicPr>
          <p:nvPr/>
        </p:nvPicPr>
        <p:blipFill>
          <a:blip r:embed="rId3">
            <a:clrChange>
              <a:clrFrom>
                <a:srgbClr val="FFFDF5"/>
              </a:clrFrom>
              <a:clrTo>
                <a:srgbClr val="FFFDF5">
                  <a:alpha val="0"/>
                </a:srgbClr>
              </a:clrTo>
            </a:clrChange>
            <a:extLst>
              <a:ext uri="{28A0092B-C50C-407E-A947-70E740481C1C}">
                <a14:useLocalDpi xmlns:a14="http://schemas.microsoft.com/office/drawing/2010/main" val="0"/>
              </a:ext>
            </a:extLst>
          </a:blip>
          <a:srcRect/>
          <a:stretch>
            <a:fillRect/>
          </a:stretch>
        </p:blipFill>
        <p:spPr bwMode="auto">
          <a:xfrm>
            <a:off x="3635375" y="3141663"/>
            <a:ext cx="1639888"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図 2">
            <a:extLst>
              <a:ext uri="{FF2B5EF4-FFF2-40B4-BE49-F238E27FC236}">
                <a16:creationId xmlns:a16="http://schemas.microsoft.com/office/drawing/2014/main" id="{F57CEA5F-BC3D-4F62-AF16-35199E5205F7}"/>
              </a:ext>
            </a:extLst>
          </p:cNvPr>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156325" y="3284538"/>
            <a:ext cx="16573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テキスト ボックス 5">
            <a:extLst>
              <a:ext uri="{FF2B5EF4-FFF2-40B4-BE49-F238E27FC236}">
                <a16:creationId xmlns:a16="http://schemas.microsoft.com/office/drawing/2014/main" id="{1D6BF683-B748-4B04-96F2-AD9C5F1EE79F}"/>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一人暮らしオーダーシート</a:t>
            </a:r>
          </a:p>
        </p:txBody>
      </p:sp>
      <p:graphicFrame>
        <p:nvGraphicFramePr>
          <p:cNvPr id="7" name="表 6">
            <a:extLst>
              <a:ext uri="{FF2B5EF4-FFF2-40B4-BE49-F238E27FC236}">
                <a16:creationId xmlns:a16="http://schemas.microsoft.com/office/drawing/2014/main" id="{28F4F4BD-CD61-46F9-AFAD-940ACA4C6198}"/>
              </a:ext>
            </a:extLst>
          </p:cNvPr>
          <p:cNvGraphicFramePr>
            <a:graphicFrameLocks noGrp="1"/>
          </p:cNvGraphicFramePr>
          <p:nvPr/>
        </p:nvGraphicFramePr>
        <p:xfrm>
          <a:off x="2119313" y="2205038"/>
          <a:ext cx="6340475" cy="3455987"/>
        </p:xfrm>
        <a:graphic>
          <a:graphicData uri="http://schemas.openxmlformats.org/drawingml/2006/table">
            <a:tbl>
              <a:tblPr/>
              <a:tblGrid>
                <a:gridCol w="1588431">
                  <a:extLst>
                    <a:ext uri="{9D8B030D-6E8A-4147-A177-3AD203B41FA5}">
                      <a16:colId xmlns:a16="http://schemas.microsoft.com/office/drawing/2014/main" val="20000"/>
                    </a:ext>
                  </a:extLst>
                </a:gridCol>
                <a:gridCol w="1512328">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1151484">
                  <a:extLst>
                    <a:ext uri="{9D8B030D-6E8A-4147-A177-3AD203B41FA5}">
                      <a16:colId xmlns:a16="http://schemas.microsoft.com/office/drawing/2014/main" val="20005"/>
                    </a:ext>
                  </a:extLst>
                </a:gridCol>
              </a:tblGrid>
              <a:tr h="446082">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名前</a:t>
                      </a:r>
                    </a:p>
                  </a:txBody>
                  <a:tcPr marL="68566" marR="68566"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やまだ　はなこ</a:t>
                      </a:r>
                    </a:p>
                  </a:txBody>
                  <a:tcPr marL="68566" marR="68566"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性別</a:t>
                      </a:r>
                    </a:p>
                  </a:txBody>
                  <a:tcPr marL="68566" marR="68566"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女</a:t>
                      </a:r>
                    </a:p>
                  </a:txBody>
                  <a:tcPr marL="68566" marR="68566" marT="0" marB="0" anchor="ctr" horzOverflow="overflow">
                    <a:lnL w="12700" cap="flat" cmpd="sng" algn="ctr">
                      <a:solidFill>
                        <a:srgbClr val="3DB6D5"/>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年齢</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66" marR="68566"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19</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歳</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66" marR="68566" marT="0" marB="0" anchor="ctr" horzOverflow="overflow">
                    <a:lnL w="12700" cap="flat" cmpd="sng" algn="ctr">
                      <a:solidFill>
                        <a:srgbClr val="4BACC6"/>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46871">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特徴</a:t>
                      </a:r>
                    </a:p>
                  </a:txBody>
                  <a:tcPr marL="68566" marR="68566"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5">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大学２年生、テニスサークルに所属。月に</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回はサークルのイベントがある。学外の友達との交遊も多く、流行に敏感。夜は将来海外で仕事をするという夢のために、英会話学校に通学中。大学近くの雑貨屋でのアルバイト代と、奨学金、実家からの仕送りが主な収入源の予定。</a:t>
                      </a:r>
                    </a:p>
                  </a:txBody>
                  <a:tcPr marL="68566" marR="68566"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1763034">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オーダー</a:t>
                      </a:r>
                      <a:endPar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66" marR="68566"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5">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住居費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いろいろなところに行ける駅近の安全な物件がいい。</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水道光熱費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普通に不自由なく生活したい。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通信費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アプリも使いたいからスマホがいい。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食費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平日の夜や休日とかはカフェで過ごしたりしたい。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交通費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家にいるより、外に出かけている方が好き。</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被服費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おしゃれにもこだわりたい。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教養娯楽費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英会話学校は月</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回で</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万円のクラス。</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貯金</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将来に向けて貯金もしたい。</a:t>
                      </a:r>
                    </a:p>
                  </a:txBody>
                  <a:tcPr marL="68566" marR="68566"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bl>
          </a:graphicData>
        </a:graphic>
      </p:graphicFrame>
      <p:pic>
        <p:nvPicPr>
          <p:cNvPr id="33817" name="図 3">
            <a:extLst>
              <a:ext uri="{FF2B5EF4-FFF2-40B4-BE49-F238E27FC236}">
                <a16:creationId xmlns:a16="http://schemas.microsoft.com/office/drawing/2014/main" id="{CB9A73DA-F0A1-4691-A300-4BB5DBA65D55}"/>
              </a:ext>
            </a:extLst>
          </p:cNvPr>
          <p:cNvPicPr>
            <a:picLocks noChangeAspect="1"/>
          </p:cNvPicPr>
          <p:nvPr/>
        </p:nvPicPr>
        <p:blipFill>
          <a:blip r:embed="rId2">
            <a:clrChange>
              <a:clrFrom>
                <a:srgbClr val="FFFDF5"/>
              </a:clrFrom>
              <a:clrTo>
                <a:srgbClr val="FFFDF5">
                  <a:alpha val="0"/>
                </a:srgbClr>
              </a:clrTo>
            </a:clrChange>
            <a:extLst>
              <a:ext uri="{28A0092B-C50C-407E-A947-70E740481C1C}">
                <a14:useLocalDpi xmlns:a14="http://schemas.microsoft.com/office/drawing/2010/main" val="0"/>
              </a:ext>
            </a:extLst>
          </a:blip>
          <a:srcRect/>
          <a:stretch>
            <a:fillRect/>
          </a:stretch>
        </p:blipFill>
        <p:spPr bwMode="auto">
          <a:xfrm>
            <a:off x="250825" y="2492375"/>
            <a:ext cx="1646238"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8" name="テキスト ボックス 5">
            <a:extLst>
              <a:ext uri="{FF2B5EF4-FFF2-40B4-BE49-F238E27FC236}">
                <a16:creationId xmlns:a16="http://schemas.microsoft.com/office/drawing/2014/main" id="{D1E32265-3634-48BA-94DF-6F472D56CCC9}"/>
              </a:ext>
            </a:extLst>
          </p:cNvPr>
          <p:cNvSpPr txBox="1">
            <a:spLocks noChangeArrowheads="1"/>
          </p:cNvSpPr>
          <p:nvPr/>
        </p:nvSpPr>
        <p:spPr bwMode="auto">
          <a:xfrm>
            <a:off x="2124075" y="1557338"/>
            <a:ext cx="49958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t>「将来は世界へ羽ばたきたい大学生」</a:t>
            </a:r>
          </a:p>
        </p:txBody>
      </p:sp>
      <p:sp>
        <p:nvSpPr>
          <p:cNvPr id="33819" name="テキスト ボックス 8">
            <a:extLst>
              <a:ext uri="{FF2B5EF4-FFF2-40B4-BE49-F238E27FC236}">
                <a16:creationId xmlns:a16="http://schemas.microsoft.com/office/drawing/2014/main" id="{F0355C0D-9486-4986-891D-A9140837741F}"/>
              </a:ext>
            </a:extLst>
          </p:cNvPr>
          <p:cNvSpPr txBox="1">
            <a:spLocks noChangeArrowheads="1"/>
          </p:cNvSpPr>
          <p:nvPr/>
        </p:nvSpPr>
        <p:spPr bwMode="auto">
          <a:xfrm>
            <a:off x="5292725" y="677863"/>
            <a:ext cx="1430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chemeClr val="bg1"/>
                </a:solidFill>
              </a:rPr>
              <a:t>※</a:t>
            </a:r>
            <a:r>
              <a:rPr lang="ja-JP" altLang="en-US" sz="1800">
                <a:solidFill>
                  <a:schemeClr val="bg1"/>
                </a:solidFill>
              </a:rPr>
              <a:t>オプション</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テキスト ボックス 5">
            <a:extLst>
              <a:ext uri="{FF2B5EF4-FFF2-40B4-BE49-F238E27FC236}">
                <a16:creationId xmlns:a16="http://schemas.microsoft.com/office/drawing/2014/main" id="{0D6AAA9C-7C77-4150-83E2-56770B312982}"/>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一人暮らしオーダーシート</a:t>
            </a:r>
          </a:p>
        </p:txBody>
      </p:sp>
      <p:graphicFrame>
        <p:nvGraphicFramePr>
          <p:cNvPr id="7" name="表 6">
            <a:extLst>
              <a:ext uri="{FF2B5EF4-FFF2-40B4-BE49-F238E27FC236}">
                <a16:creationId xmlns:a16="http://schemas.microsoft.com/office/drawing/2014/main" id="{FBEE376C-2711-4141-AD21-54624645F426}"/>
              </a:ext>
            </a:extLst>
          </p:cNvPr>
          <p:cNvGraphicFramePr>
            <a:graphicFrameLocks noGrp="1"/>
          </p:cNvGraphicFramePr>
          <p:nvPr/>
        </p:nvGraphicFramePr>
        <p:xfrm>
          <a:off x="2051050" y="2133600"/>
          <a:ext cx="6408738" cy="3532188"/>
        </p:xfrm>
        <a:graphic>
          <a:graphicData uri="http://schemas.openxmlformats.org/drawingml/2006/table">
            <a:tbl>
              <a:tblPr/>
              <a:tblGrid>
                <a:gridCol w="1407565">
                  <a:extLst>
                    <a:ext uri="{9D8B030D-6E8A-4147-A177-3AD203B41FA5}">
                      <a16:colId xmlns:a16="http://schemas.microsoft.com/office/drawing/2014/main" val="20000"/>
                    </a:ext>
                  </a:extLst>
                </a:gridCol>
                <a:gridCol w="1872142">
                  <a:extLst>
                    <a:ext uri="{9D8B030D-6E8A-4147-A177-3AD203B41FA5}">
                      <a16:colId xmlns:a16="http://schemas.microsoft.com/office/drawing/2014/main" val="20001"/>
                    </a:ext>
                  </a:extLst>
                </a:gridCol>
                <a:gridCol w="655050">
                  <a:extLst>
                    <a:ext uri="{9D8B030D-6E8A-4147-A177-3AD203B41FA5}">
                      <a16:colId xmlns:a16="http://schemas.microsoft.com/office/drawing/2014/main" val="20002"/>
                    </a:ext>
                  </a:extLst>
                </a:gridCol>
                <a:gridCol w="873398">
                  <a:extLst>
                    <a:ext uri="{9D8B030D-6E8A-4147-A177-3AD203B41FA5}">
                      <a16:colId xmlns:a16="http://schemas.microsoft.com/office/drawing/2014/main" val="20003"/>
                    </a:ext>
                  </a:extLst>
                </a:gridCol>
                <a:gridCol w="655050">
                  <a:extLst>
                    <a:ext uri="{9D8B030D-6E8A-4147-A177-3AD203B41FA5}">
                      <a16:colId xmlns:a16="http://schemas.microsoft.com/office/drawing/2014/main" val="20004"/>
                    </a:ext>
                  </a:extLst>
                </a:gridCol>
                <a:gridCol w="945533">
                  <a:extLst>
                    <a:ext uri="{9D8B030D-6E8A-4147-A177-3AD203B41FA5}">
                      <a16:colId xmlns:a16="http://schemas.microsoft.com/office/drawing/2014/main" val="20005"/>
                    </a:ext>
                  </a:extLst>
                </a:gridCol>
              </a:tblGrid>
              <a:tr h="503781">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名前</a:t>
                      </a:r>
                      <a:endParaRPr kumimoji="1" lang="en-US"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さとう　いちろう　</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性別</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男</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年齢</a:t>
                      </a:r>
                      <a:endParaRPr kumimoji="1" lang="ja-JP"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19</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歳</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08535">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特徴</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5">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プロミュージシャンを目指して活動中。音楽関係の専門学校に通っている。ライブ活動も積極的に実施し、楽曲などのネット配信も行っている。主な収入はアルバイトで得つつ、奨学金と実家からの仕送りも予定。普段は、インドアで過ごすことが多い。</a:t>
                      </a:r>
                      <a:endParaRPr kumimoji="1" lang="ja-JP"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1919871">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オーダー</a:t>
                      </a:r>
                      <a:endPar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5">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住居費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バンド仲間が集まれて楽器もおける防音の部屋がいい。</a:t>
                      </a:r>
                      <a:endPar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水道光熱費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楽曲制作などで常に電気は使っている。</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通信費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ネットもたくさん使うのでスマホだけじゃ物足りない。</a:t>
                      </a:r>
                      <a:endParaRPr kumimoji="1" lang="en-US" altLang="ja-JP" sz="1400" kern="1200" dirty="0">
                        <a:solidFill>
                          <a:schemeClr val="tx1"/>
                        </a:solidFill>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食費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いろいろと忙しく外で済ますことが多い。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交通費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ライブ活動のために交通費は多めに必要。車もあるといい。</a:t>
                      </a:r>
                      <a:endParaRPr kumimoji="1" lang="en-US" altLang="ja-JP" sz="1400" kern="1200" dirty="0">
                        <a:solidFill>
                          <a:schemeClr val="tx1"/>
                        </a:solidFill>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被服費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ファッションも大切な表現の１つ。</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教養娯楽費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月</a:t>
                      </a:r>
                      <a:r>
                        <a:rPr kumimoji="1" lang="en-US" altLang="ja-JP" sz="1400" kern="1200" dirty="0">
                          <a:solidFill>
                            <a:schemeClr val="tx1"/>
                          </a:solidFill>
                          <a:latin typeface="+mn-lt"/>
                          <a:ea typeface="+mn-ea"/>
                          <a:cs typeface="+mn-cs"/>
                        </a:rPr>
                        <a:t>2</a:t>
                      </a:r>
                      <a:r>
                        <a:rPr kumimoji="1" lang="ja-JP" altLang="en-US" sz="1400" kern="1200" dirty="0">
                          <a:solidFill>
                            <a:schemeClr val="tx1"/>
                          </a:solidFill>
                          <a:latin typeface="+mn-lt"/>
                          <a:ea typeface="+mn-ea"/>
                          <a:cs typeface="+mn-cs"/>
                        </a:rPr>
                        <a:t>回のライブ活動に</a:t>
                      </a:r>
                      <a:r>
                        <a:rPr kumimoji="1" lang="en-US" altLang="ja-JP" sz="1400" kern="1200" dirty="0">
                          <a:solidFill>
                            <a:schemeClr val="tx1"/>
                          </a:solidFill>
                          <a:latin typeface="+mn-lt"/>
                          <a:ea typeface="+mn-ea"/>
                          <a:cs typeface="+mn-cs"/>
                        </a:rPr>
                        <a:t>2</a:t>
                      </a:r>
                      <a:r>
                        <a:rPr kumimoji="1" lang="ja-JP" altLang="en-US" sz="1400" kern="1200" dirty="0">
                          <a:solidFill>
                            <a:schemeClr val="tx1"/>
                          </a:solidFill>
                          <a:latin typeface="+mn-lt"/>
                          <a:ea typeface="+mn-ea"/>
                          <a:cs typeface="+mn-cs"/>
                        </a:rPr>
                        <a:t>万円が必要。</a:t>
                      </a:r>
                      <a:endParaRPr kumimoji="1" lang="en-US" altLang="ja-JP" sz="1400" kern="1200" dirty="0">
                        <a:solidFill>
                          <a:schemeClr val="tx1"/>
                        </a:solidFill>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貯金</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楽器購入に備えて貯金は常に多めにしておきたい。</a:t>
                      </a:r>
                      <a:endPar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bl>
          </a:graphicData>
        </a:graphic>
      </p:graphicFrame>
      <p:pic>
        <p:nvPicPr>
          <p:cNvPr id="34841" name="図 2">
            <a:extLst>
              <a:ext uri="{FF2B5EF4-FFF2-40B4-BE49-F238E27FC236}">
                <a16:creationId xmlns:a16="http://schemas.microsoft.com/office/drawing/2014/main" id="{80097346-D56D-4C8E-BCBC-5EF2A402C3E2}"/>
              </a:ext>
            </a:extLst>
          </p:cNvPr>
          <p:cNvPicPr>
            <a:picLocks noChangeAspect="1"/>
          </p:cNvPicPr>
          <p:nvPr/>
        </p:nvPicPr>
        <p:blipFill>
          <a:blip r:embed="rId2">
            <a:clrChange>
              <a:clrFrom>
                <a:srgbClr val="FFFDF5"/>
              </a:clrFrom>
              <a:clrTo>
                <a:srgbClr val="FFFDF5">
                  <a:alpha val="0"/>
                </a:srgbClr>
              </a:clrTo>
            </a:clrChange>
            <a:extLst>
              <a:ext uri="{28A0092B-C50C-407E-A947-70E740481C1C}">
                <a14:useLocalDpi xmlns:a14="http://schemas.microsoft.com/office/drawing/2010/main" val="0"/>
              </a:ext>
            </a:extLst>
          </a:blip>
          <a:srcRect/>
          <a:stretch>
            <a:fillRect/>
          </a:stretch>
        </p:blipFill>
        <p:spPr bwMode="auto">
          <a:xfrm>
            <a:off x="323850" y="2205038"/>
            <a:ext cx="1639888"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42" name="スライド番号プレースホルダー 1">
            <a:extLst>
              <a:ext uri="{FF2B5EF4-FFF2-40B4-BE49-F238E27FC236}">
                <a16:creationId xmlns:a16="http://schemas.microsoft.com/office/drawing/2014/main" id="{70AE9CCA-8643-48D6-9123-61029A56A0B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F975293-4E05-424D-A961-F69F3936AA29}" type="slidenum">
              <a:rPr lang="ja-JP" altLang="en-US" sz="1200">
                <a:solidFill>
                  <a:srgbClr val="898989"/>
                </a:solidFill>
              </a:rPr>
              <a:pPr>
                <a:spcBef>
                  <a:spcPct val="0"/>
                </a:spcBef>
                <a:buFontTx/>
                <a:buNone/>
              </a:pPr>
              <a:t>28</a:t>
            </a:fld>
            <a:endParaRPr lang="ja-JP" altLang="en-US" sz="1200">
              <a:solidFill>
                <a:srgbClr val="898989"/>
              </a:solidFill>
            </a:endParaRPr>
          </a:p>
        </p:txBody>
      </p:sp>
      <p:sp>
        <p:nvSpPr>
          <p:cNvPr id="34843" name="テキスト ボックス 2">
            <a:extLst>
              <a:ext uri="{FF2B5EF4-FFF2-40B4-BE49-F238E27FC236}">
                <a16:creationId xmlns:a16="http://schemas.microsoft.com/office/drawing/2014/main" id="{D6EED439-EC43-4F54-8CB4-121BFD61C307}"/>
              </a:ext>
            </a:extLst>
          </p:cNvPr>
          <p:cNvSpPr txBox="1">
            <a:spLocks noChangeArrowheads="1"/>
          </p:cNvSpPr>
          <p:nvPr/>
        </p:nvSpPr>
        <p:spPr bwMode="auto">
          <a:xfrm>
            <a:off x="5292725" y="677863"/>
            <a:ext cx="1430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chemeClr val="bg1"/>
                </a:solidFill>
              </a:rPr>
              <a:t>※</a:t>
            </a:r>
            <a:r>
              <a:rPr lang="ja-JP" altLang="en-US" sz="1800">
                <a:solidFill>
                  <a:schemeClr val="bg1"/>
                </a:solidFill>
              </a:rPr>
              <a:t>オプション</a:t>
            </a:r>
          </a:p>
        </p:txBody>
      </p:sp>
      <p:sp>
        <p:nvSpPr>
          <p:cNvPr id="34844" name="テキスト ボックス 7">
            <a:extLst>
              <a:ext uri="{FF2B5EF4-FFF2-40B4-BE49-F238E27FC236}">
                <a16:creationId xmlns:a16="http://schemas.microsoft.com/office/drawing/2014/main" id="{3CB06ADE-1205-4876-828E-E9C0F64CAA36}"/>
              </a:ext>
            </a:extLst>
          </p:cNvPr>
          <p:cNvSpPr txBox="1">
            <a:spLocks noChangeArrowheads="1"/>
          </p:cNvSpPr>
          <p:nvPr/>
        </p:nvSpPr>
        <p:spPr bwMode="auto">
          <a:xfrm>
            <a:off x="2124075" y="1484313"/>
            <a:ext cx="614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t>「ライブと</a:t>
            </a:r>
            <a:r>
              <a:rPr lang="en-US" altLang="ja-JP" sz="2400"/>
              <a:t>WEB</a:t>
            </a:r>
            <a:r>
              <a:rPr lang="ja-JP" altLang="en-US" sz="2400"/>
              <a:t>がステージなアーティストの卵」</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テキスト ボックス 6">
            <a:extLst>
              <a:ext uri="{FF2B5EF4-FFF2-40B4-BE49-F238E27FC236}">
                <a16:creationId xmlns:a16="http://schemas.microsoft.com/office/drawing/2014/main" id="{03A7C4B3-F122-49FF-9A7D-009EF8840056}"/>
              </a:ext>
            </a:extLst>
          </p:cNvPr>
          <p:cNvSpPr txBox="1">
            <a:spLocks noChangeArrowheads="1"/>
          </p:cNvSpPr>
          <p:nvPr/>
        </p:nvSpPr>
        <p:spPr bwMode="auto">
          <a:xfrm>
            <a:off x="1123950" y="2420938"/>
            <a:ext cx="68961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ts val="5200"/>
              </a:lnSpc>
              <a:spcBef>
                <a:spcPct val="0"/>
              </a:spcBef>
              <a:buFontTx/>
              <a:buNone/>
            </a:pPr>
            <a:r>
              <a:rPr lang="ja-JP" altLang="en-US" sz="4000"/>
              <a:t>一人暮らしには具体的にどんなお金が必要でしょうか。</a:t>
            </a:r>
            <a:endParaRPr lang="ja-JP" altLang="en-US" sz="3600"/>
          </a:p>
        </p:txBody>
      </p:sp>
      <p:sp>
        <p:nvSpPr>
          <p:cNvPr id="7171" name="スライド番号プレースホルダー 2">
            <a:extLst>
              <a:ext uri="{FF2B5EF4-FFF2-40B4-BE49-F238E27FC236}">
                <a16:creationId xmlns:a16="http://schemas.microsoft.com/office/drawing/2014/main" id="{60316C6F-3732-4EE3-BF45-C83D422B628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6507C55-6ACF-4096-A26B-03161FCE8222}" type="slidenum">
              <a:rPr lang="ja-JP" altLang="en-US" sz="1200">
                <a:solidFill>
                  <a:srgbClr val="898989"/>
                </a:solidFill>
              </a:rPr>
              <a:pPr>
                <a:spcBef>
                  <a:spcPct val="0"/>
                </a:spcBef>
                <a:buFontTx/>
                <a:buNone/>
              </a:pPr>
              <a:t>2</a:t>
            </a:fld>
            <a:endParaRPr lang="ja-JP" altLang="en-US" sz="1200">
              <a:solidFill>
                <a:srgbClr val="898989"/>
              </a:solidFill>
            </a:endParaRPr>
          </a:p>
        </p:txBody>
      </p:sp>
      <p:pic>
        <p:nvPicPr>
          <p:cNvPr id="7172" name="図 4">
            <a:extLst>
              <a:ext uri="{FF2B5EF4-FFF2-40B4-BE49-F238E27FC236}">
                <a16:creationId xmlns:a16="http://schemas.microsoft.com/office/drawing/2014/main" id="{1F251D2B-FB0F-43AF-9267-A54615CAA8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4286250"/>
            <a:ext cx="16002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図 5">
            <a:extLst>
              <a:ext uri="{FF2B5EF4-FFF2-40B4-BE49-F238E27FC236}">
                <a16:creationId xmlns:a16="http://schemas.microsoft.com/office/drawing/2014/main" id="{AA0B1570-2835-40C1-A946-F6F9BA139C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159250"/>
            <a:ext cx="16954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テキスト ボックス 5">
            <a:extLst>
              <a:ext uri="{FF2B5EF4-FFF2-40B4-BE49-F238E27FC236}">
                <a16:creationId xmlns:a16="http://schemas.microsoft.com/office/drawing/2014/main" id="{A5AA07E8-596F-440A-ADDF-05A89838BCCF}"/>
              </a:ext>
            </a:extLst>
          </p:cNvPr>
          <p:cNvSpPr txBox="1">
            <a:spLocks noChangeArrowheads="1"/>
          </p:cNvSpPr>
          <p:nvPr/>
        </p:nvSpPr>
        <p:spPr bwMode="auto">
          <a:xfrm>
            <a:off x="196850" y="600075"/>
            <a:ext cx="5599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一人暮らしにかかる費用</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テキスト ボックス 5">
            <a:extLst>
              <a:ext uri="{FF2B5EF4-FFF2-40B4-BE49-F238E27FC236}">
                <a16:creationId xmlns:a16="http://schemas.microsoft.com/office/drawing/2014/main" id="{65209C60-F6BF-490D-91A8-BDE1B493F075}"/>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一人暮らしオーダーシート</a:t>
            </a:r>
          </a:p>
        </p:txBody>
      </p:sp>
      <p:graphicFrame>
        <p:nvGraphicFramePr>
          <p:cNvPr id="7" name="表 6">
            <a:extLst>
              <a:ext uri="{FF2B5EF4-FFF2-40B4-BE49-F238E27FC236}">
                <a16:creationId xmlns:a16="http://schemas.microsoft.com/office/drawing/2014/main" id="{F7C40F6B-845B-484A-A512-D91DFA21D7D6}"/>
              </a:ext>
            </a:extLst>
          </p:cNvPr>
          <p:cNvGraphicFramePr>
            <a:graphicFrameLocks noGrp="1"/>
          </p:cNvGraphicFramePr>
          <p:nvPr/>
        </p:nvGraphicFramePr>
        <p:xfrm>
          <a:off x="2119313" y="2205038"/>
          <a:ext cx="6340475" cy="3600450"/>
        </p:xfrm>
        <a:graphic>
          <a:graphicData uri="http://schemas.openxmlformats.org/drawingml/2006/table">
            <a:tbl>
              <a:tblPr/>
              <a:tblGrid>
                <a:gridCol w="1228426">
                  <a:extLst>
                    <a:ext uri="{9D8B030D-6E8A-4147-A177-3AD203B41FA5}">
                      <a16:colId xmlns:a16="http://schemas.microsoft.com/office/drawing/2014/main" val="20000"/>
                    </a:ext>
                  </a:extLst>
                </a:gridCol>
                <a:gridCol w="1944018">
                  <a:extLst>
                    <a:ext uri="{9D8B030D-6E8A-4147-A177-3AD203B41FA5}">
                      <a16:colId xmlns:a16="http://schemas.microsoft.com/office/drawing/2014/main" val="20001"/>
                    </a:ext>
                  </a:extLst>
                </a:gridCol>
                <a:gridCol w="720007">
                  <a:extLst>
                    <a:ext uri="{9D8B030D-6E8A-4147-A177-3AD203B41FA5}">
                      <a16:colId xmlns:a16="http://schemas.microsoft.com/office/drawing/2014/main" val="20002"/>
                    </a:ext>
                  </a:extLst>
                </a:gridCol>
                <a:gridCol w="798134">
                  <a:extLst>
                    <a:ext uri="{9D8B030D-6E8A-4147-A177-3AD203B41FA5}">
                      <a16:colId xmlns:a16="http://schemas.microsoft.com/office/drawing/2014/main" val="20003"/>
                    </a:ext>
                  </a:extLst>
                </a:gridCol>
                <a:gridCol w="824945">
                  <a:extLst>
                    <a:ext uri="{9D8B030D-6E8A-4147-A177-3AD203B41FA5}">
                      <a16:colId xmlns:a16="http://schemas.microsoft.com/office/drawing/2014/main" val="20004"/>
                    </a:ext>
                  </a:extLst>
                </a:gridCol>
                <a:gridCol w="824945">
                  <a:extLst>
                    <a:ext uri="{9D8B030D-6E8A-4147-A177-3AD203B41FA5}">
                      <a16:colId xmlns:a16="http://schemas.microsoft.com/office/drawing/2014/main" val="20005"/>
                    </a:ext>
                  </a:extLst>
                </a:gridCol>
              </a:tblGrid>
              <a:tr h="431901">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名前</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かとう　たろう</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性別</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男</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年齢</a:t>
                      </a: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23</a:t>
                      </a:r>
                      <a:r>
                        <a:rPr kumimoji="1" lang="ja-JP"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歳</a:t>
                      </a: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6467">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特徴</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5">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ガソリンスタンドとコンビニでアルバイトをかけ持ちしているフリーター。オートバイが好きで、乗るのはもちろんのこと、メンテナンスなどにも熱心。将来はモータースポーツ関係での就職を目指している。そのための人脈作りも大切にしている。</a:t>
                      </a:r>
                      <a:endParaRPr kumimoji="1" lang="ja-JP"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082082">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オーダー</a:t>
                      </a:r>
                      <a:endParaRPr kumimoji="1" lang="en-US"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5">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住居費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オートバイのパーツなどを置く場所はほしい。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水道光熱費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あまり家にはいない。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通信費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情報収集やナビにもなるのでスマホが必要。</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食費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食事はバイトが忙しいので、手軽に外食ですませたい。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交通費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オートバイは体の一部。</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被服費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最近、彼女ができたので服にも気を使いたい。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教養娯楽費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月</a:t>
                      </a:r>
                      <a:r>
                        <a:rPr kumimoji="1" lang="en-US" altLang="ja-JP" sz="1400" kern="1200" dirty="0">
                          <a:solidFill>
                            <a:schemeClr val="tx1"/>
                          </a:solidFill>
                          <a:latin typeface="+mn-lt"/>
                          <a:ea typeface="+mn-ea"/>
                          <a:cs typeface="+mn-cs"/>
                        </a:rPr>
                        <a:t>6</a:t>
                      </a:r>
                      <a:r>
                        <a:rPr kumimoji="1" lang="ja-JP" altLang="en-US" sz="1400" kern="1200" dirty="0">
                          <a:solidFill>
                            <a:schemeClr val="tx1"/>
                          </a:solidFill>
                          <a:latin typeface="+mn-lt"/>
                          <a:ea typeface="+mn-ea"/>
                          <a:cs typeface="+mn-cs"/>
                        </a:rPr>
                        <a:t>回はサーキットへ遠出をしてレース観戦と人脈作り。</a:t>
                      </a:r>
                      <a:r>
                        <a:rPr kumimoji="1" lang="en-US" altLang="ja-JP" sz="1400" kern="1200" dirty="0">
                          <a:solidFill>
                            <a:schemeClr val="tx1"/>
                          </a:solidFill>
                          <a:latin typeface="+mn-lt"/>
                          <a:ea typeface="+mn-ea"/>
                          <a:cs typeface="+mn-cs"/>
                        </a:rPr>
                        <a:t>1</a:t>
                      </a:r>
                      <a:r>
                        <a:rPr kumimoji="1" lang="ja-JP" altLang="en-US" sz="1400" kern="1200" dirty="0">
                          <a:solidFill>
                            <a:schemeClr val="tx1"/>
                          </a:solidFill>
                          <a:latin typeface="+mn-lt"/>
                          <a:ea typeface="+mn-ea"/>
                          <a:cs typeface="+mn-cs"/>
                        </a:rPr>
                        <a:t>回行くと</a:t>
                      </a:r>
                      <a:r>
                        <a:rPr kumimoji="1" lang="en-US" altLang="ja-JP" sz="1400" kern="1200" dirty="0">
                          <a:solidFill>
                            <a:schemeClr val="tx1"/>
                          </a:solidFill>
                          <a:latin typeface="+mn-lt"/>
                          <a:ea typeface="+mn-ea"/>
                          <a:cs typeface="+mn-cs"/>
                        </a:rPr>
                        <a:t>5</a:t>
                      </a:r>
                      <a:r>
                        <a:rPr kumimoji="1" lang="ja-JP" altLang="en-US" sz="1400" kern="1200" dirty="0">
                          <a:solidFill>
                            <a:schemeClr val="tx1"/>
                          </a:solidFill>
                          <a:latin typeface="+mn-lt"/>
                          <a:ea typeface="+mn-ea"/>
                          <a:cs typeface="+mn-cs"/>
                        </a:rPr>
                        <a:t>千円かかる。</a:t>
                      </a:r>
                      <a:endParaRPr kumimoji="1" lang="en-US" altLang="ja-JP" sz="1400" kern="1200" dirty="0">
                        <a:solidFill>
                          <a:schemeClr val="tx1"/>
                        </a:solidFill>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貯金</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まだフリーターなので貯金は多めにしておきたい。</a:t>
                      </a:r>
                      <a:endPar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bl>
          </a:graphicData>
        </a:graphic>
      </p:graphicFrame>
      <p:pic>
        <p:nvPicPr>
          <p:cNvPr id="35865" name="図 2">
            <a:extLst>
              <a:ext uri="{FF2B5EF4-FFF2-40B4-BE49-F238E27FC236}">
                <a16:creationId xmlns:a16="http://schemas.microsoft.com/office/drawing/2014/main" id="{158CD5F6-2BE1-4651-A190-8A875A381830}"/>
              </a:ext>
            </a:extLst>
          </p:cNvPr>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3850" y="2636838"/>
            <a:ext cx="16573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6" name="スライド番号プレースホルダー 1">
            <a:extLst>
              <a:ext uri="{FF2B5EF4-FFF2-40B4-BE49-F238E27FC236}">
                <a16:creationId xmlns:a16="http://schemas.microsoft.com/office/drawing/2014/main" id="{A3D42AE2-A063-4EF5-9130-28959940A89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9934B6A-F62E-4AFA-9B16-64A297491F69}" type="slidenum">
              <a:rPr lang="ja-JP" altLang="en-US" sz="1200">
                <a:solidFill>
                  <a:srgbClr val="898989"/>
                </a:solidFill>
              </a:rPr>
              <a:pPr>
                <a:spcBef>
                  <a:spcPct val="0"/>
                </a:spcBef>
                <a:buFontTx/>
                <a:buNone/>
              </a:pPr>
              <a:t>29</a:t>
            </a:fld>
            <a:endParaRPr lang="ja-JP" altLang="en-US" sz="1200">
              <a:solidFill>
                <a:srgbClr val="898989"/>
              </a:solidFill>
            </a:endParaRPr>
          </a:p>
        </p:txBody>
      </p:sp>
      <p:sp>
        <p:nvSpPr>
          <p:cNvPr id="35867" name="テキスト ボックス 5">
            <a:extLst>
              <a:ext uri="{FF2B5EF4-FFF2-40B4-BE49-F238E27FC236}">
                <a16:creationId xmlns:a16="http://schemas.microsoft.com/office/drawing/2014/main" id="{CF8175BB-D303-4F36-90ED-CA671AE05870}"/>
              </a:ext>
            </a:extLst>
          </p:cNvPr>
          <p:cNvSpPr txBox="1">
            <a:spLocks noChangeArrowheads="1"/>
          </p:cNvSpPr>
          <p:nvPr/>
        </p:nvSpPr>
        <p:spPr bwMode="auto">
          <a:xfrm>
            <a:off x="5292725" y="677863"/>
            <a:ext cx="1430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chemeClr val="bg1"/>
                </a:solidFill>
              </a:rPr>
              <a:t>※</a:t>
            </a:r>
            <a:r>
              <a:rPr lang="ja-JP" altLang="en-US" sz="1800">
                <a:solidFill>
                  <a:schemeClr val="bg1"/>
                </a:solidFill>
              </a:rPr>
              <a:t>オプション</a:t>
            </a:r>
          </a:p>
        </p:txBody>
      </p:sp>
      <p:sp>
        <p:nvSpPr>
          <p:cNvPr id="35868" name="テキスト ボックス 7">
            <a:extLst>
              <a:ext uri="{FF2B5EF4-FFF2-40B4-BE49-F238E27FC236}">
                <a16:creationId xmlns:a16="http://schemas.microsoft.com/office/drawing/2014/main" id="{CBD6A5DE-7B2D-4E76-8B3F-0226ADA85277}"/>
              </a:ext>
            </a:extLst>
          </p:cNvPr>
          <p:cNvSpPr txBox="1">
            <a:spLocks noChangeArrowheads="1"/>
          </p:cNvSpPr>
          <p:nvPr/>
        </p:nvSpPr>
        <p:spPr bwMode="auto">
          <a:xfrm>
            <a:off x="2051050" y="1527175"/>
            <a:ext cx="5626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t>「夢は次世代モーターサイクルエンジニア」</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図 3">
            <a:extLst>
              <a:ext uri="{FF2B5EF4-FFF2-40B4-BE49-F238E27FC236}">
                <a16:creationId xmlns:a16="http://schemas.microsoft.com/office/drawing/2014/main" id="{5F55E147-5F1F-4D13-AB70-429BF361AE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3413" y="4437063"/>
            <a:ext cx="787717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テキスト ボックス 5">
            <a:extLst>
              <a:ext uri="{FF2B5EF4-FFF2-40B4-BE49-F238E27FC236}">
                <a16:creationId xmlns:a16="http://schemas.microsoft.com/office/drawing/2014/main" id="{8F1B4B76-79C5-4E0D-8525-EDC0372E8A0A}"/>
              </a:ext>
            </a:extLst>
          </p:cNvPr>
          <p:cNvSpPr txBox="1">
            <a:spLocks noChangeArrowheads="1"/>
          </p:cNvSpPr>
          <p:nvPr/>
        </p:nvSpPr>
        <p:spPr bwMode="auto">
          <a:xfrm>
            <a:off x="196850" y="600075"/>
            <a:ext cx="5815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800">
                <a:solidFill>
                  <a:schemeClr val="bg1"/>
                </a:solidFill>
              </a:rPr>
              <a:t>依頼者の収入状況</a:t>
            </a:r>
          </a:p>
        </p:txBody>
      </p:sp>
      <p:graphicFrame>
        <p:nvGraphicFramePr>
          <p:cNvPr id="7" name="表 6">
            <a:extLst>
              <a:ext uri="{FF2B5EF4-FFF2-40B4-BE49-F238E27FC236}">
                <a16:creationId xmlns:a16="http://schemas.microsoft.com/office/drawing/2014/main" id="{1E91D489-F611-4C86-84C6-52CB43F04AF8}"/>
              </a:ext>
            </a:extLst>
          </p:cNvPr>
          <p:cNvGraphicFramePr>
            <a:graphicFrameLocks noGrp="1"/>
          </p:cNvGraphicFramePr>
          <p:nvPr/>
        </p:nvGraphicFramePr>
        <p:xfrm>
          <a:off x="755650" y="1949450"/>
          <a:ext cx="7561263" cy="2232025"/>
        </p:xfrm>
        <a:graphic>
          <a:graphicData uri="http://schemas.openxmlformats.org/drawingml/2006/table">
            <a:tbl>
              <a:tblPr/>
              <a:tblGrid>
                <a:gridCol w="1656110">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2304753">
                  <a:extLst>
                    <a:ext uri="{9D8B030D-6E8A-4147-A177-3AD203B41FA5}">
                      <a16:colId xmlns:a16="http://schemas.microsoft.com/office/drawing/2014/main" val="20002"/>
                    </a:ext>
                  </a:extLst>
                </a:gridCol>
              </a:tblGrid>
              <a:tr h="744008">
                <a:tc>
                  <a:txBody>
                    <a:bodyPr/>
                    <a:lstStyle/>
                    <a:p>
                      <a:r>
                        <a:rPr kumimoji="1" lang="ja-JP" altLang="en-US" sz="2000" dirty="0">
                          <a:solidFill>
                            <a:schemeClr val="tx1"/>
                          </a:solidFill>
                          <a:latin typeface="+mn-ea"/>
                          <a:ea typeface="+mn-ea"/>
                        </a:rPr>
                        <a:t>給料</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chemeClr val="tx1"/>
                          </a:solidFill>
                          <a:latin typeface="+mn-ea"/>
                          <a:ea typeface="+mn-ea"/>
                        </a:rPr>
                        <a:t>仕事などをして得た収入</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p>
                      <a:r>
                        <a:rPr lang="en-US" altLang="ja-JP" sz="1800" dirty="0">
                          <a:solidFill>
                            <a:srgbClr val="000000"/>
                          </a:solidFill>
                          <a:latin typeface="+mn-ea"/>
                          <a:ea typeface="+mn-ea"/>
                        </a:rPr>
                        <a:t>14</a:t>
                      </a:r>
                      <a:r>
                        <a:rPr lang="ja-JP" altLang="ja-JP" sz="1800" dirty="0">
                          <a:solidFill>
                            <a:srgbClr val="000000"/>
                          </a:solidFill>
                          <a:latin typeface="+mn-ea"/>
                          <a:ea typeface="+mn-ea"/>
                        </a:rPr>
                        <a:t>万</a:t>
                      </a:r>
                      <a:r>
                        <a:rPr kumimoji="1" lang="en-US" altLang="ja-JP" sz="1800" dirty="0">
                          <a:solidFill>
                            <a:srgbClr val="000000"/>
                          </a:solidFill>
                          <a:latin typeface="+mn-ea"/>
                          <a:ea typeface="+mn-ea"/>
                        </a:rPr>
                        <a:t>5</a:t>
                      </a:r>
                      <a:r>
                        <a:rPr kumimoji="1" lang="ja-JP" altLang="en-US" sz="1800" dirty="0">
                          <a:solidFill>
                            <a:srgbClr val="000000"/>
                          </a:solidFill>
                          <a:latin typeface="+mn-ea"/>
                          <a:ea typeface="+mn-ea"/>
                        </a:rPr>
                        <a:t>千</a:t>
                      </a:r>
                      <a:r>
                        <a:rPr lang="ja-JP" altLang="en-US" sz="1800" dirty="0">
                          <a:solidFill>
                            <a:srgbClr val="000000"/>
                          </a:solidFill>
                          <a:latin typeface="+mn-ea"/>
                          <a:ea typeface="+mn-ea"/>
                        </a:rPr>
                        <a:t>円</a:t>
                      </a:r>
                      <a:endParaRPr kumimoji="1" lang="ja-JP" altLang="en-US" sz="1800" dirty="0">
                        <a:solidFill>
                          <a:srgbClr val="000000"/>
                        </a:solidFill>
                        <a:latin typeface="+mn-ea"/>
                        <a:ea typeface="+mn-ea"/>
                      </a:endParaRP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4008">
                <a:tc>
                  <a:txBody>
                    <a:bodyPr/>
                    <a:lstStyle/>
                    <a:p>
                      <a:r>
                        <a:rPr kumimoji="1" lang="ja-JP" altLang="en-US" sz="2000" dirty="0">
                          <a:solidFill>
                            <a:schemeClr val="tx1"/>
                          </a:solidFill>
                          <a:latin typeface="+mn-ea"/>
                          <a:ea typeface="+mn-ea"/>
                        </a:rPr>
                        <a:t>非消費支出</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chemeClr val="tx1"/>
                          </a:solidFill>
                          <a:latin typeface="+mn-ea"/>
                          <a:ea typeface="+mn-ea"/>
                        </a:rPr>
                        <a:t>税金や年金など公的に必要な支出</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p>
                      <a:r>
                        <a:rPr kumimoji="1" lang="en-US" altLang="ja-JP" sz="1800" dirty="0">
                          <a:solidFill>
                            <a:srgbClr val="000000"/>
                          </a:solidFill>
                          <a:latin typeface="+mn-ea"/>
                          <a:ea typeface="+mn-ea"/>
                        </a:rPr>
                        <a:t>5</a:t>
                      </a:r>
                      <a:r>
                        <a:rPr kumimoji="1" lang="ja-JP" altLang="en-US" sz="1800" dirty="0">
                          <a:solidFill>
                            <a:srgbClr val="000000"/>
                          </a:solidFill>
                          <a:latin typeface="+mn-ea"/>
                          <a:ea typeface="+mn-ea"/>
                        </a:rPr>
                        <a:t>千円</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4008">
                <a:tc>
                  <a:txBody>
                    <a:bodyPr/>
                    <a:lstStyle/>
                    <a:p>
                      <a:r>
                        <a:rPr kumimoji="1" lang="ja-JP" altLang="en-US" sz="2000" dirty="0">
                          <a:solidFill>
                            <a:schemeClr val="tx1"/>
                          </a:solidFill>
                          <a:latin typeface="+mn-ea"/>
                          <a:ea typeface="+mn-ea"/>
                        </a:rPr>
                        <a:t>手取り</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chemeClr val="tx1"/>
                          </a:solidFill>
                          <a:latin typeface="+mn-ea"/>
                          <a:ea typeface="+mn-ea"/>
                        </a:rPr>
                        <a:t>給料から非消費支出を引いたお金</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p>
                      <a:r>
                        <a:rPr kumimoji="1" lang="en-US" altLang="ja-JP" sz="1800" dirty="0">
                          <a:solidFill>
                            <a:srgbClr val="000000"/>
                          </a:solidFill>
                          <a:latin typeface="+mn-ea"/>
                          <a:ea typeface="+mn-ea"/>
                        </a:rPr>
                        <a:t>14</a:t>
                      </a:r>
                      <a:r>
                        <a:rPr kumimoji="1" lang="ja-JP" altLang="en-US" sz="1800" dirty="0">
                          <a:solidFill>
                            <a:srgbClr val="000000"/>
                          </a:solidFill>
                          <a:latin typeface="+mn-ea"/>
                          <a:ea typeface="+mn-ea"/>
                        </a:rPr>
                        <a:t>万円</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6886" name="正方形/長方形 2">
            <a:extLst>
              <a:ext uri="{FF2B5EF4-FFF2-40B4-BE49-F238E27FC236}">
                <a16:creationId xmlns:a16="http://schemas.microsoft.com/office/drawing/2014/main" id="{5449A55E-B37E-44D4-866D-BC2075F54381}"/>
              </a:ext>
            </a:extLst>
          </p:cNvPr>
          <p:cNvSpPr>
            <a:spLocks noChangeArrowheads="1"/>
          </p:cNvSpPr>
          <p:nvPr/>
        </p:nvSpPr>
        <p:spPr bwMode="auto">
          <a:xfrm>
            <a:off x="684213" y="1484313"/>
            <a:ext cx="1768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a:t>やまだ　はなこ</a:t>
            </a:r>
          </a:p>
        </p:txBody>
      </p:sp>
      <p:sp>
        <p:nvSpPr>
          <p:cNvPr id="36887" name="スライド番号プレースホルダー 1">
            <a:extLst>
              <a:ext uri="{FF2B5EF4-FFF2-40B4-BE49-F238E27FC236}">
                <a16:creationId xmlns:a16="http://schemas.microsoft.com/office/drawing/2014/main" id="{645FDF9A-A1E8-4D15-A03C-F5318091BF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2B4FF4F6-123D-4939-A087-F5F6E4B1D642}" type="slidenum">
              <a:rPr lang="ja-JP" altLang="en-US" sz="1200">
                <a:solidFill>
                  <a:srgbClr val="898989"/>
                </a:solidFill>
              </a:rPr>
              <a:pPr>
                <a:spcBef>
                  <a:spcPct val="0"/>
                </a:spcBef>
                <a:buFontTx/>
                <a:buNone/>
              </a:pPr>
              <a:t>30</a:t>
            </a:fld>
            <a:endParaRPr lang="ja-JP" altLang="en-US" sz="1200">
              <a:solidFill>
                <a:srgbClr val="898989"/>
              </a:solidFill>
            </a:endParaRPr>
          </a:p>
        </p:txBody>
      </p:sp>
      <p:pic>
        <p:nvPicPr>
          <p:cNvPr id="36888" name="図 3">
            <a:extLst>
              <a:ext uri="{FF2B5EF4-FFF2-40B4-BE49-F238E27FC236}">
                <a16:creationId xmlns:a16="http://schemas.microsoft.com/office/drawing/2014/main" id="{8683E6F0-D1C7-4701-A187-2CAFA6520577}"/>
              </a:ext>
            </a:extLst>
          </p:cNvPr>
          <p:cNvPicPr>
            <a:picLocks noChangeAspect="1"/>
          </p:cNvPicPr>
          <p:nvPr/>
        </p:nvPicPr>
        <p:blipFill>
          <a:blip r:embed="rId3">
            <a:clrChange>
              <a:clrFrom>
                <a:srgbClr val="FFFDF5"/>
              </a:clrFrom>
              <a:clrTo>
                <a:srgbClr val="FFFDF5">
                  <a:alpha val="0"/>
                </a:srgbClr>
              </a:clrTo>
            </a:clrChange>
            <a:extLst>
              <a:ext uri="{28A0092B-C50C-407E-A947-70E740481C1C}">
                <a14:useLocalDpi xmlns:a14="http://schemas.microsoft.com/office/drawing/2010/main" val="0"/>
              </a:ext>
            </a:extLst>
          </a:blip>
          <a:srcRect/>
          <a:stretch>
            <a:fillRect/>
          </a:stretch>
        </p:blipFill>
        <p:spPr bwMode="auto">
          <a:xfrm>
            <a:off x="7380288" y="2997200"/>
            <a:ext cx="1646237"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線矢印コネクタ 4">
            <a:extLst>
              <a:ext uri="{FF2B5EF4-FFF2-40B4-BE49-F238E27FC236}">
                <a16:creationId xmlns:a16="http://schemas.microsoft.com/office/drawing/2014/main" id="{7DADB106-C9F7-4927-AB74-B5EC4339CF14}"/>
              </a:ext>
            </a:extLst>
          </p:cNvPr>
          <p:cNvCxnSpPr/>
          <p:nvPr/>
        </p:nvCxnSpPr>
        <p:spPr>
          <a:xfrm flipH="1">
            <a:off x="1476375" y="2349500"/>
            <a:ext cx="4608513" cy="33115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直線矢印コネクタ 9">
            <a:extLst>
              <a:ext uri="{FF2B5EF4-FFF2-40B4-BE49-F238E27FC236}">
                <a16:creationId xmlns:a16="http://schemas.microsoft.com/office/drawing/2014/main" id="{E8E47D55-C0C8-4E0B-8135-C5BC51FF5997}"/>
              </a:ext>
            </a:extLst>
          </p:cNvPr>
          <p:cNvCxnSpPr/>
          <p:nvPr/>
        </p:nvCxnSpPr>
        <p:spPr>
          <a:xfrm flipH="1">
            <a:off x="2484438" y="3141663"/>
            <a:ext cx="3527425" cy="25193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直線矢印コネクタ 12">
            <a:extLst>
              <a:ext uri="{FF2B5EF4-FFF2-40B4-BE49-F238E27FC236}">
                <a16:creationId xmlns:a16="http://schemas.microsoft.com/office/drawing/2014/main" id="{73529EDD-873A-424A-A6C3-05CF6EB66367}"/>
              </a:ext>
            </a:extLst>
          </p:cNvPr>
          <p:cNvCxnSpPr/>
          <p:nvPr/>
        </p:nvCxnSpPr>
        <p:spPr>
          <a:xfrm flipH="1">
            <a:off x="3563938" y="3933825"/>
            <a:ext cx="2447925" cy="179863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6892" name="テキスト ボックス 15">
            <a:extLst>
              <a:ext uri="{FF2B5EF4-FFF2-40B4-BE49-F238E27FC236}">
                <a16:creationId xmlns:a16="http://schemas.microsoft.com/office/drawing/2014/main" id="{60AFBDAE-0C4E-45EA-B5E0-62E3162F2E51}"/>
              </a:ext>
            </a:extLst>
          </p:cNvPr>
          <p:cNvSpPr txBox="1">
            <a:spLocks noChangeArrowheads="1"/>
          </p:cNvSpPr>
          <p:nvPr/>
        </p:nvSpPr>
        <p:spPr bwMode="auto">
          <a:xfrm>
            <a:off x="5589588" y="677863"/>
            <a:ext cx="1430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chemeClr val="bg1"/>
                </a:solidFill>
              </a:rPr>
              <a:t>※</a:t>
            </a:r>
            <a:r>
              <a:rPr lang="ja-JP" altLang="en-US" sz="1800">
                <a:solidFill>
                  <a:schemeClr val="bg1"/>
                </a:solidFill>
              </a:rPr>
              <a:t>オプション</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図 12">
            <a:extLst>
              <a:ext uri="{FF2B5EF4-FFF2-40B4-BE49-F238E27FC236}">
                <a16:creationId xmlns:a16="http://schemas.microsoft.com/office/drawing/2014/main" id="{169736EF-06D4-42AE-831D-EE66A42741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3413" y="4437063"/>
            <a:ext cx="787717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表 6">
            <a:extLst>
              <a:ext uri="{FF2B5EF4-FFF2-40B4-BE49-F238E27FC236}">
                <a16:creationId xmlns:a16="http://schemas.microsoft.com/office/drawing/2014/main" id="{E4C84BC4-7E87-41AF-A6C7-A6174EBBD4E5}"/>
              </a:ext>
            </a:extLst>
          </p:cNvPr>
          <p:cNvGraphicFramePr>
            <a:graphicFrameLocks noGrp="1"/>
          </p:cNvGraphicFramePr>
          <p:nvPr/>
        </p:nvGraphicFramePr>
        <p:xfrm>
          <a:off x="755650" y="1954213"/>
          <a:ext cx="7561263" cy="2232025"/>
        </p:xfrm>
        <a:graphic>
          <a:graphicData uri="http://schemas.openxmlformats.org/drawingml/2006/table">
            <a:tbl>
              <a:tblPr/>
              <a:tblGrid>
                <a:gridCol w="1656110">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2304753">
                  <a:extLst>
                    <a:ext uri="{9D8B030D-6E8A-4147-A177-3AD203B41FA5}">
                      <a16:colId xmlns:a16="http://schemas.microsoft.com/office/drawing/2014/main" val="20002"/>
                    </a:ext>
                  </a:extLst>
                </a:gridCol>
              </a:tblGrid>
              <a:tr h="744008">
                <a:tc>
                  <a:txBody>
                    <a:bodyPr/>
                    <a:lstStyle/>
                    <a:p>
                      <a:r>
                        <a:rPr kumimoji="1" lang="ja-JP" altLang="en-US" sz="2000" dirty="0">
                          <a:solidFill>
                            <a:schemeClr val="tx1"/>
                          </a:solidFill>
                          <a:latin typeface="+mn-ea"/>
                          <a:ea typeface="+mn-ea"/>
                        </a:rPr>
                        <a:t>給料</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chemeClr val="tx1"/>
                          </a:solidFill>
                          <a:latin typeface="+mn-ea"/>
                          <a:ea typeface="+mn-ea"/>
                        </a:rPr>
                        <a:t>仕事などをして得た収入</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p>
                      <a:r>
                        <a:rPr lang="en-US" altLang="ja-JP" sz="1800" dirty="0">
                          <a:solidFill>
                            <a:srgbClr val="000000"/>
                          </a:solidFill>
                          <a:latin typeface="+mn-ea"/>
                          <a:ea typeface="+mn-ea"/>
                        </a:rPr>
                        <a:t>13</a:t>
                      </a:r>
                      <a:r>
                        <a:rPr lang="ja-JP" altLang="ja-JP" sz="1800" dirty="0">
                          <a:solidFill>
                            <a:srgbClr val="000000"/>
                          </a:solidFill>
                          <a:latin typeface="+mn-ea"/>
                          <a:ea typeface="+mn-ea"/>
                        </a:rPr>
                        <a:t>万</a:t>
                      </a:r>
                      <a:r>
                        <a:rPr lang="ja-JP" altLang="en-US" sz="1800" dirty="0">
                          <a:solidFill>
                            <a:srgbClr val="000000"/>
                          </a:solidFill>
                          <a:latin typeface="+mn-ea"/>
                          <a:ea typeface="+mn-ea"/>
                        </a:rPr>
                        <a:t>円</a:t>
                      </a:r>
                      <a:endParaRPr kumimoji="1" lang="ja-JP" altLang="en-US" sz="1800" dirty="0">
                        <a:solidFill>
                          <a:srgbClr val="000000"/>
                        </a:solidFill>
                        <a:latin typeface="+mn-ea"/>
                        <a:ea typeface="+mn-ea"/>
                      </a:endParaRP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4008">
                <a:tc>
                  <a:txBody>
                    <a:bodyPr/>
                    <a:lstStyle/>
                    <a:p>
                      <a:r>
                        <a:rPr kumimoji="1" lang="ja-JP" altLang="en-US" sz="2000" dirty="0">
                          <a:solidFill>
                            <a:schemeClr val="tx1"/>
                          </a:solidFill>
                          <a:latin typeface="+mn-ea"/>
                          <a:ea typeface="+mn-ea"/>
                        </a:rPr>
                        <a:t>非消費支出</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chemeClr val="tx1"/>
                          </a:solidFill>
                          <a:latin typeface="+mn-ea"/>
                          <a:ea typeface="+mn-ea"/>
                        </a:rPr>
                        <a:t>税金や年金など公的に必要な支出</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p>
                      <a:r>
                        <a:rPr kumimoji="1" lang="en-US" altLang="ja-JP" sz="1800" dirty="0">
                          <a:solidFill>
                            <a:srgbClr val="000000"/>
                          </a:solidFill>
                          <a:latin typeface="+mn-ea"/>
                          <a:ea typeface="+mn-ea"/>
                        </a:rPr>
                        <a:t>5</a:t>
                      </a:r>
                      <a:r>
                        <a:rPr kumimoji="1" lang="ja-JP" altLang="en-US" sz="1800" dirty="0">
                          <a:solidFill>
                            <a:srgbClr val="000000"/>
                          </a:solidFill>
                          <a:latin typeface="+mn-ea"/>
                          <a:ea typeface="+mn-ea"/>
                        </a:rPr>
                        <a:t>千円</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4008">
                <a:tc>
                  <a:txBody>
                    <a:bodyPr/>
                    <a:lstStyle/>
                    <a:p>
                      <a:r>
                        <a:rPr kumimoji="1" lang="ja-JP" altLang="en-US" sz="2000" dirty="0">
                          <a:solidFill>
                            <a:schemeClr val="tx1"/>
                          </a:solidFill>
                          <a:latin typeface="+mn-ea"/>
                          <a:ea typeface="+mn-ea"/>
                        </a:rPr>
                        <a:t>手取り</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chemeClr val="tx1"/>
                          </a:solidFill>
                          <a:latin typeface="+mn-ea"/>
                          <a:ea typeface="+mn-ea"/>
                        </a:rPr>
                        <a:t>給料から非消費支出を引いたお金</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dirty="0">
                          <a:solidFill>
                            <a:srgbClr val="000000"/>
                          </a:solidFill>
                          <a:latin typeface="+mn-ea"/>
                          <a:ea typeface="+mn-ea"/>
                        </a:rPr>
                        <a:t>12</a:t>
                      </a:r>
                      <a:r>
                        <a:rPr lang="ja-JP" altLang="ja-JP" sz="1800" dirty="0">
                          <a:solidFill>
                            <a:srgbClr val="000000"/>
                          </a:solidFill>
                          <a:latin typeface="+mn-ea"/>
                          <a:ea typeface="+mn-ea"/>
                        </a:rPr>
                        <a:t>万</a:t>
                      </a:r>
                      <a:r>
                        <a:rPr lang="en-US" altLang="ja-JP" sz="1800" dirty="0">
                          <a:solidFill>
                            <a:srgbClr val="000000"/>
                          </a:solidFill>
                          <a:latin typeface="+mn-ea"/>
                          <a:ea typeface="+mn-ea"/>
                        </a:rPr>
                        <a:t>5</a:t>
                      </a:r>
                      <a:r>
                        <a:rPr lang="ja-JP" altLang="en-US" sz="1800" dirty="0">
                          <a:solidFill>
                            <a:srgbClr val="000000"/>
                          </a:solidFill>
                          <a:latin typeface="+mn-ea"/>
                          <a:ea typeface="+mn-ea"/>
                        </a:rPr>
                        <a:t>千円</a:t>
                      </a:r>
                      <a:endParaRPr kumimoji="1" lang="ja-JP" altLang="en-US" sz="1800" dirty="0">
                        <a:solidFill>
                          <a:srgbClr val="000000"/>
                        </a:solidFill>
                        <a:latin typeface="+mn-ea"/>
                        <a:ea typeface="+mn-ea"/>
                      </a:endParaRP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7909" name="正方形/長方形 2">
            <a:extLst>
              <a:ext uri="{FF2B5EF4-FFF2-40B4-BE49-F238E27FC236}">
                <a16:creationId xmlns:a16="http://schemas.microsoft.com/office/drawing/2014/main" id="{0AD58588-A95E-4D97-96B6-60529346A5A7}"/>
              </a:ext>
            </a:extLst>
          </p:cNvPr>
          <p:cNvSpPr>
            <a:spLocks noChangeArrowheads="1"/>
          </p:cNvSpPr>
          <p:nvPr/>
        </p:nvSpPr>
        <p:spPr bwMode="auto">
          <a:xfrm>
            <a:off x="684213" y="1484313"/>
            <a:ext cx="1790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a:t>さとう　いちろう</a:t>
            </a:r>
          </a:p>
        </p:txBody>
      </p:sp>
      <p:sp>
        <p:nvSpPr>
          <p:cNvPr id="37910" name="スライド番号プレースホルダー 1">
            <a:extLst>
              <a:ext uri="{FF2B5EF4-FFF2-40B4-BE49-F238E27FC236}">
                <a16:creationId xmlns:a16="http://schemas.microsoft.com/office/drawing/2014/main" id="{CE915B79-2B32-40DC-9EE2-A362A5B2919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B2296930-87DC-4BF1-BD61-AA5AD538C96F}" type="slidenum">
              <a:rPr lang="ja-JP" altLang="en-US" sz="1200">
                <a:solidFill>
                  <a:srgbClr val="898989"/>
                </a:solidFill>
              </a:rPr>
              <a:pPr>
                <a:spcBef>
                  <a:spcPct val="0"/>
                </a:spcBef>
                <a:buFontTx/>
                <a:buNone/>
              </a:pPr>
              <a:t>31</a:t>
            </a:fld>
            <a:endParaRPr lang="ja-JP" altLang="en-US" sz="1200">
              <a:solidFill>
                <a:srgbClr val="898989"/>
              </a:solidFill>
            </a:endParaRPr>
          </a:p>
        </p:txBody>
      </p:sp>
      <p:sp>
        <p:nvSpPr>
          <p:cNvPr id="37911" name="テキスト ボックス 7">
            <a:extLst>
              <a:ext uri="{FF2B5EF4-FFF2-40B4-BE49-F238E27FC236}">
                <a16:creationId xmlns:a16="http://schemas.microsoft.com/office/drawing/2014/main" id="{C1BCB1A0-6921-4238-8A30-D667B47B3AC3}"/>
              </a:ext>
            </a:extLst>
          </p:cNvPr>
          <p:cNvSpPr txBox="1">
            <a:spLocks noChangeArrowheads="1"/>
          </p:cNvSpPr>
          <p:nvPr/>
        </p:nvSpPr>
        <p:spPr bwMode="auto">
          <a:xfrm>
            <a:off x="5589588" y="677863"/>
            <a:ext cx="1430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chemeClr val="bg1"/>
                </a:solidFill>
              </a:rPr>
              <a:t>※</a:t>
            </a:r>
            <a:r>
              <a:rPr lang="ja-JP" altLang="en-US" sz="1800">
                <a:solidFill>
                  <a:schemeClr val="bg1"/>
                </a:solidFill>
              </a:rPr>
              <a:t>オプション</a:t>
            </a:r>
          </a:p>
        </p:txBody>
      </p:sp>
      <p:cxnSp>
        <p:nvCxnSpPr>
          <p:cNvPr id="10" name="直線矢印コネクタ 9">
            <a:extLst>
              <a:ext uri="{FF2B5EF4-FFF2-40B4-BE49-F238E27FC236}">
                <a16:creationId xmlns:a16="http://schemas.microsoft.com/office/drawing/2014/main" id="{4B5A3B83-CF5E-4BE9-975F-2651CD689EB4}"/>
              </a:ext>
            </a:extLst>
          </p:cNvPr>
          <p:cNvCxnSpPr/>
          <p:nvPr/>
        </p:nvCxnSpPr>
        <p:spPr>
          <a:xfrm flipH="1">
            <a:off x="1476375" y="2349500"/>
            <a:ext cx="4608513" cy="33115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直線矢印コネクタ 10">
            <a:extLst>
              <a:ext uri="{FF2B5EF4-FFF2-40B4-BE49-F238E27FC236}">
                <a16:creationId xmlns:a16="http://schemas.microsoft.com/office/drawing/2014/main" id="{80B6DDD5-6A93-4E2B-A057-76B29ACA93EC}"/>
              </a:ext>
            </a:extLst>
          </p:cNvPr>
          <p:cNvCxnSpPr/>
          <p:nvPr/>
        </p:nvCxnSpPr>
        <p:spPr>
          <a:xfrm flipH="1">
            <a:off x="2484438" y="3141663"/>
            <a:ext cx="3527425" cy="25193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直線矢印コネクタ 11">
            <a:extLst>
              <a:ext uri="{FF2B5EF4-FFF2-40B4-BE49-F238E27FC236}">
                <a16:creationId xmlns:a16="http://schemas.microsoft.com/office/drawing/2014/main" id="{D2EDE917-D214-4430-AB7F-16A370DC1D66}"/>
              </a:ext>
            </a:extLst>
          </p:cNvPr>
          <p:cNvCxnSpPr/>
          <p:nvPr/>
        </p:nvCxnSpPr>
        <p:spPr>
          <a:xfrm flipH="1">
            <a:off x="3563938" y="3933825"/>
            <a:ext cx="2447925" cy="179863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37915" name="図 2">
            <a:extLst>
              <a:ext uri="{FF2B5EF4-FFF2-40B4-BE49-F238E27FC236}">
                <a16:creationId xmlns:a16="http://schemas.microsoft.com/office/drawing/2014/main" id="{AC049A58-E107-420B-8274-92A4CFABC87E}"/>
              </a:ext>
            </a:extLst>
          </p:cNvPr>
          <p:cNvPicPr>
            <a:picLocks noChangeAspect="1"/>
          </p:cNvPicPr>
          <p:nvPr/>
        </p:nvPicPr>
        <p:blipFill>
          <a:blip r:embed="rId3">
            <a:clrChange>
              <a:clrFrom>
                <a:srgbClr val="FFFDF5"/>
              </a:clrFrom>
              <a:clrTo>
                <a:srgbClr val="FFFDF5">
                  <a:alpha val="0"/>
                </a:srgbClr>
              </a:clrTo>
            </a:clrChange>
            <a:extLst>
              <a:ext uri="{28A0092B-C50C-407E-A947-70E740481C1C}">
                <a14:useLocalDpi xmlns:a14="http://schemas.microsoft.com/office/drawing/2010/main" val="0"/>
              </a:ext>
            </a:extLst>
          </a:blip>
          <a:srcRect/>
          <a:stretch>
            <a:fillRect/>
          </a:stretch>
        </p:blipFill>
        <p:spPr bwMode="auto">
          <a:xfrm>
            <a:off x="7451725" y="3141663"/>
            <a:ext cx="1639888"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6" name="テキスト ボックス 5">
            <a:extLst>
              <a:ext uri="{FF2B5EF4-FFF2-40B4-BE49-F238E27FC236}">
                <a16:creationId xmlns:a16="http://schemas.microsoft.com/office/drawing/2014/main" id="{9AAA6CD1-4E38-453D-B5C9-B0907EDEA2A8}"/>
              </a:ext>
            </a:extLst>
          </p:cNvPr>
          <p:cNvSpPr txBox="1">
            <a:spLocks noChangeArrowheads="1"/>
          </p:cNvSpPr>
          <p:nvPr/>
        </p:nvSpPr>
        <p:spPr bwMode="auto">
          <a:xfrm>
            <a:off x="196850" y="600075"/>
            <a:ext cx="5815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800">
                <a:solidFill>
                  <a:schemeClr val="bg1"/>
                </a:solidFill>
              </a:rPr>
              <a:t>依頼者の収入状況</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図 12">
            <a:extLst>
              <a:ext uri="{FF2B5EF4-FFF2-40B4-BE49-F238E27FC236}">
                <a16:creationId xmlns:a16="http://schemas.microsoft.com/office/drawing/2014/main" id="{E6B8C08E-2299-425A-9B4F-3F2560D80E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4437063"/>
            <a:ext cx="787717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表 6">
            <a:extLst>
              <a:ext uri="{FF2B5EF4-FFF2-40B4-BE49-F238E27FC236}">
                <a16:creationId xmlns:a16="http://schemas.microsoft.com/office/drawing/2014/main" id="{B89D865C-2DB9-47E6-A696-C2984CDADAAF}"/>
              </a:ext>
            </a:extLst>
          </p:cNvPr>
          <p:cNvGraphicFramePr>
            <a:graphicFrameLocks noGrp="1"/>
          </p:cNvGraphicFramePr>
          <p:nvPr/>
        </p:nvGraphicFramePr>
        <p:xfrm>
          <a:off x="755650" y="1951038"/>
          <a:ext cx="7561263" cy="2232025"/>
        </p:xfrm>
        <a:graphic>
          <a:graphicData uri="http://schemas.openxmlformats.org/drawingml/2006/table">
            <a:tbl>
              <a:tblPr/>
              <a:tblGrid>
                <a:gridCol w="1656110">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2304753">
                  <a:extLst>
                    <a:ext uri="{9D8B030D-6E8A-4147-A177-3AD203B41FA5}">
                      <a16:colId xmlns:a16="http://schemas.microsoft.com/office/drawing/2014/main" val="20002"/>
                    </a:ext>
                  </a:extLst>
                </a:gridCol>
              </a:tblGrid>
              <a:tr h="743662">
                <a:tc>
                  <a:txBody>
                    <a:bodyPr/>
                    <a:lstStyle/>
                    <a:p>
                      <a:r>
                        <a:rPr kumimoji="1" lang="ja-JP" altLang="en-US" sz="2000" dirty="0">
                          <a:solidFill>
                            <a:schemeClr val="tx1"/>
                          </a:solidFill>
                          <a:latin typeface="+mn-ea"/>
                          <a:ea typeface="+mn-ea"/>
                        </a:rPr>
                        <a:t>給料</a:t>
                      </a:r>
                    </a:p>
                  </a:txBody>
                  <a:tcPr marL="91439" marR="91439" marT="45730" marB="45730"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chemeClr val="tx1"/>
                          </a:solidFill>
                          <a:latin typeface="+mn-ea"/>
                          <a:ea typeface="+mn-ea"/>
                        </a:rPr>
                        <a:t>仕事などをして得た収入</a:t>
                      </a:r>
                    </a:p>
                  </a:txBody>
                  <a:tcPr marL="91439" marR="91439" marT="45730" marB="45730"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p>
                      <a:r>
                        <a:rPr lang="en-US" altLang="ja-JP" sz="1800" dirty="0">
                          <a:solidFill>
                            <a:schemeClr val="tx1"/>
                          </a:solidFill>
                          <a:latin typeface="+mn-ea"/>
                          <a:ea typeface="+mn-ea"/>
                        </a:rPr>
                        <a:t>18</a:t>
                      </a:r>
                      <a:r>
                        <a:rPr lang="ja-JP" altLang="ja-JP" sz="1800" dirty="0">
                          <a:solidFill>
                            <a:schemeClr val="tx1"/>
                          </a:solidFill>
                          <a:latin typeface="+mn-ea"/>
                          <a:ea typeface="+mn-ea"/>
                        </a:rPr>
                        <a:t>万</a:t>
                      </a:r>
                      <a:r>
                        <a:rPr lang="ja-JP" altLang="en-US" sz="1800" dirty="0">
                          <a:solidFill>
                            <a:schemeClr val="tx1"/>
                          </a:solidFill>
                          <a:latin typeface="+mn-ea"/>
                          <a:ea typeface="+mn-ea"/>
                        </a:rPr>
                        <a:t>円</a:t>
                      </a:r>
                      <a:endParaRPr kumimoji="1" lang="ja-JP" altLang="en-US" sz="1800" dirty="0">
                        <a:solidFill>
                          <a:schemeClr val="tx1"/>
                        </a:solidFill>
                        <a:latin typeface="+mn-ea"/>
                        <a:ea typeface="+mn-ea"/>
                      </a:endParaRPr>
                    </a:p>
                  </a:txBody>
                  <a:tcPr marL="91439" marR="91439" marT="45730" marB="45730"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4182">
                <a:tc>
                  <a:txBody>
                    <a:bodyPr/>
                    <a:lstStyle/>
                    <a:p>
                      <a:r>
                        <a:rPr kumimoji="1" lang="ja-JP" altLang="en-US" sz="2000" dirty="0">
                          <a:solidFill>
                            <a:schemeClr val="tx1"/>
                          </a:solidFill>
                          <a:latin typeface="+mn-ea"/>
                          <a:ea typeface="+mn-ea"/>
                        </a:rPr>
                        <a:t>非消費支出</a:t>
                      </a:r>
                    </a:p>
                  </a:txBody>
                  <a:tcPr marL="91439" marR="91439" marT="45730" marB="45730"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chemeClr val="tx1"/>
                          </a:solidFill>
                          <a:latin typeface="+mn-ea"/>
                          <a:ea typeface="+mn-ea"/>
                        </a:rPr>
                        <a:t>税金や年金など公的に必要な支出</a:t>
                      </a:r>
                    </a:p>
                  </a:txBody>
                  <a:tcPr marL="91439" marR="91439" marT="45730" marB="45730"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p>
                      <a:r>
                        <a:rPr kumimoji="1" lang="en-US" altLang="ja-JP" sz="1800" dirty="0">
                          <a:solidFill>
                            <a:schemeClr val="tx1"/>
                          </a:solidFill>
                          <a:latin typeface="+mn-ea"/>
                          <a:ea typeface="+mn-ea"/>
                        </a:rPr>
                        <a:t>2</a:t>
                      </a:r>
                      <a:r>
                        <a:rPr kumimoji="1" lang="ja-JP" altLang="en-US" sz="1800" dirty="0">
                          <a:solidFill>
                            <a:schemeClr val="tx1"/>
                          </a:solidFill>
                          <a:latin typeface="+mn-ea"/>
                          <a:ea typeface="+mn-ea"/>
                        </a:rPr>
                        <a:t>万</a:t>
                      </a:r>
                      <a:r>
                        <a:rPr kumimoji="1" lang="en-US" altLang="ja-JP" sz="1800" dirty="0">
                          <a:solidFill>
                            <a:schemeClr val="tx1"/>
                          </a:solidFill>
                          <a:latin typeface="+mn-ea"/>
                          <a:ea typeface="+mn-ea"/>
                        </a:rPr>
                        <a:t>5</a:t>
                      </a:r>
                      <a:r>
                        <a:rPr kumimoji="1" lang="ja-JP" altLang="en-US" sz="1800" dirty="0">
                          <a:solidFill>
                            <a:schemeClr val="tx1"/>
                          </a:solidFill>
                          <a:latin typeface="+mn-ea"/>
                          <a:ea typeface="+mn-ea"/>
                        </a:rPr>
                        <a:t>千円</a:t>
                      </a:r>
                    </a:p>
                  </a:txBody>
                  <a:tcPr marL="91439" marR="91439" marT="45730" marB="45730"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4182">
                <a:tc>
                  <a:txBody>
                    <a:bodyPr/>
                    <a:lstStyle/>
                    <a:p>
                      <a:r>
                        <a:rPr kumimoji="1" lang="ja-JP" altLang="en-US" sz="2000" dirty="0">
                          <a:solidFill>
                            <a:schemeClr val="tx1"/>
                          </a:solidFill>
                          <a:latin typeface="+mn-ea"/>
                          <a:ea typeface="+mn-ea"/>
                        </a:rPr>
                        <a:t>手取り</a:t>
                      </a:r>
                    </a:p>
                  </a:txBody>
                  <a:tcPr marL="91439" marR="91439" marT="45730" marB="45730"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chemeClr val="tx1"/>
                          </a:solidFill>
                          <a:latin typeface="+mn-ea"/>
                          <a:ea typeface="+mn-ea"/>
                        </a:rPr>
                        <a:t>給料から非消費支出を引いたお金</a:t>
                      </a:r>
                    </a:p>
                  </a:txBody>
                  <a:tcPr marL="91439" marR="91439" marT="45730" marB="45730"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p>
                      <a:r>
                        <a:rPr kumimoji="1" lang="en-US" altLang="ja-JP" sz="1800" dirty="0">
                          <a:solidFill>
                            <a:schemeClr val="tx1"/>
                          </a:solidFill>
                          <a:latin typeface="+mn-ea"/>
                          <a:ea typeface="+mn-ea"/>
                        </a:rPr>
                        <a:t>15</a:t>
                      </a:r>
                      <a:r>
                        <a:rPr kumimoji="1" lang="ja-JP" altLang="en-US" sz="1800" dirty="0">
                          <a:solidFill>
                            <a:schemeClr val="tx1"/>
                          </a:solidFill>
                          <a:latin typeface="+mn-ea"/>
                          <a:ea typeface="+mn-ea"/>
                        </a:rPr>
                        <a:t>万</a:t>
                      </a:r>
                      <a:r>
                        <a:rPr kumimoji="1" lang="en-US" altLang="ja-JP" sz="1800" dirty="0">
                          <a:solidFill>
                            <a:schemeClr val="tx1"/>
                          </a:solidFill>
                          <a:latin typeface="+mn-ea"/>
                          <a:ea typeface="+mn-ea"/>
                        </a:rPr>
                        <a:t>5</a:t>
                      </a:r>
                      <a:r>
                        <a:rPr kumimoji="1" lang="ja-JP" altLang="en-US" sz="1800" dirty="0">
                          <a:solidFill>
                            <a:schemeClr val="tx1"/>
                          </a:solidFill>
                          <a:latin typeface="+mn-ea"/>
                          <a:ea typeface="+mn-ea"/>
                        </a:rPr>
                        <a:t>千円</a:t>
                      </a:r>
                    </a:p>
                  </a:txBody>
                  <a:tcPr marL="91439" marR="91439" marT="45730" marB="45730"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8933" name="正方形/長方形 2">
            <a:extLst>
              <a:ext uri="{FF2B5EF4-FFF2-40B4-BE49-F238E27FC236}">
                <a16:creationId xmlns:a16="http://schemas.microsoft.com/office/drawing/2014/main" id="{FB8E969C-87A1-47F3-A1EA-307A797B1721}"/>
              </a:ext>
            </a:extLst>
          </p:cNvPr>
          <p:cNvSpPr>
            <a:spLocks noChangeArrowheads="1"/>
          </p:cNvSpPr>
          <p:nvPr/>
        </p:nvSpPr>
        <p:spPr bwMode="auto">
          <a:xfrm>
            <a:off x="684213" y="1481138"/>
            <a:ext cx="1624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a:t>かとう　たろう</a:t>
            </a:r>
          </a:p>
        </p:txBody>
      </p:sp>
      <p:sp>
        <p:nvSpPr>
          <p:cNvPr id="38934" name="スライド番号プレースホルダー 1">
            <a:extLst>
              <a:ext uri="{FF2B5EF4-FFF2-40B4-BE49-F238E27FC236}">
                <a16:creationId xmlns:a16="http://schemas.microsoft.com/office/drawing/2014/main" id="{40666CDC-2F04-4242-9829-F9CBCE36258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5043DAD-58B0-46EB-B747-A01BA61FC149}" type="slidenum">
              <a:rPr lang="ja-JP" altLang="en-US" sz="1200">
                <a:solidFill>
                  <a:srgbClr val="898989"/>
                </a:solidFill>
              </a:rPr>
              <a:pPr>
                <a:spcBef>
                  <a:spcPct val="0"/>
                </a:spcBef>
                <a:buFontTx/>
                <a:buNone/>
              </a:pPr>
              <a:t>32</a:t>
            </a:fld>
            <a:endParaRPr lang="ja-JP" altLang="en-US" sz="1200">
              <a:solidFill>
                <a:srgbClr val="898989"/>
              </a:solidFill>
            </a:endParaRPr>
          </a:p>
        </p:txBody>
      </p:sp>
      <p:sp>
        <p:nvSpPr>
          <p:cNvPr id="38935" name="テキスト ボックス 7">
            <a:extLst>
              <a:ext uri="{FF2B5EF4-FFF2-40B4-BE49-F238E27FC236}">
                <a16:creationId xmlns:a16="http://schemas.microsoft.com/office/drawing/2014/main" id="{2B61A466-7F73-4288-8586-6DDCC6026D6C}"/>
              </a:ext>
            </a:extLst>
          </p:cNvPr>
          <p:cNvSpPr txBox="1">
            <a:spLocks noChangeArrowheads="1"/>
          </p:cNvSpPr>
          <p:nvPr/>
        </p:nvSpPr>
        <p:spPr bwMode="auto">
          <a:xfrm>
            <a:off x="5589588" y="677863"/>
            <a:ext cx="1430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chemeClr val="bg1"/>
                </a:solidFill>
              </a:rPr>
              <a:t>※</a:t>
            </a:r>
            <a:r>
              <a:rPr lang="ja-JP" altLang="en-US" sz="1800">
                <a:solidFill>
                  <a:schemeClr val="bg1"/>
                </a:solidFill>
              </a:rPr>
              <a:t>オプション</a:t>
            </a:r>
          </a:p>
        </p:txBody>
      </p:sp>
      <p:cxnSp>
        <p:nvCxnSpPr>
          <p:cNvPr id="10" name="直線矢印コネクタ 9">
            <a:extLst>
              <a:ext uri="{FF2B5EF4-FFF2-40B4-BE49-F238E27FC236}">
                <a16:creationId xmlns:a16="http://schemas.microsoft.com/office/drawing/2014/main" id="{95146243-817E-4EB4-A7FC-6E05622F9122}"/>
              </a:ext>
            </a:extLst>
          </p:cNvPr>
          <p:cNvCxnSpPr/>
          <p:nvPr/>
        </p:nvCxnSpPr>
        <p:spPr>
          <a:xfrm flipH="1">
            <a:off x="1476375" y="2349500"/>
            <a:ext cx="4608513" cy="33115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直線矢印コネクタ 10">
            <a:extLst>
              <a:ext uri="{FF2B5EF4-FFF2-40B4-BE49-F238E27FC236}">
                <a16:creationId xmlns:a16="http://schemas.microsoft.com/office/drawing/2014/main" id="{7216B329-7D9B-429E-88A5-6ECF489E9383}"/>
              </a:ext>
            </a:extLst>
          </p:cNvPr>
          <p:cNvCxnSpPr/>
          <p:nvPr/>
        </p:nvCxnSpPr>
        <p:spPr>
          <a:xfrm flipH="1">
            <a:off x="2484438" y="3141663"/>
            <a:ext cx="3527425" cy="25193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直線矢印コネクタ 11">
            <a:extLst>
              <a:ext uri="{FF2B5EF4-FFF2-40B4-BE49-F238E27FC236}">
                <a16:creationId xmlns:a16="http://schemas.microsoft.com/office/drawing/2014/main" id="{84CFF2D2-ED29-4AEC-A931-1D7176157FF2}"/>
              </a:ext>
            </a:extLst>
          </p:cNvPr>
          <p:cNvCxnSpPr/>
          <p:nvPr/>
        </p:nvCxnSpPr>
        <p:spPr>
          <a:xfrm flipH="1">
            <a:off x="3563938" y="3933825"/>
            <a:ext cx="2447925" cy="179863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38939" name="図 2">
            <a:extLst>
              <a:ext uri="{FF2B5EF4-FFF2-40B4-BE49-F238E27FC236}">
                <a16:creationId xmlns:a16="http://schemas.microsoft.com/office/drawing/2014/main" id="{E81122DE-7B36-4D06-BBF0-B0A7FBCD46D5}"/>
              </a:ext>
            </a:extLst>
          </p:cNvPr>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308850" y="3429000"/>
            <a:ext cx="16573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40" name="テキスト ボックス 5">
            <a:extLst>
              <a:ext uri="{FF2B5EF4-FFF2-40B4-BE49-F238E27FC236}">
                <a16:creationId xmlns:a16="http://schemas.microsoft.com/office/drawing/2014/main" id="{20D5639D-E419-45BA-9EFB-CB3449649722}"/>
              </a:ext>
            </a:extLst>
          </p:cNvPr>
          <p:cNvSpPr txBox="1">
            <a:spLocks noChangeArrowheads="1"/>
          </p:cNvSpPr>
          <p:nvPr/>
        </p:nvSpPr>
        <p:spPr bwMode="auto">
          <a:xfrm>
            <a:off x="196850" y="600075"/>
            <a:ext cx="5815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800">
                <a:solidFill>
                  <a:schemeClr val="bg1"/>
                </a:solidFill>
              </a:rPr>
              <a:t>依頼者の収入状況</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テキスト ボックス 5">
            <a:extLst>
              <a:ext uri="{FF2B5EF4-FFF2-40B4-BE49-F238E27FC236}">
                <a16:creationId xmlns:a16="http://schemas.microsoft.com/office/drawing/2014/main" id="{FD6CE4F8-95DC-47DF-9F62-5977166B4FA4}"/>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依頼者のプロフィール</a:t>
            </a:r>
          </a:p>
        </p:txBody>
      </p:sp>
      <p:graphicFrame>
        <p:nvGraphicFramePr>
          <p:cNvPr id="7" name="表 6">
            <a:extLst>
              <a:ext uri="{FF2B5EF4-FFF2-40B4-BE49-F238E27FC236}">
                <a16:creationId xmlns:a16="http://schemas.microsoft.com/office/drawing/2014/main" id="{328B541B-A663-4302-B31E-4365A04ABDA8}"/>
              </a:ext>
            </a:extLst>
          </p:cNvPr>
          <p:cNvGraphicFramePr>
            <a:graphicFrameLocks noGrp="1"/>
          </p:cNvGraphicFramePr>
          <p:nvPr/>
        </p:nvGraphicFramePr>
        <p:xfrm>
          <a:off x="2051050" y="1773238"/>
          <a:ext cx="6340475" cy="4392612"/>
        </p:xfrm>
        <a:graphic>
          <a:graphicData uri="http://schemas.openxmlformats.org/drawingml/2006/table">
            <a:tbl>
              <a:tblPr/>
              <a:tblGrid>
                <a:gridCol w="1296144">
                  <a:extLst>
                    <a:ext uri="{9D8B030D-6E8A-4147-A177-3AD203B41FA5}">
                      <a16:colId xmlns:a16="http://schemas.microsoft.com/office/drawing/2014/main" val="20000"/>
                    </a:ext>
                  </a:extLst>
                </a:gridCol>
                <a:gridCol w="292287">
                  <a:extLst>
                    <a:ext uri="{9D8B030D-6E8A-4147-A177-3AD203B41FA5}">
                      <a16:colId xmlns:a16="http://schemas.microsoft.com/office/drawing/2014/main" val="20001"/>
                    </a:ext>
                  </a:extLst>
                </a:gridCol>
                <a:gridCol w="1512328">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143231">
                  <a:extLst>
                    <a:ext uri="{9D8B030D-6E8A-4147-A177-3AD203B41FA5}">
                      <a16:colId xmlns:a16="http://schemas.microsoft.com/office/drawing/2014/main" val="20004"/>
                    </a:ext>
                  </a:extLst>
                </a:gridCol>
                <a:gridCol w="648857">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1151484">
                  <a:extLst>
                    <a:ext uri="{9D8B030D-6E8A-4147-A177-3AD203B41FA5}">
                      <a16:colId xmlns:a16="http://schemas.microsoft.com/office/drawing/2014/main" val="20007"/>
                    </a:ext>
                  </a:extLst>
                </a:gridCol>
              </a:tblGrid>
              <a:tr h="398646">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名前</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やまだ　はなこ</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性別</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2">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女</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年齢</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19</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歳</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14279">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特徴</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7">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大学２年生、テニスサークルに所属。月に</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回はサークルのイベントがある。学外の友達との交遊も多く、流行に敏感。夜は将来海外で仕事をするという夢のために、英会話学校に通学中。大学近くの雑貨屋でのアルバイト代と、奨学金、実家からの仕送りが主な収入源の予定。</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1872391">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要望コメント</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7">
                  <a:txBody>
                    <a:body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住居費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いろいろなところに行ける駅近の安全な物件がいい。</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水道光熱費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普通に不自由なく生活したい。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通信費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アプリも使いたいからスマホがいい。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食費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平日の夜や休日とかはカフェで過ごしたりしたい。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交通費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家にいるより、外に出かけている方が好き。</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被服費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おしゃれにもこだわりたい。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教養娯楽費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英会話学校は月</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回で</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万円のクラス。</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貯金</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将来に向けて貯金もしたい。</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243908">
                <a:tc gridSpan="8">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378456">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給料</a:t>
                      </a:r>
                      <a:endPar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FFF57E"/>
                    </a:solidFill>
                  </a:tcPr>
                </a:tc>
                <a:tc hMerge="1">
                  <a:txBody>
                    <a:bodyPr/>
                    <a:lstStyle/>
                    <a:p>
                      <a:endParaRPr kumimoji="1" lang="ja-JP" alt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非消費支出</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FFF57E"/>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手取り</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FFF57E"/>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384932">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14</a:t>
                      </a:r>
                      <a:r>
                        <a:rPr kumimoji="1" lang="ja-JP" altLang="en-US"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万</a:t>
                      </a:r>
                      <a:r>
                        <a:rPr kumimoji="1" lang="en-US"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a:t>
                      </a:r>
                      <a:r>
                        <a:rPr kumimoji="1" lang="ja-JP" altLang="en-US"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千円</a:t>
                      </a:r>
                      <a:endPar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千円</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14</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万円</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bl>
          </a:graphicData>
        </a:graphic>
      </p:graphicFrame>
      <p:sp>
        <p:nvSpPr>
          <p:cNvPr id="40999" name="スライド番号プレースホルダー 2">
            <a:extLst>
              <a:ext uri="{FF2B5EF4-FFF2-40B4-BE49-F238E27FC236}">
                <a16:creationId xmlns:a16="http://schemas.microsoft.com/office/drawing/2014/main" id="{E7A34EF2-6E68-4B37-971E-FCFACCAE38B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1C8F589-719B-44D8-8DBC-6CC240D1966C}" type="slidenum">
              <a:rPr lang="ja-JP" altLang="en-US" sz="1200">
                <a:solidFill>
                  <a:srgbClr val="898989"/>
                </a:solidFill>
              </a:rPr>
              <a:pPr>
                <a:spcBef>
                  <a:spcPct val="0"/>
                </a:spcBef>
                <a:buFontTx/>
                <a:buNone/>
              </a:pPr>
              <a:t>33</a:t>
            </a:fld>
            <a:endParaRPr lang="ja-JP" altLang="en-US" sz="1200">
              <a:solidFill>
                <a:srgbClr val="898989"/>
              </a:solidFill>
            </a:endParaRPr>
          </a:p>
        </p:txBody>
      </p:sp>
      <p:pic>
        <p:nvPicPr>
          <p:cNvPr id="41000" name="図 3">
            <a:extLst>
              <a:ext uri="{FF2B5EF4-FFF2-40B4-BE49-F238E27FC236}">
                <a16:creationId xmlns:a16="http://schemas.microsoft.com/office/drawing/2014/main" id="{A3BEB4C4-6C0B-4978-88C8-930DB0214FD1}"/>
              </a:ext>
            </a:extLst>
          </p:cNvPr>
          <p:cNvPicPr>
            <a:picLocks noChangeAspect="1"/>
          </p:cNvPicPr>
          <p:nvPr/>
        </p:nvPicPr>
        <p:blipFill>
          <a:blip r:embed="rId2">
            <a:clrChange>
              <a:clrFrom>
                <a:srgbClr val="FFFDF5"/>
              </a:clrFrom>
              <a:clrTo>
                <a:srgbClr val="FFFDF5">
                  <a:alpha val="0"/>
                </a:srgbClr>
              </a:clrTo>
            </a:clrChange>
            <a:extLst>
              <a:ext uri="{28A0092B-C50C-407E-A947-70E740481C1C}">
                <a14:useLocalDpi xmlns:a14="http://schemas.microsoft.com/office/drawing/2010/main" val="0"/>
              </a:ext>
            </a:extLst>
          </a:blip>
          <a:srcRect/>
          <a:stretch>
            <a:fillRect/>
          </a:stretch>
        </p:blipFill>
        <p:spPr bwMode="auto">
          <a:xfrm>
            <a:off x="263525" y="2060575"/>
            <a:ext cx="1646238"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1" name="テキスト ボックス 4">
            <a:extLst>
              <a:ext uri="{FF2B5EF4-FFF2-40B4-BE49-F238E27FC236}">
                <a16:creationId xmlns:a16="http://schemas.microsoft.com/office/drawing/2014/main" id="{44CE9D60-DDB5-4726-98C3-F3C2F5F5B924}"/>
              </a:ext>
            </a:extLst>
          </p:cNvPr>
          <p:cNvSpPr txBox="1">
            <a:spLocks noChangeArrowheads="1"/>
          </p:cNvSpPr>
          <p:nvPr/>
        </p:nvSpPr>
        <p:spPr bwMode="auto">
          <a:xfrm>
            <a:off x="2003425" y="1268413"/>
            <a:ext cx="3792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a:t>「将来は世界へ羽ばたきたい大学生」</a:t>
            </a:r>
          </a:p>
        </p:txBody>
      </p:sp>
      <p:sp>
        <p:nvSpPr>
          <p:cNvPr id="41002" name="テキスト ボックス 8">
            <a:extLst>
              <a:ext uri="{FF2B5EF4-FFF2-40B4-BE49-F238E27FC236}">
                <a16:creationId xmlns:a16="http://schemas.microsoft.com/office/drawing/2014/main" id="{92CD0014-1EF7-4573-BC15-626A487ABD47}"/>
              </a:ext>
            </a:extLst>
          </p:cNvPr>
          <p:cNvSpPr txBox="1">
            <a:spLocks noChangeArrowheads="1"/>
          </p:cNvSpPr>
          <p:nvPr/>
        </p:nvSpPr>
        <p:spPr bwMode="auto">
          <a:xfrm>
            <a:off x="5292725" y="692150"/>
            <a:ext cx="1430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chemeClr val="bg1"/>
                </a:solidFill>
              </a:rPr>
              <a:t>※</a:t>
            </a:r>
            <a:r>
              <a:rPr lang="ja-JP" altLang="en-US" sz="1800">
                <a:solidFill>
                  <a:schemeClr val="bg1"/>
                </a:solidFill>
              </a:rPr>
              <a:t>オプション</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AA77978B-E610-4825-B3B1-603E852F809B}"/>
              </a:ext>
            </a:extLst>
          </p:cNvPr>
          <p:cNvGraphicFramePr>
            <a:graphicFrameLocks noGrp="1"/>
          </p:cNvGraphicFramePr>
          <p:nvPr/>
        </p:nvGraphicFramePr>
        <p:xfrm>
          <a:off x="2051050" y="1797050"/>
          <a:ext cx="6340475" cy="4440238"/>
        </p:xfrm>
        <a:graphic>
          <a:graphicData uri="http://schemas.openxmlformats.org/drawingml/2006/table">
            <a:tbl>
              <a:tblPr/>
              <a:tblGrid>
                <a:gridCol w="1368152">
                  <a:extLst>
                    <a:ext uri="{9D8B030D-6E8A-4147-A177-3AD203B41FA5}">
                      <a16:colId xmlns:a16="http://schemas.microsoft.com/office/drawing/2014/main" val="20000"/>
                    </a:ext>
                  </a:extLst>
                </a:gridCol>
                <a:gridCol w="220279">
                  <a:extLst>
                    <a:ext uri="{9D8B030D-6E8A-4147-A177-3AD203B41FA5}">
                      <a16:colId xmlns:a16="http://schemas.microsoft.com/office/drawing/2014/main" val="20001"/>
                    </a:ext>
                  </a:extLst>
                </a:gridCol>
                <a:gridCol w="1512328">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143231">
                  <a:extLst>
                    <a:ext uri="{9D8B030D-6E8A-4147-A177-3AD203B41FA5}">
                      <a16:colId xmlns:a16="http://schemas.microsoft.com/office/drawing/2014/main" val="20004"/>
                    </a:ext>
                  </a:extLst>
                </a:gridCol>
                <a:gridCol w="648857">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1151484">
                  <a:extLst>
                    <a:ext uri="{9D8B030D-6E8A-4147-A177-3AD203B41FA5}">
                      <a16:colId xmlns:a16="http://schemas.microsoft.com/office/drawing/2014/main" val="20007"/>
                    </a:ext>
                  </a:extLst>
                </a:gridCol>
              </a:tblGrid>
              <a:tr h="398578">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名前</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さとう　いちろう</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性別</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2">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男</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年齢</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19</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歳</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14089">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特徴</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7">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プロミュージシャンを目指して活動中。音楽関係の専門学校に通っている。ライブ活動も積極的に実施し、楽曲などのネット配信も行っている。主な収入はアルバイトで得つつ、奨学金と実家からの仕送りも予定。普段は、インドアで過ごすことが多い。</a:t>
                      </a:r>
                      <a:endParaRPr kumimoji="1" lang="ja-JP"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1"/>
                  </a:ext>
                </a:extLst>
              </a:tr>
              <a:tr h="1920447">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要望コメント</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7">
                  <a:txBody>
                    <a:body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住居費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バンド仲間が集まれて楽器もおける防音の部屋がいい。</a:t>
                      </a:r>
                      <a:endPar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水道光熱費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楽曲制作などで常に電気は使っている。</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通信費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ネットもたくさん使うのでスマホだけじゃ物足りない。</a:t>
                      </a:r>
                      <a:endParaRPr kumimoji="1" lang="en-US" altLang="ja-JP" sz="1400" kern="1200" dirty="0">
                        <a:solidFill>
                          <a:schemeClr val="tx1"/>
                        </a:solidFill>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食費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いろいろと忙しく外で済ますことが多い。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交通費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ライブ活動のために交通費は多めに必要。車があるといい。</a:t>
                      </a:r>
                      <a:endParaRPr kumimoji="1" lang="en-US" altLang="ja-JP" sz="1400" kern="1200" dirty="0">
                        <a:solidFill>
                          <a:schemeClr val="tx1"/>
                        </a:solidFill>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被服費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ファッションも大切な表現の１つ。</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教養娯楽費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月</a:t>
                      </a:r>
                      <a:r>
                        <a:rPr kumimoji="1" lang="en-US" altLang="ja-JP" sz="1400" kern="1200" dirty="0">
                          <a:solidFill>
                            <a:schemeClr val="tx1"/>
                          </a:solidFill>
                          <a:latin typeface="+mn-lt"/>
                          <a:ea typeface="+mn-ea"/>
                          <a:cs typeface="+mn-cs"/>
                        </a:rPr>
                        <a:t>2</a:t>
                      </a:r>
                      <a:r>
                        <a:rPr kumimoji="1" lang="ja-JP" altLang="en-US" sz="1400" kern="1200" dirty="0">
                          <a:solidFill>
                            <a:schemeClr val="tx1"/>
                          </a:solidFill>
                          <a:latin typeface="+mn-lt"/>
                          <a:ea typeface="+mn-ea"/>
                          <a:cs typeface="+mn-cs"/>
                        </a:rPr>
                        <a:t>回のライブ活動に</a:t>
                      </a:r>
                      <a:r>
                        <a:rPr kumimoji="1" lang="en-US" altLang="ja-JP" sz="1400" kern="1200" dirty="0">
                          <a:solidFill>
                            <a:schemeClr val="tx1"/>
                          </a:solidFill>
                          <a:latin typeface="+mn-lt"/>
                          <a:ea typeface="+mn-ea"/>
                          <a:cs typeface="+mn-cs"/>
                        </a:rPr>
                        <a:t>2</a:t>
                      </a:r>
                      <a:r>
                        <a:rPr kumimoji="1" lang="ja-JP" altLang="en-US" sz="1400" kern="1200" dirty="0">
                          <a:solidFill>
                            <a:schemeClr val="tx1"/>
                          </a:solidFill>
                          <a:latin typeface="+mn-lt"/>
                          <a:ea typeface="+mn-ea"/>
                          <a:cs typeface="+mn-cs"/>
                        </a:rPr>
                        <a:t>万円が必要。</a:t>
                      </a:r>
                      <a:endParaRPr kumimoji="1" lang="en-US" altLang="ja-JP" sz="1400" kern="1200" dirty="0">
                        <a:solidFill>
                          <a:schemeClr val="tx1"/>
                        </a:solidFill>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貯金</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楽器購入に備えて貯金は常に多めにしておきたい。</a:t>
                      </a:r>
                      <a:endPar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243866">
                <a:tc gridSpan="8">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378392">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給料</a:t>
                      </a:r>
                      <a:endPar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FFF57E"/>
                    </a:solidFill>
                  </a:tcPr>
                </a:tc>
                <a:tc hMerge="1">
                  <a:txBody>
                    <a:bodyPr/>
                    <a:lstStyle/>
                    <a:p>
                      <a:endParaRPr kumimoji="1" lang="ja-JP" alt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非消費支出</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FFF57E"/>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手取り</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FFF57E"/>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384866">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13</a:t>
                      </a:r>
                      <a:r>
                        <a:rPr kumimoji="1" lang="ja-JP" altLang="en-US"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万円</a:t>
                      </a:r>
                      <a:endPar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千円</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12</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万</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千円</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bl>
          </a:graphicData>
        </a:graphic>
      </p:graphicFrame>
      <p:pic>
        <p:nvPicPr>
          <p:cNvPr id="42022" name="図 2">
            <a:extLst>
              <a:ext uri="{FF2B5EF4-FFF2-40B4-BE49-F238E27FC236}">
                <a16:creationId xmlns:a16="http://schemas.microsoft.com/office/drawing/2014/main" id="{3B611E7D-0BC2-4D0A-8DF3-A7DF59411882}"/>
              </a:ext>
            </a:extLst>
          </p:cNvPr>
          <p:cNvPicPr>
            <a:picLocks noChangeAspect="1"/>
          </p:cNvPicPr>
          <p:nvPr/>
        </p:nvPicPr>
        <p:blipFill>
          <a:blip r:embed="rId2">
            <a:clrChange>
              <a:clrFrom>
                <a:srgbClr val="FFFDF5"/>
              </a:clrFrom>
              <a:clrTo>
                <a:srgbClr val="FFFDF5">
                  <a:alpha val="0"/>
                </a:srgbClr>
              </a:clrTo>
            </a:clrChange>
            <a:extLst>
              <a:ext uri="{28A0092B-C50C-407E-A947-70E740481C1C}">
                <a14:useLocalDpi xmlns:a14="http://schemas.microsoft.com/office/drawing/2010/main" val="0"/>
              </a:ext>
            </a:extLst>
          </a:blip>
          <a:srcRect/>
          <a:stretch>
            <a:fillRect/>
          </a:stretch>
        </p:blipFill>
        <p:spPr bwMode="auto">
          <a:xfrm>
            <a:off x="323850" y="2205038"/>
            <a:ext cx="1639888"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23" name="テキスト ボックス 8">
            <a:extLst>
              <a:ext uri="{FF2B5EF4-FFF2-40B4-BE49-F238E27FC236}">
                <a16:creationId xmlns:a16="http://schemas.microsoft.com/office/drawing/2014/main" id="{A6F1FEF3-C870-437A-BAF6-E6CDB0D37678}"/>
              </a:ext>
            </a:extLst>
          </p:cNvPr>
          <p:cNvSpPr txBox="1">
            <a:spLocks noChangeArrowheads="1"/>
          </p:cNvSpPr>
          <p:nvPr/>
        </p:nvSpPr>
        <p:spPr bwMode="auto">
          <a:xfrm>
            <a:off x="2051050" y="1268413"/>
            <a:ext cx="4652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a:t>「ライブと</a:t>
            </a:r>
            <a:r>
              <a:rPr lang="en-US" altLang="ja-JP" sz="1800"/>
              <a:t>WEB</a:t>
            </a:r>
            <a:r>
              <a:rPr lang="ja-JP" altLang="en-US" sz="1800"/>
              <a:t>がステージなアーティストの卵」</a:t>
            </a:r>
          </a:p>
        </p:txBody>
      </p:sp>
      <p:sp>
        <p:nvSpPr>
          <p:cNvPr id="42024" name="テキスト ボックス 9">
            <a:extLst>
              <a:ext uri="{FF2B5EF4-FFF2-40B4-BE49-F238E27FC236}">
                <a16:creationId xmlns:a16="http://schemas.microsoft.com/office/drawing/2014/main" id="{32B041C4-CA5A-4EAF-8745-BD8924F54018}"/>
              </a:ext>
            </a:extLst>
          </p:cNvPr>
          <p:cNvSpPr txBox="1">
            <a:spLocks noChangeArrowheads="1"/>
          </p:cNvSpPr>
          <p:nvPr/>
        </p:nvSpPr>
        <p:spPr bwMode="auto">
          <a:xfrm>
            <a:off x="5292725" y="677863"/>
            <a:ext cx="1430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chemeClr val="bg1"/>
                </a:solidFill>
              </a:rPr>
              <a:t>※</a:t>
            </a:r>
            <a:r>
              <a:rPr lang="ja-JP" altLang="en-US" sz="1800">
                <a:solidFill>
                  <a:schemeClr val="bg1"/>
                </a:solidFill>
              </a:rPr>
              <a:t>オプション</a:t>
            </a:r>
          </a:p>
        </p:txBody>
      </p:sp>
      <p:sp>
        <p:nvSpPr>
          <p:cNvPr id="42025" name="テキスト ボックス 5">
            <a:extLst>
              <a:ext uri="{FF2B5EF4-FFF2-40B4-BE49-F238E27FC236}">
                <a16:creationId xmlns:a16="http://schemas.microsoft.com/office/drawing/2014/main" id="{579C9569-9C9D-4CE0-A12E-05175126A7D4}"/>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依頼者のプロフィール</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724E1B1F-940C-4F34-B5EF-B016431C6087}"/>
              </a:ext>
            </a:extLst>
          </p:cNvPr>
          <p:cNvGraphicFramePr>
            <a:graphicFrameLocks noGrp="1"/>
          </p:cNvGraphicFramePr>
          <p:nvPr/>
        </p:nvGraphicFramePr>
        <p:xfrm>
          <a:off x="2051050" y="1773238"/>
          <a:ext cx="6340475" cy="4438650"/>
        </p:xfrm>
        <a:graphic>
          <a:graphicData uri="http://schemas.openxmlformats.org/drawingml/2006/table">
            <a:tbl>
              <a:tblPr/>
              <a:tblGrid>
                <a:gridCol w="1588431">
                  <a:extLst>
                    <a:ext uri="{9D8B030D-6E8A-4147-A177-3AD203B41FA5}">
                      <a16:colId xmlns:a16="http://schemas.microsoft.com/office/drawing/2014/main" val="20000"/>
                    </a:ext>
                  </a:extLst>
                </a:gridCol>
                <a:gridCol w="1512328">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143231">
                  <a:extLst>
                    <a:ext uri="{9D8B030D-6E8A-4147-A177-3AD203B41FA5}">
                      <a16:colId xmlns:a16="http://schemas.microsoft.com/office/drawing/2014/main" val="20003"/>
                    </a:ext>
                  </a:extLst>
                </a:gridCol>
                <a:gridCol w="648857">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1151484">
                  <a:extLst>
                    <a:ext uri="{9D8B030D-6E8A-4147-A177-3AD203B41FA5}">
                      <a16:colId xmlns:a16="http://schemas.microsoft.com/office/drawing/2014/main" val="20006"/>
                    </a:ext>
                  </a:extLst>
                </a:gridCol>
              </a:tblGrid>
              <a:tr h="398387">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名前</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かとう　たろう</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性別</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2">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男</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年齢</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23</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歳</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13555">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特徴</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6">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ガソリンスタンドとコンビニでアルバイトをかけ持ちしているフリーター。オートバイが好きで、乗るのはもちろんのこと、メンテナンスなどにも熱心。将来はモータースポーツ関係での就職を目指している。そのための人脈作りも大切にしている。</a:t>
                      </a:r>
                      <a:endParaRPr kumimoji="1" lang="ja-JP"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1920006">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要望コメント</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6">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住居費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オートバイのパーツなどを置く場所はほしい。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水道光熱費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あまり家にはいない。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通信費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情報収集やナビにもなるのでスマホが必要。</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食費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食事はバイトが忙しいので、手軽に外食ですませたい。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交通費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オートバイは体の一部。</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被服費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最近、彼女ができたので服にも気を使いたい。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教養娯楽費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月</a:t>
                      </a:r>
                      <a:r>
                        <a:rPr kumimoji="1" lang="en-US" altLang="ja-JP" sz="1400" kern="1200" dirty="0">
                          <a:solidFill>
                            <a:schemeClr val="tx1"/>
                          </a:solidFill>
                          <a:latin typeface="+mn-lt"/>
                          <a:ea typeface="+mn-ea"/>
                          <a:cs typeface="+mn-cs"/>
                        </a:rPr>
                        <a:t>6</a:t>
                      </a:r>
                      <a:r>
                        <a:rPr kumimoji="1" lang="ja-JP" altLang="en-US" sz="1400" kern="1200" dirty="0">
                          <a:solidFill>
                            <a:schemeClr val="tx1"/>
                          </a:solidFill>
                          <a:latin typeface="+mn-lt"/>
                          <a:ea typeface="+mn-ea"/>
                          <a:cs typeface="+mn-cs"/>
                        </a:rPr>
                        <a:t>回はサーキットへ遠出をしてレース観戦と人脈作り。</a:t>
                      </a:r>
                      <a:r>
                        <a:rPr kumimoji="1" lang="en-US" altLang="ja-JP" sz="1400" kern="1200" dirty="0">
                          <a:solidFill>
                            <a:schemeClr val="tx1"/>
                          </a:solidFill>
                          <a:latin typeface="+mn-lt"/>
                          <a:ea typeface="+mn-ea"/>
                          <a:cs typeface="+mn-cs"/>
                        </a:rPr>
                        <a:t>1</a:t>
                      </a:r>
                      <a:r>
                        <a:rPr kumimoji="1" lang="ja-JP" altLang="en-US" sz="1400" kern="1200" dirty="0">
                          <a:solidFill>
                            <a:schemeClr val="tx1"/>
                          </a:solidFill>
                          <a:latin typeface="+mn-lt"/>
                          <a:ea typeface="+mn-ea"/>
                          <a:cs typeface="+mn-cs"/>
                        </a:rPr>
                        <a:t>回行くと</a:t>
                      </a:r>
                      <a:r>
                        <a:rPr kumimoji="1" lang="en-US" altLang="ja-JP" sz="1400" kern="1200" dirty="0">
                          <a:solidFill>
                            <a:schemeClr val="tx1"/>
                          </a:solidFill>
                          <a:latin typeface="+mn-lt"/>
                          <a:ea typeface="+mn-ea"/>
                          <a:cs typeface="+mn-cs"/>
                        </a:rPr>
                        <a:t>5</a:t>
                      </a:r>
                      <a:r>
                        <a:rPr kumimoji="1" lang="ja-JP" altLang="en-US" sz="1400" kern="1200" dirty="0">
                          <a:solidFill>
                            <a:schemeClr val="tx1"/>
                          </a:solidFill>
                          <a:latin typeface="+mn-lt"/>
                          <a:ea typeface="+mn-ea"/>
                          <a:cs typeface="+mn-cs"/>
                        </a:rPr>
                        <a:t>千円かかる。</a:t>
                      </a:r>
                      <a:endParaRPr kumimoji="1" lang="en-US" altLang="ja-JP" sz="1400" kern="1200" dirty="0">
                        <a:solidFill>
                          <a:schemeClr val="tx1"/>
                        </a:solidFill>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貯金</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まだフリーターなので貯金は多めにしておきたい。</a:t>
                      </a:r>
                      <a:endPar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243810">
                <a:tc gridSpan="7">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3782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給料</a:t>
                      </a:r>
                      <a:endPar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FFF57E"/>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非消費支出</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FFF57E"/>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手取り</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FFF57E"/>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3846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18</a:t>
                      </a:r>
                      <a:r>
                        <a:rPr kumimoji="1" lang="ja-JP" altLang="en-US"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万円</a:t>
                      </a:r>
                      <a:endPar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万</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千円</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15</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万</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千円</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bl>
          </a:graphicData>
        </a:graphic>
      </p:graphicFrame>
      <p:sp>
        <p:nvSpPr>
          <p:cNvPr id="43046" name="スライド番号プレースホルダー 2">
            <a:extLst>
              <a:ext uri="{FF2B5EF4-FFF2-40B4-BE49-F238E27FC236}">
                <a16:creationId xmlns:a16="http://schemas.microsoft.com/office/drawing/2014/main" id="{0BE2C6B5-8114-4E3F-B8BB-2CB262DEF40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671D815-F01A-410D-8E05-F1865B0E6ACC}" type="slidenum">
              <a:rPr lang="ja-JP" altLang="en-US" sz="1200">
                <a:solidFill>
                  <a:srgbClr val="898989"/>
                </a:solidFill>
              </a:rPr>
              <a:pPr>
                <a:spcBef>
                  <a:spcPct val="0"/>
                </a:spcBef>
                <a:buFontTx/>
                <a:buNone/>
              </a:pPr>
              <a:t>35</a:t>
            </a:fld>
            <a:endParaRPr lang="ja-JP" altLang="en-US" sz="1200">
              <a:solidFill>
                <a:srgbClr val="898989"/>
              </a:solidFill>
            </a:endParaRPr>
          </a:p>
        </p:txBody>
      </p:sp>
      <p:pic>
        <p:nvPicPr>
          <p:cNvPr id="43047" name="図 2">
            <a:extLst>
              <a:ext uri="{FF2B5EF4-FFF2-40B4-BE49-F238E27FC236}">
                <a16:creationId xmlns:a16="http://schemas.microsoft.com/office/drawing/2014/main" id="{67B7091A-F53C-40E1-94D1-BC0AF1140D63}"/>
              </a:ext>
            </a:extLst>
          </p:cNvPr>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4325" y="2300288"/>
            <a:ext cx="16573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48" name="テキスト ボックス 8">
            <a:extLst>
              <a:ext uri="{FF2B5EF4-FFF2-40B4-BE49-F238E27FC236}">
                <a16:creationId xmlns:a16="http://schemas.microsoft.com/office/drawing/2014/main" id="{7C75B63F-C4CC-4764-9E9A-7FF2DD0DCAFD}"/>
              </a:ext>
            </a:extLst>
          </p:cNvPr>
          <p:cNvSpPr txBox="1">
            <a:spLocks noChangeArrowheads="1"/>
          </p:cNvSpPr>
          <p:nvPr/>
        </p:nvSpPr>
        <p:spPr bwMode="auto">
          <a:xfrm>
            <a:off x="2051050" y="1268413"/>
            <a:ext cx="4411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a:t>「夢は次世代モーターサイクルエンジニア」</a:t>
            </a:r>
          </a:p>
        </p:txBody>
      </p:sp>
      <p:sp>
        <p:nvSpPr>
          <p:cNvPr id="43049" name="テキスト ボックス 7">
            <a:extLst>
              <a:ext uri="{FF2B5EF4-FFF2-40B4-BE49-F238E27FC236}">
                <a16:creationId xmlns:a16="http://schemas.microsoft.com/office/drawing/2014/main" id="{C208867E-B43C-442A-965A-D319508DB109}"/>
              </a:ext>
            </a:extLst>
          </p:cNvPr>
          <p:cNvSpPr txBox="1">
            <a:spLocks noChangeArrowheads="1"/>
          </p:cNvSpPr>
          <p:nvPr/>
        </p:nvSpPr>
        <p:spPr bwMode="auto">
          <a:xfrm>
            <a:off x="5292725" y="677863"/>
            <a:ext cx="1430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chemeClr val="bg1"/>
                </a:solidFill>
              </a:rPr>
              <a:t>※</a:t>
            </a:r>
            <a:r>
              <a:rPr lang="ja-JP" altLang="en-US" sz="1800">
                <a:solidFill>
                  <a:schemeClr val="bg1"/>
                </a:solidFill>
              </a:rPr>
              <a:t>オプション</a:t>
            </a:r>
          </a:p>
        </p:txBody>
      </p:sp>
      <p:sp>
        <p:nvSpPr>
          <p:cNvPr id="43050" name="テキスト ボックス 5">
            <a:extLst>
              <a:ext uri="{FF2B5EF4-FFF2-40B4-BE49-F238E27FC236}">
                <a16:creationId xmlns:a16="http://schemas.microsoft.com/office/drawing/2014/main" id="{7D827FEB-8624-4D02-B569-DA52ADBE76E1}"/>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依頼者のプロフィール</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5">
            <a:extLst>
              <a:ext uri="{FF2B5EF4-FFF2-40B4-BE49-F238E27FC236}">
                <a16:creationId xmlns:a16="http://schemas.microsoft.com/office/drawing/2014/main" id="{5552E003-D16A-45F0-82E7-9E0F1AAED1EF}"/>
              </a:ext>
            </a:extLst>
          </p:cNvPr>
          <p:cNvSpPr txBox="1">
            <a:spLocks noChangeArrowheads="1"/>
          </p:cNvSpPr>
          <p:nvPr/>
        </p:nvSpPr>
        <p:spPr bwMode="auto">
          <a:xfrm>
            <a:off x="196850" y="600075"/>
            <a:ext cx="5599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一人暮らしにかかる費用の例</a:t>
            </a:r>
          </a:p>
        </p:txBody>
      </p:sp>
      <p:graphicFrame>
        <p:nvGraphicFramePr>
          <p:cNvPr id="2" name="表 1">
            <a:extLst>
              <a:ext uri="{FF2B5EF4-FFF2-40B4-BE49-F238E27FC236}">
                <a16:creationId xmlns:a16="http://schemas.microsoft.com/office/drawing/2014/main" id="{07B16F63-E80E-4FB1-B967-B752C57A0556}"/>
              </a:ext>
            </a:extLst>
          </p:cNvPr>
          <p:cNvGraphicFramePr>
            <a:graphicFrameLocks noGrp="1"/>
          </p:cNvGraphicFramePr>
          <p:nvPr/>
        </p:nvGraphicFramePr>
        <p:xfrm>
          <a:off x="1368425" y="1916113"/>
          <a:ext cx="6407150" cy="3457575"/>
        </p:xfrm>
        <a:graphic>
          <a:graphicData uri="http://schemas.openxmlformats.org/drawingml/2006/table">
            <a:tbl>
              <a:tblPr firstRow="1" firstCol="1" bandRow="1">
                <a:tableStyleId>{5C22544A-7EE6-4342-B048-85BDC9FD1C3A}</a:tableStyleId>
              </a:tblPr>
              <a:tblGrid>
                <a:gridCol w="1774286">
                  <a:extLst>
                    <a:ext uri="{9D8B030D-6E8A-4147-A177-3AD203B41FA5}">
                      <a16:colId xmlns:a16="http://schemas.microsoft.com/office/drawing/2014/main" val="20000"/>
                    </a:ext>
                  </a:extLst>
                </a:gridCol>
                <a:gridCol w="4632864">
                  <a:extLst>
                    <a:ext uri="{9D8B030D-6E8A-4147-A177-3AD203B41FA5}">
                      <a16:colId xmlns:a16="http://schemas.microsoft.com/office/drawing/2014/main" val="20001"/>
                    </a:ext>
                  </a:extLst>
                </a:gridCol>
              </a:tblGrid>
              <a:tr h="384175">
                <a:tc>
                  <a:txBody>
                    <a:bodyPr/>
                    <a:lstStyle/>
                    <a:p>
                      <a:pPr algn="just">
                        <a:spcAft>
                          <a:spcPts val="0"/>
                        </a:spcAft>
                      </a:pPr>
                      <a:r>
                        <a:rPr lang="ja-JP" altLang="en-US" sz="1600" b="0" kern="100" dirty="0">
                          <a:solidFill>
                            <a:schemeClr val="tx1"/>
                          </a:solidFill>
                          <a:effectLst/>
                        </a:rPr>
                        <a:t>住居</a:t>
                      </a:r>
                      <a:r>
                        <a:rPr lang="ja-JP" sz="1600" b="0" kern="100" dirty="0">
                          <a:solidFill>
                            <a:schemeClr val="tx1"/>
                          </a:solidFill>
                          <a:effectLst/>
                        </a:rPr>
                        <a:t>費</a:t>
                      </a:r>
                      <a:endParaRPr lang="ja-JP" sz="16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solidFill>
                      <a:srgbClr val="FFF57E"/>
                    </a:solidFill>
                  </a:tcPr>
                </a:tc>
                <a:tc>
                  <a:txBody>
                    <a:bodyPr/>
                    <a:lstStyle/>
                    <a:p>
                      <a:pPr algn="just">
                        <a:spcAft>
                          <a:spcPts val="0"/>
                        </a:spcAft>
                      </a:pPr>
                      <a:r>
                        <a:rPr lang="ja-JP" altLang="ja-JP" sz="1600" b="0" kern="100" dirty="0">
                          <a:solidFill>
                            <a:schemeClr val="tx1"/>
                          </a:solidFill>
                          <a:effectLst/>
                          <a:latin typeface="+mn-ea"/>
                          <a:ea typeface="+mn-ea"/>
                        </a:rPr>
                        <a:t>家賃など住居に必要なお金</a:t>
                      </a:r>
                      <a:endParaRPr lang="ja-JP" sz="1600" b="0" kern="100" dirty="0">
                        <a:solidFill>
                          <a:schemeClr val="tx1"/>
                        </a:solidFill>
                        <a:effectLst/>
                        <a:latin typeface="+mn-ea"/>
                        <a:ea typeface="+mn-ea"/>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noFill/>
                  </a:tcPr>
                </a:tc>
                <a:extLst>
                  <a:ext uri="{0D108BD9-81ED-4DB2-BD59-A6C34878D82A}">
                    <a16:rowId xmlns:a16="http://schemas.microsoft.com/office/drawing/2014/main" val="10000"/>
                  </a:ext>
                </a:extLst>
              </a:tr>
              <a:tr h="384175">
                <a:tc>
                  <a:txBody>
                    <a:bodyPr/>
                    <a:lstStyle/>
                    <a:p>
                      <a:pPr algn="just">
                        <a:spcAft>
                          <a:spcPts val="0"/>
                        </a:spcAft>
                      </a:pPr>
                      <a:r>
                        <a:rPr lang="ja-JP" sz="1600" b="0" kern="100" dirty="0">
                          <a:solidFill>
                            <a:schemeClr val="tx1"/>
                          </a:solidFill>
                          <a:effectLst/>
                        </a:rPr>
                        <a:t>水道</a:t>
                      </a:r>
                      <a:r>
                        <a:rPr lang="ja-JP" altLang="en-US" sz="1600" b="0" kern="100" dirty="0">
                          <a:solidFill>
                            <a:schemeClr val="tx1"/>
                          </a:solidFill>
                          <a:effectLst/>
                        </a:rPr>
                        <a:t>光熱</a:t>
                      </a:r>
                      <a:r>
                        <a:rPr lang="ja-JP" sz="1600" b="0" kern="100" dirty="0">
                          <a:solidFill>
                            <a:schemeClr val="tx1"/>
                          </a:solidFill>
                          <a:effectLst/>
                        </a:rPr>
                        <a:t>費</a:t>
                      </a:r>
                      <a:endParaRPr lang="ja-JP" sz="16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solidFill>
                      <a:srgbClr val="FFF57E"/>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600" kern="100" dirty="0">
                          <a:solidFill>
                            <a:schemeClr val="tx1"/>
                          </a:solidFill>
                          <a:effectLst/>
                          <a:latin typeface="+mn-ea"/>
                          <a:ea typeface="+mn-ea"/>
                        </a:rPr>
                        <a:t>電気・水道・ガスの利用料金</a:t>
                      </a:r>
                      <a:endParaRPr lang="ja-JP" altLang="ja-JP" sz="1600" kern="100" dirty="0">
                        <a:solidFill>
                          <a:schemeClr val="tx1"/>
                        </a:solidFill>
                        <a:effectLst/>
                        <a:latin typeface="+mn-ea"/>
                        <a:ea typeface="+mn-ea"/>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noFill/>
                  </a:tcPr>
                </a:tc>
                <a:extLst>
                  <a:ext uri="{0D108BD9-81ED-4DB2-BD59-A6C34878D82A}">
                    <a16:rowId xmlns:a16="http://schemas.microsoft.com/office/drawing/2014/main" val="10001"/>
                  </a:ext>
                </a:extLst>
              </a:tr>
              <a:tr h="384175">
                <a:tc>
                  <a:txBody>
                    <a:bodyPr/>
                    <a:lstStyle/>
                    <a:p>
                      <a:pPr algn="just">
                        <a:spcAft>
                          <a:spcPts val="0"/>
                        </a:spcAft>
                      </a:pPr>
                      <a:r>
                        <a:rPr lang="ja-JP" sz="1600" b="0" kern="100" dirty="0">
                          <a:solidFill>
                            <a:schemeClr val="tx1"/>
                          </a:solidFill>
                          <a:effectLst/>
                        </a:rPr>
                        <a:t>通信費</a:t>
                      </a:r>
                      <a:endParaRPr lang="ja-JP" sz="16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solidFill>
                      <a:srgbClr val="FFF57E"/>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600" kern="100" dirty="0">
                          <a:solidFill>
                            <a:schemeClr val="tx1"/>
                          </a:solidFill>
                          <a:effectLst/>
                          <a:latin typeface="+mn-ea"/>
                          <a:ea typeface="+mn-ea"/>
                        </a:rPr>
                        <a:t>電話やインターネットなどの利用料金</a:t>
                      </a:r>
                      <a:endParaRPr lang="ja-JP" altLang="ja-JP" sz="1600" kern="100" dirty="0">
                        <a:solidFill>
                          <a:schemeClr val="tx1"/>
                        </a:solidFill>
                        <a:effectLst/>
                        <a:latin typeface="+mn-ea"/>
                        <a:ea typeface="+mn-ea"/>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noFill/>
                  </a:tcPr>
                </a:tc>
                <a:extLst>
                  <a:ext uri="{0D108BD9-81ED-4DB2-BD59-A6C34878D82A}">
                    <a16:rowId xmlns:a16="http://schemas.microsoft.com/office/drawing/2014/main" val="10002"/>
                  </a:ext>
                </a:extLst>
              </a:tr>
              <a:tr h="384175">
                <a:tc>
                  <a:txBody>
                    <a:bodyPr/>
                    <a:lstStyle/>
                    <a:p>
                      <a:pPr algn="just">
                        <a:spcAft>
                          <a:spcPts val="0"/>
                        </a:spcAft>
                      </a:pPr>
                      <a:r>
                        <a:rPr lang="ja-JP" sz="1600" b="0" kern="100" dirty="0">
                          <a:solidFill>
                            <a:schemeClr val="tx1"/>
                          </a:solidFill>
                          <a:effectLst/>
                        </a:rPr>
                        <a:t>食費</a:t>
                      </a:r>
                      <a:endParaRPr lang="ja-JP" sz="16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solidFill>
                      <a:srgbClr val="FFF57E"/>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600" kern="100" dirty="0">
                          <a:solidFill>
                            <a:schemeClr val="tx1"/>
                          </a:solidFill>
                          <a:effectLst/>
                          <a:latin typeface="+mn-ea"/>
                          <a:ea typeface="+mn-ea"/>
                        </a:rPr>
                        <a:t>飲食に必要なお金</a:t>
                      </a:r>
                      <a:endParaRPr lang="ja-JP" altLang="ja-JP" sz="1600" kern="100" dirty="0">
                        <a:solidFill>
                          <a:schemeClr val="tx1"/>
                        </a:solidFill>
                        <a:effectLst/>
                        <a:latin typeface="+mn-ea"/>
                        <a:ea typeface="+mn-ea"/>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noFill/>
                  </a:tcPr>
                </a:tc>
                <a:extLst>
                  <a:ext uri="{0D108BD9-81ED-4DB2-BD59-A6C34878D82A}">
                    <a16:rowId xmlns:a16="http://schemas.microsoft.com/office/drawing/2014/main" val="10003"/>
                  </a:ext>
                </a:extLst>
              </a:tr>
              <a:tr h="384175">
                <a:tc>
                  <a:txBody>
                    <a:bodyPr/>
                    <a:lstStyle/>
                    <a:p>
                      <a:pPr algn="just">
                        <a:spcAft>
                          <a:spcPts val="0"/>
                        </a:spcAft>
                      </a:pPr>
                      <a:r>
                        <a:rPr lang="ja-JP" sz="1600" b="0" kern="100" dirty="0">
                          <a:solidFill>
                            <a:schemeClr val="tx1"/>
                          </a:solidFill>
                          <a:effectLst/>
                        </a:rPr>
                        <a:t>交通費</a:t>
                      </a:r>
                      <a:endParaRPr lang="ja-JP" sz="16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solidFill>
                      <a:srgbClr val="FFF57E"/>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600" kern="100" dirty="0">
                          <a:solidFill>
                            <a:schemeClr val="tx1"/>
                          </a:solidFill>
                          <a:effectLst/>
                          <a:latin typeface="+mn-ea"/>
                          <a:ea typeface="+mn-ea"/>
                        </a:rPr>
                        <a:t>移動するのに必要なお金</a:t>
                      </a:r>
                      <a:endParaRPr lang="ja-JP" altLang="ja-JP" sz="1600" kern="100" dirty="0">
                        <a:solidFill>
                          <a:schemeClr val="tx1"/>
                        </a:solidFill>
                        <a:effectLst/>
                        <a:latin typeface="+mn-ea"/>
                        <a:ea typeface="+mn-ea"/>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noFill/>
                  </a:tcPr>
                </a:tc>
                <a:extLst>
                  <a:ext uri="{0D108BD9-81ED-4DB2-BD59-A6C34878D82A}">
                    <a16:rowId xmlns:a16="http://schemas.microsoft.com/office/drawing/2014/main" val="10004"/>
                  </a:ext>
                </a:extLst>
              </a:tr>
              <a:tr h="384175">
                <a:tc>
                  <a:txBody>
                    <a:bodyPr/>
                    <a:lstStyle/>
                    <a:p>
                      <a:pPr algn="just">
                        <a:spcAft>
                          <a:spcPts val="0"/>
                        </a:spcAft>
                      </a:pPr>
                      <a:r>
                        <a:rPr lang="ja-JP" sz="1600" b="0" kern="100" dirty="0">
                          <a:solidFill>
                            <a:schemeClr val="tx1"/>
                          </a:solidFill>
                          <a:effectLst/>
                        </a:rPr>
                        <a:t>被服費</a:t>
                      </a:r>
                      <a:endParaRPr lang="ja-JP" sz="16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solidFill>
                      <a:srgbClr val="FFF57E"/>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600" kern="100" dirty="0">
                          <a:solidFill>
                            <a:schemeClr val="tx1"/>
                          </a:solidFill>
                          <a:effectLst/>
                          <a:latin typeface="+mn-ea"/>
                          <a:ea typeface="+mn-ea"/>
                        </a:rPr>
                        <a:t>洋服など服装に必要なお金</a:t>
                      </a:r>
                      <a:endParaRPr lang="ja-JP" altLang="ja-JP" sz="1600" kern="100" dirty="0">
                        <a:solidFill>
                          <a:schemeClr val="tx1"/>
                        </a:solidFill>
                        <a:effectLst/>
                        <a:latin typeface="+mn-ea"/>
                        <a:ea typeface="+mn-ea"/>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noFill/>
                  </a:tcPr>
                </a:tc>
                <a:extLst>
                  <a:ext uri="{0D108BD9-81ED-4DB2-BD59-A6C34878D82A}">
                    <a16:rowId xmlns:a16="http://schemas.microsoft.com/office/drawing/2014/main" val="10005"/>
                  </a:ext>
                </a:extLst>
              </a:tr>
              <a:tr h="384175">
                <a:tc>
                  <a:txBody>
                    <a:bodyPr/>
                    <a:lstStyle/>
                    <a:p>
                      <a:pPr algn="just">
                        <a:spcAft>
                          <a:spcPts val="0"/>
                        </a:spcAft>
                      </a:pPr>
                      <a:r>
                        <a:rPr lang="ja-JP" sz="1600" b="0" kern="100" dirty="0">
                          <a:solidFill>
                            <a:schemeClr val="tx1"/>
                          </a:solidFill>
                          <a:effectLst/>
                        </a:rPr>
                        <a:t>教養娯楽費</a:t>
                      </a:r>
                      <a:endParaRPr lang="ja-JP" sz="16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solidFill>
                      <a:srgbClr val="FFF57E"/>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600" kern="100" dirty="0">
                          <a:solidFill>
                            <a:schemeClr val="tx1"/>
                          </a:solidFill>
                          <a:effectLst/>
                          <a:latin typeface="+mn-ea"/>
                          <a:ea typeface="+mn-ea"/>
                        </a:rPr>
                        <a:t>学習や娯楽などに必要なお金</a:t>
                      </a:r>
                      <a:endParaRPr lang="ja-JP" altLang="ja-JP" sz="1600" kern="100" dirty="0">
                        <a:solidFill>
                          <a:schemeClr val="tx1"/>
                        </a:solidFill>
                        <a:effectLst/>
                        <a:latin typeface="+mn-ea"/>
                        <a:ea typeface="+mn-ea"/>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noFill/>
                  </a:tcPr>
                </a:tc>
                <a:extLst>
                  <a:ext uri="{0D108BD9-81ED-4DB2-BD59-A6C34878D82A}">
                    <a16:rowId xmlns:a16="http://schemas.microsoft.com/office/drawing/2014/main" val="10006"/>
                  </a:ext>
                </a:extLst>
              </a:tr>
              <a:tr h="384175">
                <a:tc>
                  <a:txBody>
                    <a:bodyPr/>
                    <a:lstStyle/>
                    <a:p>
                      <a:pPr algn="just">
                        <a:spcAft>
                          <a:spcPts val="0"/>
                        </a:spcAft>
                      </a:pPr>
                      <a:r>
                        <a:rPr lang="ja-JP" sz="1600" b="0" kern="100" dirty="0">
                          <a:solidFill>
                            <a:schemeClr val="tx1"/>
                          </a:solidFill>
                          <a:effectLst/>
                        </a:rPr>
                        <a:t>預貯金</a:t>
                      </a:r>
                      <a:endParaRPr lang="ja-JP" sz="16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solidFill>
                      <a:srgbClr val="FFF57E"/>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600" kern="100" dirty="0">
                          <a:solidFill>
                            <a:schemeClr val="tx1"/>
                          </a:solidFill>
                          <a:effectLst/>
                          <a:latin typeface="+mn-ea"/>
                          <a:ea typeface="+mn-ea"/>
                        </a:rPr>
                        <a:t>使わずに貯金しておくお金</a:t>
                      </a:r>
                      <a:endParaRPr lang="ja-JP" altLang="ja-JP" sz="1600" kern="100" dirty="0">
                        <a:solidFill>
                          <a:schemeClr val="tx1"/>
                        </a:solidFill>
                        <a:effectLst/>
                        <a:latin typeface="+mn-ea"/>
                        <a:ea typeface="+mn-ea"/>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noFill/>
                  </a:tcPr>
                </a:tc>
                <a:extLst>
                  <a:ext uri="{0D108BD9-81ED-4DB2-BD59-A6C34878D82A}">
                    <a16:rowId xmlns:a16="http://schemas.microsoft.com/office/drawing/2014/main" val="10007"/>
                  </a:ext>
                </a:extLst>
              </a:tr>
              <a:tr h="384175">
                <a:tc>
                  <a:txBody>
                    <a:bodyPr/>
                    <a:lstStyle/>
                    <a:p>
                      <a:pPr algn="just">
                        <a:spcAft>
                          <a:spcPts val="0"/>
                        </a:spcAft>
                      </a:pPr>
                      <a:r>
                        <a:rPr lang="ja-JP" sz="1600" b="0" kern="100" dirty="0">
                          <a:solidFill>
                            <a:schemeClr val="tx1"/>
                          </a:solidFill>
                          <a:effectLst/>
                        </a:rPr>
                        <a:t>その</a:t>
                      </a:r>
                      <a:r>
                        <a:rPr lang="ja-JP" altLang="en-US" sz="1600" b="0" kern="100" dirty="0">
                          <a:solidFill>
                            <a:schemeClr val="tx1"/>
                          </a:solidFill>
                          <a:effectLst/>
                        </a:rPr>
                        <a:t>ほか</a:t>
                      </a:r>
                      <a:endParaRPr lang="ja-JP" sz="16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solidFill>
                      <a:srgbClr val="FFF57E"/>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600" kern="100" dirty="0">
                          <a:solidFill>
                            <a:schemeClr val="tx1"/>
                          </a:solidFill>
                          <a:effectLst/>
                          <a:latin typeface="+mn-ea"/>
                          <a:ea typeface="+mn-ea"/>
                        </a:rPr>
                        <a:t>冠婚葬祭や医療などに必要なお金</a:t>
                      </a:r>
                      <a:endParaRPr lang="ja-JP" altLang="ja-JP" sz="1600" kern="100" dirty="0">
                        <a:solidFill>
                          <a:schemeClr val="tx1"/>
                        </a:solidFill>
                        <a:effectLst/>
                        <a:latin typeface="+mn-ea"/>
                        <a:ea typeface="+mn-ea"/>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8227" name="スライド番号プレースホルダー 2">
            <a:extLst>
              <a:ext uri="{FF2B5EF4-FFF2-40B4-BE49-F238E27FC236}">
                <a16:creationId xmlns:a16="http://schemas.microsoft.com/office/drawing/2014/main" id="{8165EFC1-B651-49DF-9CEE-939AEA0DDF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64564371-4886-46E0-8E7E-97E90438C36D}" type="slidenum">
              <a:rPr lang="ja-JP" altLang="en-US" sz="1200">
                <a:solidFill>
                  <a:srgbClr val="898989"/>
                </a:solidFill>
              </a:rPr>
              <a:pPr>
                <a:spcBef>
                  <a:spcPct val="0"/>
                </a:spcBef>
                <a:buFontTx/>
                <a:buNone/>
              </a:pPr>
              <a:t>3</a:t>
            </a:fld>
            <a:endParaRPr lang="ja-JP" altLang="en-US" sz="1200">
              <a:solidFill>
                <a:srgbClr val="898989"/>
              </a:solidFill>
            </a:endParaRPr>
          </a:p>
        </p:txBody>
      </p:sp>
      <p:pic>
        <p:nvPicPr>
          <p:cNvPr id="8228" name="図 4">
            <a:extLst>
              <a:ext uri="{FF2B5EF4-FFF2-40B4-BE49-F238E27FC236}">
                <a16:creationId xmlns:a16="http://schemas.microsoft.com/office/drawing/2014/main" id="{9A3F02ED-8739-4872-9BB2-CE68EB13D8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7413" y="3603625"/>
            <a:ext cx="12954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テキスト ボックス 5">
            <a:extLst>
              <a:ext uri="{FF2B5EF4-FFF2-40B4-BE49-F238E27FC236}">
                <a16:creationId xmlns:a16="http://schemas.microsoft.com/office/drawing/2014/main" id="{660868AA-E4FB-4C4E-9203-EAEA343674F8}"/>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家計管理</a:t>
            </a:r>
          </a:p>
        </p:txBody>
      </p:sp>
      <p:sp>
        <p:nvSpPr>
          <p:cNvPr id="7" name="テキスト ボックス 6">
            <a:extLst>
              <a:ext uri="{FF2B5EF4-FFF2-40B4-BE49-F238E27FC236}">
                <a16:creationId xmlns:a16="http://schemas.microsoft.com/office/drawing/2014/main" id="{E7077C68-678F-4DF8-A095-0820B353FD42}"/>
              </a:ext>
            </a:extLst>
          </p:cNvPr>
          <p:cNvSpPr txBox="1"/>
          <p:nvPr/>
        </p:nvSpPr>
        <p:spPr>
          <a:xfrm>
            <a:off x="468313" y="1916113"/>
            <a:ext cx="8135937" cy="2079625"/>
          </a:xfrm>
          <a:prstGeom prst="rect">
            <a:avLst/>
          </a:prstGeom>
          <a:noFill/>
        </p:spPr>
        <p:txBody>
          <a:bodyPr>
            <a:spAutoFit/>
          </a:bodyPr>
          <a:lstStyle/>
          <a:p>
            <a:pPr eaLnBrk="1" fontAlgn="auto" hangingPunct="1">
              <a:lnSpc>
                <a:spcPts val="5200"/>
              </a:lnSpc>
              <a:spcBef>
                <a:spcPts val="0"/>
              </a:spcBef>
              <a:spcAft>
                <a:spcPts val="0"/>
              </a:spcAft>
              <a:defRPr/>
            </a:pPr>
            <a:r>
              <a:rPr lang="ja-JP" altLang="en-US" sz="3800" dirty="0">
                <a:latin typeface="+mn-lt"/>
                <a:ea typeface="+mn-ea"/>
              </a:rPr>
              <a:t>今から家計管理アドバイザーとして</a:t>
            </a:r>
            <a:endParaRPr lang="en-US" altLang="ja-JP" sz="3800" dirty="0">
              <a:latin typeface="+mn-lt"/>
              <a:ea typeface="+mn-ea"/>
            </a:endParaRPr>
          </a:p>
          <a:p>
            <a:pPr eaLnBrk="1" fontAlgn="auto" hangingPunct="1">
              <a:lnSpc>
                <a:spcPts val="5200"/>
              </a:lnSpc>
              <a:spcBef>
                <a:spcPts val="0"/>
              </a:spcBef>
              <a:spcAft>
                <a:spcPts val="0"/>
              </a:spcAft>
              <a:defRPr/>
            </a:pPr>
            <a:r>
              <a:rPr lang="ja-JP" altLang="en-US" sz="3800" dirty="0">
                <a:latin typeface="+mn-lt"/>
                <a:ea typeface="+mn-ea"/>
              </a:rPr>
              <a:t>ある依頼者の「一人暮らしのオーダー」に沿って、プランを考えてもらいます。</a:t>
            </a:r>
          </a:p>
        </p:txBody>
      </p:sp>
      <p:sp>
        <p:nvSpPr>
          <p:cNvPr id="9220" name="スライド番号プレースホルダー 1">
            <a:extLst>
              <a:ext uri="{FF2B5EF4-FFF2-40B4-BE49-F238E27FC236}">
                <a16:creationId xmlns:a16="http://schemas.microsoft.com/office/drawing/2014/main" id="{E1DC15CE-2CA2-4CF1-9BC5-CC4E93751E1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C00CCB6-F239-4CB6-9425-5F5267BCE407}" type="slidenum">
              <a:rPr lang="ja-JP" altLang="en-US" sz="1200">
                <a:solidFill>
                  <a:srgbClr val="898989"/>
                </a:solidFill>
              </a:rPr>
              <a:pPr>
                <a:spcBef>
                  <a:spcPct val="0"/>
                </a:spcBef>
                <a:buFontTx/>
                <a:buNone/>
              </a:pPr>
              <a:t>4</a:t>
            </a:fld>
            <a:endParaRPr lang="ja-JP" altLang="en-US" sz="1200">
              <a:solidFill>
                <a:srgbClr val="898989"/>
              </a:solidFill>
            </a:endParaRPr>
          </a:p>
        </p:txBody>
      </p:sp>
      <p:pic>
        <p:nvPicPr>
          <p:cNvPr id="9221" name="図 4">
            <a:extLst>
              <a:ext uri="{FF2B5EF4-FFF2-40B4-BE49-F238E27FC236}">
                <a16:creationId xmlns:a16="http://schemas.microsoft.com/office/drawing/2014/main" id="{7F062BB9-0422-48D6-99B0-FE851ACA19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9438" y="4903788"/>
            <a:ext cx="1397000"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図 5">
            <a:extLst>
              <a:ext uri="{FF2B5EF4-FFF2-40B4-BE49-F238E27FC236}">
                <a16:creationId xmlns:a16="http://schemas.microsoft.com/office/drawing/2014/main" id="{3EFACFAA-F925-4478-86C0-102BACA3BC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4962525"/>
            <a:ext cx="1427163"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図 7">
            <a:extLst>
              <a:ext uri="{FF2B5EF4-FFF2-40B4-BE49-F238E27FC236}">
                <a16:creationId xmlns:a16="http://schemas.microsoft.com/office/drawing/2014/main" id="{BDEDA362-7096-461B-8E70-C984EC354C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62675" y="4464050"/>
            <a:ext cx="13335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5">
            <a:extLst>
              <a:ext uri="{FF2B5EF4-FFF2-40B4-BE49-F238E27FC236}">
                <a16:creationId xmlns:a16="http://schemas.microsoft.com/office/drawing/2014/main" id="{6408BB80-B13B-46B6-AFA1-C28CFBE85DC0}"/>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一人暮らしオーダーシート</a:t>
            </a:r>
          </a:p>
        </p:txBody>
      </p:sp>
      <p:graphicFrame>
        <p:nvGraphicFramePr>
          <p:cNvPr id="7" name="表 6">
            <a:extLst>
              <a:ext uri="{FF2B5EF4-FFF2-40B4-BE49-F238E27FC236}">
                <a16:creationId xmlns:a16="http://schemas.microsoft.com/office/drawing/2014/main" id="{AC618175-318B-4E2B-84BC-7DBB1682388F}"/>
              </a:ext>
            </a:extLst>
          </p:cNvPr>
          <p:cNvGraphicFramePr>
            <a:graphicFrameLocks noGrp="1"/>
          </p:cNvGraphicFramePr>
          <p:nvPr/>
        </p:nvGraphicFramePr>
        <p:xfrm>
          <a:off x="2051050" y="2133600"/>
          <a:ext cx="6342063" cy="3719513"/>
        </p:xfrm>
        <a:graphic>
          <a:graphicData uri="http://schemas.openxmlformats.org/drawingml/2006/table">
            <a:tbl>
              <a:tblPr/>
              <a:tblGrid>
                <a:gridCol w="1584561">
                  <a:extLst>
                    <a:ext uri="{9D8B030D-6E8A-4147-A177-3AD203B41FA5}">
                      <a16:colId xmlns:a16="http://schemas.microsoft.com/office/drawing/2014/main" val="20000"/>
                    </a:ext>
                  </a:extLst>
                </a:gridCol>
                <a:gridCol w="1660697">
                  <a:extLst>
                    <a:ext uri="{9D8B030D-6E8A-4147-A177-3AD203B41FA5}">
                      <a16:colId xmlns:a16="http://schemas.microsoft.com/office/drawing/2014/main" val="20001"/>
                    </a:ext>
                  </a:extLst>
                </a:gridCol>
                <a:gridCol w="648168">
                  <a:extLst>
                    <a:ext uri="{9D8B030D-6E8A-4147-A177-3AD203B41FA5}">
                      <a16:colId xmlns:a16="http://schemas.microsoft.com/office/drawing/2014/main" val="20002"/>
                    </a:ext>
                  </a:extLst>
                </a:gridCol>
                <a:gridCol w="792206">
                  <a:extLst>
                    <a:ext uri="{9D8B030D-6E8A-4147-A177-3AD203B41FA5}">
                      <a16:colId xmlns:a16="http://schemas.microsoft.com/office/drawing/2014/main" val="20003"/>
                    </a:ext>
                  </a:extLst>
                </a:gridCol>
                <a:gridCol w="576150">
                  <a:extLst>
                    <a:ext uri="{9D8B030D-6E8A-4147-A177-3AD203B41FA5}">
                      <a16:colId xmlns:a16="http://schemas.microsoft.com/office/drawing/2014/main" val="20004"/>
                    </a:ext>
                  </a:extLst>
                </a:gridCol>
                <a:gridCol w="1080281">
                  <a:extLst>
                    <a:ext uri="{9D8B030D-6E8A-4147-A177-3AD203B41FA5}">
                      <a16:colId xmlns:a16="http://schemas.microsoft.com/office/drawing/2014/main" val="20005"/>
                    </a:ext>
                  </a:extLst>
                </a:gridCol>
              </a:tblGrid>
              <a:tr h="431936">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名前</a:t>
                      </a:r>
                    </a:p>
                  </a:txBody>
                  <a:tcPr marL="68590" marR="68590"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すずき　いくこ</a:t>
                      </a:r>
                    </a:p>
                  </a:txBody>
                  <a:tcPr marL="68590" marR="68590"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性別</a:t>
                      </a:r>
                    </a:p>
                  </a:txBody>
                  <a:tcPr marL="68590" marR="68590"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女</a:t>
                      </a:r>
                    </a:p>
                  </a:txBody>
                  <a:tcPr marL="68590" marR="68590" marT="0" marB="0" anchor="ctr" horzOverflow="overflow">
                    <a:lnL w="12700" cap="flat" cmpd="sng" algn="ctr">
                      <a:solidFill>
                        <a:srgbClr val="3DB6D5"/>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年齢</a:t>
                      </a:r>
                    </a:p>
                  </a:txBody>
                  <a:tcPr marL="68590" marR="68590"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25</a:t>
                      </a:r>
                      <a:r>
                        <a:rPr kumimoji="1" lang="ja-JP"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歳</a:t>
                      </a:r>
                    </a:p>
                  </a:txBody>
                  <a:tcPr marL="68590" marR="68590" marT="0" marB="0" anchor="ctr" horzOverflow="overflow">
                    <a:lnL w="12700" cap="flat" cmpd="sng" algn="ctr">
                      <a:solidFill>
                        <a:srgbClr val="4BACC6"/>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23818">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特徴</a:t>
                      </a:r>
                    </a:p>
                  </a:txBody>
                  <a:tcPr marL="68590" marR="68590"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5">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都心の広告関連企業で働く社会人</a:t>
                      </a:r>
                      <a:r>
                        <a:rPr kumimoji="1" lang="en-US"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a:t>
                      </a:r>
                      <a:r>
                        <a:rPr kumimoji="1" lang="ja-JP" altLang="en-US"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目。仕事や職場にも慣れきて、これからもバリバリ働きたい。将来はペット関係での起業を計画していて、そのための貯金や人脈作り、勉強に励みたい。また、日々の癒やしのために、一人暮らしに実家の愛犬を連れていきたい。</a:t>
                      </a:r>
                      <a:endParaRPr kumimoji="1" lang="ja-JP"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90" marR="68590"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063759">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オーダー</a:t>
                      </a:r>
                      <a:endPar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90" marR="68590"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5">
                  <a:txBody>
                    <a:bodyPr/>
                    <a:lstStyle>
                      <a:lvl1pPr>
                        <a:spcBef>
                          <a:spcPct val="20000"/>
                        </a:spcBef>
                        <a:buFont typeface="Arial" panose="020B0604020202020204"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住居費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通勤が楽な駅近物件で、犬と一緒に過ごしたい。</a:t>
                      </a:r>
                      <a:endParaRPr kumimoji="1" lang="en-US" altLang="ja-JP" sz="1400" kern="1200" dirty="0">
                        <a:solidFill>
                          <a:schemeClr val="tx1"/>
                        </a:solidFill>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水道光熱費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留守の間でも犬のために冷暖房が必要。</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通信費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ネットで情報収集や企画のネタを探している。</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食費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食事は人脈作りも兼ねて、色々な人と外食が多い。</a:t>
                      </a:r>
                      <a:endParaRPr kumimoji="1" lang="en-US" altLang="ja-JP" sz="1400" kern="1200" dirty="0">
                        <a:solidFill>
                          <a:schemeClr val="tx1"/>
                        </a:solidFill>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交通費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犬と出かけるために、できれば車を持ちたい。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被服費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仕事ではブランドの服でお客様に好印象を与えたい。</a:t>
                      </a:r>
                      <a:endParaRPr kumimoji="1" lang="en-US" altLang="ja-JP" sz="1400" kern="1200" dirty="0">
                        <a:solidFill>
                          <a:schemeClr val="tx1"/>
                        </a:solidFill>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教養娯楽費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ビジネススクール（月</a:t>
                      </a:r>
                      <a:r>
                        <a:rPr kumimoji="1" lang="en-US" altLang="ja-JP" sz="1400" kern="1200" dirty="0">
                          <a:solidFill>
                            <a:schemeClr val="tx1"/>
                          </a:solidFill>
                          <a:latin typeface="+mn-lt"/>
                          <a:ea typeface="+mn-ea"/>
                          <a:cs typeface="+mn-cs"/>
                        </a:rPr>
                        <a:t>3</a:t>
                      </a:r>
                      <a:r>
                        <a:rPr kumimoji="1" lang="ja-JP" altLang="en-US" sz="1400" kern="1200" dirty="0">
                          <a:solidFill>
                            <a:schemeClr val="tx1"/>
                          </a:solidFill>
                          <a:latin typeface="+mn-lt"/>
                          <a:ea typeface="+mn-ea"/>
                          <a:cs typeface="+mn-cs"/>
                        </a:rPr>
                        <a:t>万円）に毎週</a:t>
                      </a:r>
                      <a:r>
                        <a:rPr kumimoji="1" lang="en-US" altLang="ja-JP" sz="1400" kern="1200" dirty="0">
                          <a:solidFill>
                            <a:schemeClr val="tx1"/>
                          </a:solidFill>
                          <a:latin typeface="+mn-lt"/>
                          <a:ea typeface="+mn-ea"/>
                          <a:cs typeface="+mn-cs"/>
                        </a:rPr>
                        <a:t>1</a:t>
                      </a:r>
                      <a:r>
                        <a:rPr kumimoji="1" lang="ja-JP" altLang="en-US" sz="1400" kern="1200" dirty="0">
                          <a:solidFill>
                            <a:schemeClr val="tx1"/>
                          </a:solidFill>
                          <a:latin typeface="+mn-lt"/>
                          <a:ea typeface="+mn-ea"/>
                          <a:cs typeface="+mn-cs"/>
                        </a:rPr>
                        <a:t>回通って起業の勉強をしたい。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貯金</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将来の起業のためにたくさん貯金したい。</a:t>
                      </a:r>
                    </a:p>
                  </a:txBody>
                  <a:tcPr marL="68590" marR="68590"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bl>
          </a:graphicData>
        </a:graphic>
      </p:graphicFrame>
      <p:pic>
        <p:nvPicPr>
          <p:cNvPr id="10265" name="図 2">
            <a:extLst>
              <a:ext uri="{FF2B5EF4-FFF2-40B4-BE49-F238E27FC236}">
                <a16:creationId xmlns:a16="http://schemas.microsoft.com/office/drawing/2014/main" id="{99AA8B67-910F-424C-B0EA-FD7E9F7F79CE}"/>
              </a:ext>
            </a:extLst>
          </p:cNvPr>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50825" y="2205038"/>
            <a:ext cx="165735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6" name="スライド番号プレースホルダー 1">
            <a:extLst>
              <a:ext uri="{FF2B5EF4-FFF2-40B4-BE49-F238E27FC236}">
                <a16:creationId xmlns:a16="http://schemas.microsoft.com/office/drawing/2014/main" id="{D565A272-B6E6-4A78-BFB9-3F1A80A3690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413CF64-A70D-4F4F-A1B7-E7249E663A3E}" type="slidenum">
              <a:rPr lang="ja-JP" altLang="en-US" sz="1200">
                <a:solidFill>
                  <a:srgbClr val="898989"/>
                </a:solidFill>
              </a:rPr>
              <a:pPr>
                <a:spcBef>
                  <a:spcPct val="0"/>
                </a:spcBef>
                <a:buFontTx/>
                <a:buNone/>
              </a:pPr>
              <a:t>5</a:t>
            </a:fld>
            <a:endParaRPr lang="ja-JP" altLang="en-US" sz="1200">
              <a:solidFill>
                <a:srgbClr val="898989"/>
              </a:solidFill>
            </a:endParaRPr>
          </a:p>
        </p:txBody>
      </p:sp>
      <p:sp>
        <p:nvSpPr>
          <p:cNvPr id="10267" name="テキスト ボックス 7">
            <a:extLst>
              <a:ext uri="{FF2B5EF4-FFF2-40B4-BE49-F238E27FC236}">
                <a16:creationId xmlns:a16="http://schemas.microsoft.com/office/drawing/2014/main" id="{7905836C-A36A-40D1-989E-949DE308AC97}"/>
              </a:ext>
            </a:extLst>
          </p:cNvPr>
          <p:cNvSpPr txBox="1">
            <a:spLocks noChangeArrowheads="1"/>
          </p:cNvSpPr>
          <p:nvPr/>
        </p:nvSpPr>
        <p:spPr bwMode="auto">
          <a:xfrm>
            <a:off x="2051050" y="1412875"/>
            <a:ext cx="4057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t>「愛犬と起業を目指す社会人」</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テキスト ボックス 5">
            <a:extLst>
              <a:ext uri="{FF2B5EF4-FFF2-40B4-BE49-F238E27FC236}">
                <a16:creationId xmlns:a16="http://schemas.microsoft.com/office/drawing/2014/main" id="{B8E7265D-031A-4C7E-AC94-4C4D8A4512B0}"/>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rgbClr val="FFF57E"/>
                </a:solidFill>
              </a:rPr>
              <a:t>個人ワークシート</a:t>
            </a:r>
          </a:p>
        </p:txBody>
      </p:sp>
      <p:sp>
        <p:nvSpPr>
          <p:cNvPr id="11267" name="スライド番号プレースホルダー 1">
            <a:extLst>
              <a:ext uri="{FF2B5EF4-FFF2-40B4-BE49-F238E27FC236}">
                <a16:creationId xmlns:a16="http://schemas.microsoft.com/office/drawing/2014/main" id="{D4030131-84C3-4F07-8B58-27272A0F31D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7BBA3FF-60DA-423B-9421-4B3D65237DFB}" type="slidenum">
              <a:rPr lang="ja-JP" altLang="en-US" sz="1200">
                <a:solidFill>
                  <a:srgbClr val="898989"/>
                </a:solidFill>
              </a:rPr>
              <a:pPr>
                <a:spcBef>
                  <a:spcPct val="0"/>
                </a:spcBef>
                <a:buFontTx/>
                <a:buNone/>
              </a:pPr>
              <a:t>6</a:t>
            </a:fld>
            <a:endParaRPr lang="ja-JP" altLang="en-US" sz="1200">
              <a:solidFill>
                <a:srgbClr val="898989"/>
              </a:solidFill>
            </a:endParaRPr>
          </a:p>
        </p:txBody>
      </p:sp>
      <p:sp>
        <p:nvSpPr>
          <p:cNvPr id="11268" name="テキスト ボックス 3">
            <a:extLst>
              <a:ext uri="{FF2B5EF4-FFF2-40B4-BE49-F238E27FC236}">
                <a16:creationId xmlns:a16="http://schemas.microsoft.com/office/drawing/2014/main" id="{7C1DBF01-FD5C-401A-8131-A79376F05B41}"/>
              </a:ext>
            </a:extLst>
          </p:cNvPr>
          <p:cNvSpPr txBox="1">
            <a:spLocks noChangeArrowheads="1"/>
          </p:cNvSpPr>
          <p:nvPr/>
        </p:nvSpPr>
        <p:spPr bwMode="auto">
          <a:xfrm>
            <a:off x="755650" y="1412875"/>
            <a:ext cx="7272338"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4500"/>
              </a:lnSpc>
              <a:spcBef>
                <a:spcPct val="0"/>
              </a:spcBef>
              <a:buFontTx/>
              <a:buNone/>
            </a:pPr>
            <a:r>
              <a:rPr lang="ja-JP" altLang="en-US"/>
              <a:t>依頼者の要望を聞いて各項目の金額を決定し、合計を計算しよう。</a:t>
            </a:r>
          </a:p>
        </p:txBody>
      </p:sp>
      <p:grpSp>
        <p:nvGrpSpPr>
          <p:cNvPr id="11269" name="グループ化 11">
            <a:extLst>
              <a:ext uri="{FF2B5EF4-FFF2-40B4-BE49-F238E27FC236}">
                <a16:creationId xmlns:a16="http://schemas.microsoft.com/office/drawing/2014/main" id="{B96A7D77-F33E-47FD-84C6-253037CB1EF4}"/>
              </a:ext>
            </a:extLst>
          </p:cNvPr>
          <p:cNvGrpSpPr>
            <a:grpSpLocks/>
          </p:cNvGrpSpPr>
          <p:nvPr/>
        </p:nvGrpSpPr>
        <p:grpSpPr bwMode="auto">
          <a:xfrm>
            <a:off x="784225" y="2924175"/>
            <a:ext cx="6943725" cy="3230563"/>
            <a:chOff x="784126" y="487440"/>
            <a:chExt cx="6943163" cy="3229592"/>
          </a:xfrm>
        </p:grpSpPr>
        <p:pic>
          <p:nvPicPr>
            <p:cNvPr id="11270" name="図 5">
              <a:extLst>
                <a:ext uri="{FF2B5EF4-FFF2-40B4-BE49-F238E27FC236}">
                  <a16:creationId xmlns:a16="http://schemas.microsoft.com/office/drawing/2014/main" id="{86A37706-E635-49A5-B5B4-D4F84F17F4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126" y="487440"/>
              <a:ext cx="6943163" cy="295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テキスト ボックス 8">
              <a:extLst>
                <a:ext uri="{FF2B5EF4-FFF2-40B4-BE49-F238E27FC236}">
                  <a16:creationId xmlns:a16="http://schemas.microsoft.com/office/drawing/2014/main" id="{BA8D8567-98F6-417C-9E48-D51F60BF67FB}"/>
                </a:ext>
              </a:extLst>
            </p:cNvPr>
            <p:cNvSpPr txBox="1">
              <a:spLocks noChangeArrowheads="1"/>
            </p:cNvSpPr>
            <p:nvPr/>
          </p:nvSpPr>
          <p:spPr bwMode="auto">
            <a:xfrm>
              <a:off x="3563888" y="1484784"/>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rPr>
                <a:t>B</a:t>
              </a:r>
              <a:endParaRPr lang="ja-JP" altLang="en-US" sz="1800" b="1">
                <a:solidFill>
                  <a:srgbClr val="FF0000"/>
                </a:solidFill>
              </a:endParaRPr>
            </a:p>
          </p:txBody>
        </p:sp>
        <p:sp>
          <p:nvSpPr>
            <p:cNvPr id="11" name="テキスト ボックス 10">
              <a:extLst>
                <a:ext uri="{FF2B5EF4-FFF2-40B4-BE49-F238E27FC236}">
                  <a16:creationId xmlns:a16="http://schemas.microsoft.com/office/drawing/2014/main" id="{E5A168D0-AF1F-4CDB-B2A6-EBD5D65623DC}"/>
                </a:ext>
              </a:extLst>
            </p:cNvPr>
            <p:cNvSpPr txBox="1"/>
            <p:nvPr/>
          </p:nvSpPr>
          <p:spPr>
            <a:xfrm>
              <a:off x="5363693" y="1547571"/>
              <a:ext cx="642885" cy="369777"/>
            </a:xfrm>
            <a:prstGeom prst="rect">
              <a:avLst/>
            </a:prstGeom>
            <a:noFill/>
          </p:spPr>
          <p:txBody>
            <a:bodyPr wrap="none">
              <a:spAutoFit/>
            </a:bodyPr>
            <a:lstStyle/>
            <a:p>
              <a:pPr>
                <a:defRPr/>
              </a:pPr>
              <a:r>
                <a:rPr lang="ja-JP" altLang="en-US" b="1" dirty="0">
                  <a:solidFill>
                    <a:srgbClr val="FF0000"/>
                  </a:solidFill>
                  <a:latin typeface="+mj-ea"/>
                  <a:ea typeface="+mj-ea"/>
                </a:rPr>
                <a:t>５ </a:t>
              </a:r>
              <a:r>
                <a:rPr lang="en-US" altLang="ja-JP" b="1" dirty="0">
                  <a:solidFill>
                    <a:srgbClr val="FF0000"/>
                  </a:solidFill>
                  <a:latin typeface="+mj-ea"/>
                  <a:ea typeface="+mj-ea"/>
                </a:rPr>
                <a:t> </a:t>
              </a:r>
              <a:r>
                <a:rPr lang="ja-JP" altLang="en-US" b="1" dirty="0">
                  <a:solidFill>
                    <a:srgbClr val="FF0000"/>
                  </a:solidFill>
                  <a:latin typeface="+mj-ea"/>
                  <a:ea typeface="+mj-ea"/>
                </a:rPr>
                <a:t>０</a:t>
              </a:r>
            </a:p>
          </p:txBody>
        </p:sp>
        <p:sp>
          <p:nvSpPr>
            <p:cNvPr id="10" name="ドーナツ 9">
              <a:extLst>
                <a:ext uri="{FF2B5EF4-FFF2-40B4-BE49-F238E27FC236}">
                  <a16:creationId xmlns:a16="http://schemas.microsoft.com/office/drawing/2014/main" id="{54BAD0A8-0919-4259-9DB0-6C8A43727634}"/>
                </a:ext>
              </a:extLst>
            </p:cNvPr>
            <p:cNvSpPr/>
            <p:nvPr/>
          </p:nvSpPr>
          <p:spPr>
            <a:xfrm>
              <a:off x="3276299" y="1988764"/>
              <a:ext cx="934962" cy="371363"/>
            </a:xfrm>
            <a:prstGeom prst="donut">
              <a:avLst>
                <a:gd name="adj" fmla="val 11969"/>
              </a:avLst>
            </a:prstGeom>
            <a:solidFill>
              <a:srgbClr val="FF0000"/>
            </a:solid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a:solidFill>
                  <a:schemeClr val="tx1"/>
                </a:solidFill>
              </a:endParaRPr>
            </a:p>
          </p:txBody>
        </p:sp>
        <p:sp>
          <p:nvSpPr>
            <p:cNvPr id="13" name="テキスト ボックス 12">
              <a:extLst>
                <a:ext uri="{FF2B5EF4-FFF2-40B4-BE49-F238E27FC236}">
                  <a16:creationId xmlns:a16="http://schemas.microsoft.com/office/drawing/2014/main" id="{E86C1193-6988-41C9-AB3F-CED657087DF3}"/>
                </a:ext>
              </a:extLst>
            </p:cNvPr>
            <p:cNvSpPr txBox="1"/>
            <p:nvPr/>
          </p:nvSpPr>
          <p:spPr>
            <a:xfrm>
              <a:off x="5363693" y="1917348"/>
              <a:ext cx="655584" cy="368189"/>
            </a:xfrm>
            <a:prstGeom prst="rect">
              <a:avLst/>
            </a:prstGeom>
            <a:noFill/>
          </p:spPr>
          <p:txBody>
            <a:bodyPr wrap="none">
              <a:spAutoFit/>
            </a:bodyPr>
            <a:lstStyle/>
            <a:p>
              <a:pPr>
                <a:defRPr/>
              </a:pPr>
              <a:r>
                <a:rPr lang="ja-JP" altLang="en-US" b="1" dirty="0">
                  <a:solidFill>
                    <a:srgbClr val="FF0000"/>
                  </a:solidFill>
                  <a:latin typeface="+mj-ea"/>
                  <a:ea typeface="+mj-ea"/>
                </a:rPr>
                <a:t>１　０</a:t>
              </a:r>
            </a:p>
          </p:txBody>
        </p:sp>
        <p:sp>
          <p:nvSpPr>
            <p:cNvPr id="11275" name="テキスト ボックス 14">
              <a:extLst>
                <a:ext uri="{FF2B5EF4-FFF2-40B4-BE49-F238E27FC236}">
                  <a16:creationId xmlns:a16="http://schemas.microsoft.com/office/drawing/2014/main" id="{4D0032E9-FC65-44E9-99E8-BB58FFD0F9A7}"/>
                </a:ext>
              </a:extLst>
            </p:cNvPr>
            <p:cNvSpPr txBox="1">
              <a:spLocks noChangeArrowheads="1"/>
            </p:cNvSpPr>
            <p:nvPr/>
          </p:nvSpPr>
          <p:spPr bwMode="auto">
            <a:xfrm>
              <a:off x="3563888" y="2276872"/>
              <a:ext cx="364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b="1">
                  <a:solidFill>
                    <a:srgbClr val="FF0000"/>
                  </a:solidFill>
                </a:rPr>
                <a:t>Ａ</a:t>
              </a:r>
            </a:p>
          </p:txBody>
        </p:sp>
        <p:sp>
          <p:nvSpPr>
            <p:cNvPr id="16" name="テキスト ボックス 15">
              <a:extLst>
                <a:ext uri="{FF2B5EF4-FFF2-40B4-BE49-F238E27FC236}">
                  <a16:creationId xmlns:a16="http://schemas.microsoft.com/office/drawing/2014/main" id="{5EBA5625-B730-45D0-9545-F8BF3C7418F8}"/>
                </a:ext>
              </a:extLst>
            </p:cNvPr>
            <p:cNvSpPr txBox="1"/>
            <p:nvPr/>
          </p:nvSpPr>
          <p:spPr>
            <a:xfrm>
              <a:off x="5363693" y="2277602"/>
              <a:ext cx="655584" cy="368189"/>
            </a:xfrm>
            <a:prstGeom prst="rect">
              <a:avLst/>
            </a:prstGeom>
            <a:noFill/>
          </p:spPr>
          <p:txBody>
            <a:bodyPr>
              <a:spAutoFit/>
            </a:bodyPr>
            <a:lstStyle/>
            <a:p>
              <a:pPr>
                <a:defRPr/>
              </a:pPr>
              <a:r>
                <a:rPr lang="ja-JP" altLang="en-US" b="1" dirty="0">
                  <a:solidFill>
                    <a:srgbClr val="FF0000"/>
                  </a:solidFill>
                  <a:latin typeface="+mj-ea"/>
                  <a:ea typeface="+mj-ea"/>
                </a:rPr>
                <a:t>１　３</a:t>
              </a:r>
            </a:p>
          </p:txBody>
        </p:sp>
        <p:cxnSp>
          <p:nvCxnSpPr>
            <p:cNvPr id="17" name="直線コネクタ 16">
              <a:extLst>
                <a:ext uri="{FF2B5EF4-FFF2-40B4-BE49-F238E27FC236}">
                  <a16:creationId xmlns:a16="http://schemas.microsoft.com/office/drawing/2014/main" id="{7E682777-4094-4C23-91AA-2F9BBD033704}"/>
                </a:ext>
              </a:extLst>
            </p:cNvPr>
            <p:cNvCxnSpPr/>
            <p:nvPr/>
          </p:nvCxnSpPr>
          <p:spPr>
            <a:xfrm>
              <a:off x="3708064" y="2780689"/>
              <a:ext cx="0" cy="936343"/>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9" name="直線コネクタ 18">
              <a:extLst>
                <a:ext uri="{FF2B5EF4-FFF2-40B4-BE49-F238E27FC236}">
                  <a16:creationId xmlns:a16="http://schemas.microsoft.com/office/drawing/2014/main" id="{3322A8A4-0516-4E3D-B337-1B18080A814D}"/>
                </a:ext>
              </a:extLst>
            </p:cNvPr>
            <p:cNvCxnSpPr/>
            <p:nvPr/>
          </p:nvCxnSpPr>
          <p:spPr>
            <a:xfrm>
              <a:off x="5652595" y="2780689"/>
              <a:ext cx="0" cy="936343"/>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図 3">
            <a:extLst>
              <a:ext uri="{FF2B5EF4-FFF2-40B4-BE49-F238E27FC236}">
                <a16:creationId xmlns:a16="http://schemas.microsoft.com/office/drawing/2014/main" id="{59C81811-08AF-4371-9187-ADC1CAB0C8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268413"/>
            <a:ext cx="34099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3FEE4728-E13C-4795-A508-4E85BDA02076}"/>
              </a:ext>
            </a:extLst>
          </p:cNvPr>
          <p:cNvSpPr txBox="1"/>
          <p:nvPr/>
        </p:nvSpPr>
        <p:spPr>
          <a:xfrm>
            <a:off x="196850" y="1628775"/>
            <a:ext cx="4278313" cy="1779588"/>
          </a:xfrm>
          <a:prstGeom prst="rect">
            <a:avLst/>
          </a:prstGeom>
          <a:noFill/>
        </p:spPr>
        <p:txBody>
          <a:bodyPr>
            <a:spAutoFit/>
          </a:bodyPr>
          <a:lstStyle/>
          <a:p>
            <a:pPr eaLnBrk="1" fontAlgn="auto" hangingPunct="1">
              <a:lnSpc>
                <a:spcPts val="4500"/>
              </a:lnSpc>
              <a:spcBef>
                <a:spcPts val="0"/>
              </a:spcBef>
              <a:spcAft>
                <a:spcPts val="0"/>
              </a:spcAft>
              <a:defRPr/>
            </a:pPr>
            <a:r>
              <a:rPr lang="ja-JP" altLang="en-US" sz="3200" dirty="0">
                <a:latin typeface="+mn-lt"/>
                <a:ea typeface="+mn-ea"/>
              </a:rPr>
              <a:t>グループで相談して、</a:t>
            </a:r>
            <a:endParaRPr lang="en-US" altLang="ja-JP" sz="3200" dirty="0">
              <a:latin typeface="+mn-lt"/>
              <a:ea typeface="+mn-ea"/>
            </a:endParaRPr>
          </a:p>
          <a:p>
            <a:pPr eaLnBrk="1" fontAlgn="auto" hangingPunct="1">
              <a:lnSpc>
                <a:spcPts val="4500"/>
              </a:lnSpc>
              <a:spcBef>
                <a:spcPts val="0"/>
              </a:spcBef>
              <a:spcAft>
                <a:spcPts val="0"/>
              </a:spcAft>
              <a:defRPr/>
            </a:pPr>
            <a:r>
              <a:rPr lang="ja-JP" altLang="en-US" sz="3200" dirty="0">
                <a:latin typeface="+mn-lt"/>
                <a:ea typeface="+mn-ea"/>
              </a:rPr>
              <a:t>各項目の金額を決定し、合計を計算しよう。</a:t>
            </a:r>
          </a:p>
        </p:txBody>
      </p:sp>
      <p:sp>
        <p:nvSpPr>
          <p:cNvPr id="12292" name="スライド番号プレースホルダー 1">
            <a:extLst>
              <a:ext uri="{FF2B5EF4-FFF2-40B4-BE49-F238E27FC236}">
                <a16:creationId xmlns:a16="http://schemas.microsoft.com/office/drawing/2014/main" id="{C4C71DFA-F471-420F-86BB-6D5AA26E1E9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808C28B7-C5F4-45C0-A1D4-51B447C44A21}" type="slidenum">
              <a:rPr lang="ja-JP" altLang="en-US" sz="1200">
                <a:solidFill>
                  <a:srgbClr val="898989"/>
                </a:solidFill>
              </a:rPr>
              <a:pPr>
                <a:spcBef>
                  <a:spcPct val="0"/>
                </a:spcBef>
                <a:buFontTx/>
                <a:buNone/>
              </a:pPr>
              <a:t>7</a:t>
            </a:fld>
            <a:endParaRPr lang="ja-JP" altLang="en-US" sz="1200">
              <a:solidFill>
                <a:srgbClr val="898989"/>
              </a:solidFill>
            </a:endParaRPr>
          </a:p>
        </p:txBody>
      </p:sp>
      <p:sp>
        <p:nvSpPr>
          <p:cNvPr id="6" name="角丸四角形 5">
            <a:extLst>
              <a:ext uri="{FF2B5EF4-FFF2-40B4-BE49-F238E27FC236}">
                <a16:creationId xmlns:a16="http://schemas.microsoft.com/office/drawing/2014/main" id="{2F0F1D9E-96D6-4BE2-9B2A-BD476548448A}"/>
              </a:ext>
            </a:extLst>
          </p:cNvPr>
          <p:cNvSpPr/>
          <p:nvPr/>
        </p:nvSpPr>
        <p:spPr>
          <a:xfrm>
            <a:off x="5651500" y="1268413"/>
            <a:ext cx="2233613" cy="4968875"/>
          </a:xfrm>
          <a:prstGeom prst="roundRect">
            <a:avLst>
              <a:gd name="adj" fmla="val 7185"/>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2294" name="テキスト ボックス 8">
            <a:extLst>
              <a:ext uri="{FF2B5EF4-FFF2-40B4-BE49-F238E27FC236}">
                <a16:creationId xmlns:a16="http://schemas.microsoft.com/office/drawing/2014/main" id="{30E6F8B7-637D-4F22-A061-CD9E150D21F0}"/>
              </a:ext>
            </a:extLst>
          </p:cNvPr>
          <p:cNvSpPr txBox="1">
            <a:spLocks noChangeArrowheads="1"/>
          </p:cNvSpPr>
          <p:nvPr/>
        </p:nvSpPr>
        <p:spPr bwMode="auto">
          <a:xfrm>
            <a:off x="6011863" y="1654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rPr>
              <a:t>B</a:t>
            </a:r>
            <a:endParaRPr lang="ja-JP" altLang="en-US" sz="1800" b="1">
              <a:solidFill>
                <a:srgbClr val="FF0000"/>
              </a:solidFill>
            </a:endParaRPr>
          </a:p>
        </p:txBody>
      </p:sp>
      <p:sp>
        <p:nvSpPr>
          <p:cNvPr id="12295" name="テキスト ボックス 9">
            <a:extLst>
              <a:ext uri="{FF2B5EF4-FFF2-40B4-BE49-F238E27FC236}">
                <a16:creationId xmlns:a16="http://schemas.microsoft.com/office/drawing/2014/main" id="{671B69A4-642E-4D3E-A13E-5EA2C62F4D13}"/>
              </a:ext>
            </a:extLst>
          </p:cNvPr>
          <p:cNvSpPr txBox="1">
            <a:spLocks noChangeArrowheads="1"/>
          </p:cNvSpPr>
          <p:nvPr/>
        </p:nvSpPr>
        <p:spPr bwMode="auto">
          <a:xfrm>
            <a:off x="6659563" y="1700213"/>
            <a:ext cx="555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b="1">
                <a:solidFill>
                  <a:srgbClr val="FF0000"/>
                </a:solidFill>
              </a:rPr>
              <a:t>５</a:t>
            </a:r>
            <a:r>
              <a:rPr lang="en-US" altLang="ja-JP" sz="1800" b="1">
                <a:solidFill>
                  <a:srgbClr val="FF0000"/>
                </a:solidFill>
              </a:rPr>
              <a:t> </a:t>
            </a:r>
            <a:r>
              <a:rPr lang="ja-JP" altLang="en-US" sz="1800" b="1">
                <a:solidFill>
                  <a:srgbClr val="FF0000"/>
                </a:solidFill>
              </a:rPr>
              <a:t>０</a:t>
            </a:r>
          </a:p>
        </p:txBody>
      </p:sp>
      <p:sp>
        <p:nvSpPr>
          <p:cNvPr id="12296" name="テキスト ボックス 11">
            <a:extLst>
              <a:ext uri="{FF2B5EF4-FFF2-40B4-BE49-F238E27FC236}">
                <a16:creationId xmlns:a16="http://schemas.microsoft.com/office/drawing/2014/main" id="{778E2EEC-34A8-40BB-9EB6-170DFC091DFC}"/>
              </a:ext>
            </a:extLst>
          </p:cNvPr>
          <p:cNvSpPr txBox="1">
            <a:spLocks noChangeArrowheads="1"/>
          </p:cNvSpPr>
          <p:nvPr/>
        </p:nvSpPr>
        <p:spPr bwMode="auto">
          <a:xfrm>
            <a:off x="6011863" y="2492375"/>
            <a:ext cx="325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rPr>
              <a:t>A</a:t>
            </a:r>
            <a:endParaRPr lang="ja-JP" altLang="en-US" sz="1800" b="1">
              <a:solidFill>
                <a:srgbClr val="FF0000"/>
              </a:solidFill>
            </a:endParaRPr>
          </a:p>
        </p:txBody>
      </p:sp>
      <p:sp>
        <p:nvSpPr>
          <p:cNvPr id="12297" name="テキスト ボックス 12">
            <a:extLst>
              <a:ext uri="{FF2B5EF4-FFF2-40B4-BE49-F238E27FC236}">
                <a16:creationId xmlns:a16="http://schemas.microsoft.com/office/drawing/2014/main" id="{20C77415-6997-46DD-8176-55C358AD4A5D}"/>
              </a:ext>
            </a:extLst>
          </p:cNvPr>
          <p:cNvSpPr txBox="1">
            <a:spLocks noChangeArrowheads="1"/>
          </p:cNvSpPr>
          <p:nvPr/>
        </p:nvSpPr>
        <p:spPr bwMode="auto">
          <a:xfrm>
            <a:off x="6659563" y="2492375"/>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b="1">
                <a:solidFill>
                  <a:srgbClr val="FF0000"/>
                </a:solidFill>
              </a:rPr>
              <a:t>１</a:t>
            </a:r>
            <a:r>
              <a:rPr lang="en-US" altLang="ja-JP" sz="1800" b="1">
                <a:solidFill>
                  <a:srgbClr val="FF0000"/>
                </a:solidFill>
              </a:rPr>
              <a:t> </a:t>
            </a:r>
            <a:r>
              <a:rPr lang="ja-JP" altLang="en-US" sz="1800" b="1">
                <a:solidFill>
                  <a:srgbClr val="FF0000"/>
                </a:solidFill>
              </a:rPr>
              <a:t>３</a:t>
            </a:r>
          </a:p>
        </p:txBody>
      </p:sp>
      <p:cxnSp>
        <p:nvCxnSpPr>
          <p:cNvPr id="14" name="直線コネクタ 13">
            <a:extLst>
              <a:ext uri="{FF2B5EF4-FFF2-40B4-BE49-F238E27FC236}">
                <a16:creationId xmlns:a16="http://schemas.microsoft.com/office/drawing/2014/main" id="{4F580CFF-2DBC-4AAC-8B79-FE38F4122640}"/>
              </a:ext>
            </a:extLst>
          </p:cNvPr>
          <p:cNvCxnSpPr/>
          <p:nvPr/>
        </p:nvCxnSpPr>
        <p:spPr>
          <a:xfrm>
            <a:off x="6156325" y="2924175"/>
            <a:ext cx="0" cy="2592388"/>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5" name="直線コネクタ 14">
            <a:extLst>
              <a:ext uri="{FF2B5EF4-FFF2-40B4-BE49-F238E27FC236}">
                <a16:creationId xmlns:a16="http://schemas.microsoft.com/office/drawing/2014/main" id="{C1A977A1-7CE0-4483-B68E-248909FEB43A}"/>
              </a:ext>
            </a:extLst>
          </p:cNvPr>
          <p:cNvCxnSpPr/>
          <p:nvPr/>
        </p:nvCxnSpPr>
        <p:spPr>
          <a:xfrm>
            <a:off x="6948488" y="2924175"/>
            <a:ext cx="0" cy="2592388"/>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12300" name="テキスト ボックス 5">
            <a:extLst>
              <a:ext uri="{FF2B5EF4-FFF2-40B4-BE49-F238E27FC236}">
                <a16:creationId xmlns:a16="http://schemas.microsoft.com/office/drawing/2014/main" id="{0180DBC6-4F91-4D1D-A835-E2A6EE64C8CB}"/>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グループワークシート</a:t>
            </a:r>
          </a:p>
        </p:txBody>
      </p:sp>
      <p:sp>
        <p:nvSpPr>
          <p:cNvPr id="12301" name="テキスト ボックス 16">
            <a:extLst>
              <a:ext uri="{FF2B5EF4-FFF2-40B4-BE49-F238E27FC236}">
                <a16:creationId xmlns:a16="http://schemas.microsoft.com/office/drawing/2014/main" id="{6ABDD2F4-23FF-4B68-A6D0-F1795869F525}"/>
              </a:ext>
            </a:extLst>
          </p:cNvPr>
          <p:cNvSpPr txBox="1">
            <a:spLocks noChangeArrowheads="1"/>
          </p:cNvSpPr>
          <p:nvPr/>
        </p:nvSpPr>
        <p:spPr bwMode="auto">
          <a:xfrm>
            <a:off x="6659563" y="2060575"/>
            <a:ext cx="55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b="1">
                <a:solidFill>
                  <a:srgbClr val="FF0000"/>
                </a:solidFill>
              </a:rPr>
              <a:t>１</a:t>
            </a:r>
            <a:r>
              <a:rPr lang="en-US" altLang="ja-JP" sz="1800" b="1">
                <a:solidFill>
                  <a:srgbClr val="FF0000"/>
                </a:solidFill>
              </a:rPr>
              <a:t> </a:t>
            </a:r>
            <a:r>
              <a:rPr lang="ja-JP" altLang="en-US" sz="1800" b="1">
                <a:solidFill>
                  <a:srgbClr val="FF0000"/>
                </a:solidFill>
              </a:rPr>
              <a:t>０</a:t>
            </a:r>
          </a:p>
        </p:txBody>
      </p:sp>
      <p:sp>
        <p:nvSpPr>
          <p:cNvPr id="8" name="円/楕円 7">
            <a:extLst>
              <a:ext uri="{FF2B5EF4-FFF2-40B4-BE49-F238E27FC236}">
                <a16:creationId xmlns:a16="http://schemas.microsoft.com/office/drawing/2014/main" id="{63E6232F-8006-48CA-9048-7DDE93375CC3}"/>
              </a:ext>
            </a:extLst>
          </p:cNvPr>
          <p:cNvSpPr/>
          <p:nvPr/>
        </p:nvSpPr>
        <p:spPr>
          <a:xfrm>
            <a:off x="5867400" y="2257425"/>
            <a:ext cx="649288" cy="2174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2303" name="図 17">
            <a:extLst>
              <a:ext uri="{FF2B5EF4-FFF2-40B4-BE49-F238E27FC236}">
                <a16:creationId xmlns:a16="http://schemas.microsoft.com/office/drawing/2014/main" id="{38183515-EB8C-414A-BECA-AA5920665C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724400"/>
            <a:ext cx="11874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図 18">
            <a:extLst>
              <a:ext uri="{FF2B5EF4-FFF2-40B4-BE49-F238E27FC236}">
                <a16:creationId xmlns:a16="http://schemas.microsoft.com/office/drawing/2014/main" id="{66F21B47-13F4-4FDB-B357-66F44734E15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4652963"/>
            <a:ext cx="1143000"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図 19">
            <a:extLst>
              <a:ext uri="{FF2B5EF4-FFF2-40B4-BE49-F238E27FC236}">
                <a16:creationId xmlns:a16="http://schemas.microsoft.com/office/drawing/2014/main" id="{49DE1713-AC7F-44AB-B197-EA2D4BE07A5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4437063"/>
            <a:ext cx="116205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図 2">
            <a:extLst>
              <a:ext uri="{FF2B5EF4-FFF2-40B4-BE49-F238E27FC236}">
                <a16:creationId xmlns:a16="http://schemas.microsoft.com/office/drawing/2014/main" id="{688FE56C-4955-49CC-8078-129DA3FA99A3}"/>
              </a:ext>
            </a:extLst>
          </p:cNvPr>
          <p:cNvPicPr>
            <a:picLocks noChangeAspect="1"/>
          </p:cNvPicPr>
          <p:nvPr/>
        </p:nvPicPr>
        <p:blipFill>
          <a:blip r:embed="rId2">
            <a:extLst>
              <a:ext uri="{28A0092B-C50C-407E-A947-70E740481C1C}">
                <a14:useLocalDpi xmlns:a14="http://schemas.microsoft.com/office/drawing/2010/main" val="0"/>
              </a:ext>
            </a:extLst>
          </a:blip>
          <a:srcRect l="2007" t="10406"/>
          <a:stretch>
            <a:fillRect/>
          </a:stretch>
        </p:blipFill>
        <p:spPr bwMode="auto">
          <a:xfrm>
            <a:off x="744538" y="4487863"/>
            <a:ext cx="5221287"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テキスト ボックス 5">
            <a:extLst>
              <a:ext uri="{FF2B5EF4-FFF2-40B4-BE49-F238E27FC236}">
                <a16:creationId xmlns:a16="http://schemas.microsoft.com/office/drawing/2014/main" id="{5C857F74-7745-4798-B4B6-4BD06B1F834A}"/>
              </a:ext>
            </a:extLst>
          </p:cNvPr>
          <p:cNvSpPr txBox="1">
            <a:spLocks noChangeArrowheads="1"/>
          </p:cNvSpPr>
          <p:nvPr/>
        </p:nvSpPr>
        <p:spPr bwMode="auto">
          <a:xfrm>
            <a:off x="196850" y="600075"/>
            <a:ext cx="5815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800">
                <a:solidFill>
                  <a:schemeClr val="bg1"/>
                </a:solidFill>
              </a:rPr>
              <a:t>依頼者の収入状況</a:t>
            </a:r>
          </a:p>
        </p:txBody>
      </p:sp>
      <p:graphicFrame>
        <p:nvGraphicFramePr>
          <p:cNvPr id="7" name="表 6">
            <a:extLst>
              <a:ext uri="{FF2B5EF4-FFF2-40B4-BE49-F238E27FC236}">
                <a16:creationId xmlns:a16="http://schemas.microsoft.com/office/drawing/2014/main" id="{7D1790EA-921D-49A7-A475-997A5E78C981}"/>
              </a:ext>
            </a:extLst>
          </p:cNvPr>
          <p:cNvGraphicFramePr>
            <a:graphicFrameLocks noGrp="1"/>
          </p:cNvGraphicFramePr>
          <p:nvPr/>
        </p:nvGraphicFramePr>
        <p:xfrm>
          <a:off x="755650" y="1962150"/>
          <a:ext cx="7561263" cy="2232025"/>
        </p:xfrm>
        <a:graphic>
          <a:graphicData uri="http://schemas.openxmlformats.org/drawingml/2006/table">
            <a:tbl>
              <a:tblPr/>
              <a:tblGrid>
                <a:gridCol w="1656110">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2304753">
                  <a:extLst>
                    <a:ext uri="{9D8B030D-6E8A-4147-A177-3AD203B41FA5}">
                      <a16:colId xmlns:a16="http://schemas.microsoft.com/office/drawing/2014/main" val="20002"/>
                    </a:ext>
                  </a:extLst>
                </a:gridCol>
              </a:tblGrid>
              <a:tr h="744008">
                <a:tc>
                  <a:txBody>
                    <a:bodyPr/>
                    <a:lstStyle/>
                    <a:p>
                      <a:r>
                        <a:rPr kumimoji="1" lang="ja-JP" altLang="en-US" sz="2000" dirty="0">
                          <a:solidFill>
                            <a:schemeClr val="tx1"/>
                          </a:solidFill>
                        </a:rPr>
                        <a:t>給料</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chemeClr val="tx1"/>
                          </a:solidFill>
                        </a:rPr>
                        <a:t>仕事などをして得た収入</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p>
                      <a:r>
                        <a:rPr lang="en-US" altLang="ja-JP" sz="1800" dirty="0">
                          <a:solidFill>
                            <a:schemeClr val="tx1"/>
                          </a:solidFill>
                          <a:latin typeface="+mn-ea"/>
                          <a:ea typeface="+mn-ea"/>
                        </a:rPr>
                        <a:t>22</a:t>
                      </a:r>
                      <a:r>
                        <a:rPr lang="ja-JP" altLang="ja-JP" sz="1800" dirty="0">
                          <a:solidFill>
                            <a:schemeClr val="tx1"/>
                          </a:solidFill>
                          <a:latin typeface="+mn-ea"/>
                          <a:ea typeface="+mn-ea"/>
                        </a:rPr>
                        <a:t>万</a:t>
                      </a:r>
                      <a:r>
                        <a:rPr lang="ja-JP" altLang="en-US" sz="1800" dirty="0">
                          <a:solidFill>
                            <a:schemeClr val="tx1"/>
                          </a:solidFill>
                          <a:latin typeface="+mn-ea"/>
                          <a:ea typeface="+mn-ea"/>
                        </a:rPr>
                        <a:t>円</a:t>
                      </a:r>
                      <a:endParaRPr kumimoji="1" lang="ja-JP" altLang="en-US" sz="1800" dirty="0">
                        <a:solidFill>
                          <a:schemeClr val="tx1"/>
                        </a:solidFill>
                        <a:latin typeface="+mn-ea"/>
                        <a:ea typeface="+mn-ea"/>
                      </a:endParaRP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4008">
                <a:tc>
                  <a:txBody>
                    <a:bodyPr/>
                    <a:lstStyle/>
                    <a:p>
                      <a:r>
                        <a:rPr kumimoji="1" lang="ja-JP" altLang="en-US" sz="2000" dirty="0">
                          <a:solidFill>
                            <a:schemeClr val="tx1"/>
                          </a:solidFill>
                        </a:rPr>
                        <a:t>非消費支出</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chemeClr val="tx1"/>
                          </a:solidFill>
                        </a:rPr>
                        <a:t>税金や年金など公的に必要な支出</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p>
                      <a:r>
                        <a:rPr kumimoji="1" lang="en-US" altLang="ja-JP" sz="1800" dirty="0">
                          <a:solidFill>
                            <a:schemeClr val="tx1"/>
                          </a:solidFill>
                          <a:latin typeface="+mn-ea"/>
                          <a:ea typeface="+mn-ea"/>
                        </a:rPr>
                        <a:t>4</a:t>
                      </a:r>
                      <a:r>
                        <a:rPr kumimoji="1" lang="ja-JP" altLang="en-US" sz="1800" dirty="0">
                          <a:solidFill>
                            <a:schemeClr val="tx1"/>
                          </a:solidFill>
                          <a:latin typeface="+mn-ea"/>
                          <a:ea typeface="+mn-ea"/>
                        </a:rPr>
                        <a:t>万</a:t>
                      </a:r>
                      <a:r>
                        <a:rPr kumimoji="1" lang="en-US" altLang="ja-JP" sz="1800" dirty="0">
                          <a:solidFill>
                            <a:schemeClr val="tx1"/>
                          </a:solidFill>
                          <a:latin typeface="+mn-ea"/>
                          <a:ea typeface="+mn-ea"/>
                        </a:rPr>
                        <a:t>5</a:t>
                      </a:r>
                      <a:r>
                        <a:rPr kumimoji="1" lang="ja-JP" altLang="en-US" sz="1800" dirty="0">
                          <a:solidFill>
                            <a:schemeClr val="tx1"/>
                          </a:solidFill>
                          <a:latin typeface="+mn-ea"/>
                          <a:ea typeface="+mn-ea"/>
                        </a:rPr>
                        <a:t>千円</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4008">
                <a:tc>
                  <a:txBody>
                    <a:bodyPr/>
                    <a:lstStyle/>
                    <a:p>
                      <a:r>
                        <a:rPr kumimoji="1" lang="ja-JP" altLang="en-US" sz="2000" dirty="0">
                          <a:solidFill>
                            <a:schemeClr val="tx1"/>
                          </a:solidFill>
                        </a:rPr>
                        <a:t>手取り</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chemeClr val="tx1"/>
                          </a:solidFill>
                        </a:rPr>
                        <a:t>給料から非消費支出を引いたお金</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p>
                      <a:r>
                        <a:rPr kumimoji="1" lang="en-US" altLang="ja-JP" sz="1800" dirty="0">
                          <a:solidFill>
                            <a:schemeClr val="tx1"/>
                          </a:solidFill>
                          <a:latin typeface="+mn-ea"/>
                          <a:ea typeface="+mn-ea"/>
                        </a:rPr>
                        <a:t>17</a:t>
                      </a:r>
                      <a:r>
                        <a:rPr kumimoji="1" lang="ja-JP" altLang="en-US" sz="1800" dirty="0">
                          <a:solidFill>
                            <a:schemeClr val="tx1"/>
                          </a:solidFill>
                          <a:latin typeface="+mn-ea"/>
                          <a:ea typeface="+mn-ea"/>
                        </a:rPr>
                        <a:t>万</a:t>
                      </a:r>
                      <a:r>
                        <a:rPr kumimoji="1" lang="en-US" altLang="ja-JP" sz="1800" dirty="0">
                          <a:solidFill>
                            <a:schemeClr val="tx1"/>
                          </a:solidFill>
                          <a:latin typeface="+mn-ea"/>
                          <a:ea typeface="+mn-ea"/>
                        </a:rPr>
                        <a:t>5</a:t>
                      </a:r>
                      <a:r>
                        <a:rPr kumimoji="1" lang="ja-JP" altLang="en-US" sz="1800" dirty="0">
                          <a:solidFill>
                            <a:schemeClr val="tx1"/>
                          </a:solidFill>
                          <a:latin typeface="+mn-ea"/>
                          <a:ea typeface="+mn-ea"/>
                        </a:rPr>
                        <a:t>千円</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3334" name="正方形/長方形 2">
            <a:extLst>
              <a:ext uri="{FF2B5EF4-FFF2-40B4-BE49-F238E27FC236}">
                <a16:creationId xmlns:a16="http://schemas.microsoft.com/office/drawing/2014/main" id="{11334A1C-498C-4781-937E-2F069E44B8AA}"/>
              </a:ext>
            </a:extLst>
          </p:cNvPr>
          <p:cNvSpPr>
            <a:spLocks noChangeArrowheads="1"/>
          </p:cNvSpPr>
          <p:nvPr/>
        </p:nvSpPr>
        <p:spPr bwMode="auto">
          <a:xfrm>
            <a:off x="684213" y="1484313"/>
            <a:ext cx="1666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a:t>すずき　いくこ</a:t>
            </a:r>
          </a:p>
        </p:txBody>
      </p:sp>
      <p:sp>
        <p:nvSpPr>
          <p:cNvPr id="13335" name="スライド番号プレースホルダー 1">
            <a:extLst>
              <a:ext uri="{FF2B5EF4-FFF2-40B4-BE49-F238E27FC236}">
                <a16:creationId xmlns:a16="http://schemas.microsoft.com/office/drawing/2014/main" id="{5274ACE9-564D-4522-A8C8-6545D1C27B6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B6D46C85-FD2B-469D-91EF-C63EC10432C7}" type="slidenum">
              <a:rPr lang="ja-JP" altLang="en-US" sz="1200">
                <a:solidFill>
                  <a:srgbClr val="898989"/>
                </a:solidFill>
              </a:rPr>
              <a:pPr>
                <a:spcBef>
                  <a:spcPct val="0"/>
                </a:spcBef>
                <a:buFontTx/>
                <a:buNone/>
              </a:pPr>
              <a:t>8</a:t>
            </a:fld>
            <a:endParaRPr lang="ja-JP" altLang="en-US" sz="1200">
              <a:solidFill>
                <a:srgbClr val="898989"/>
              </a:solidFill>
            </a:endParaRPr>
          </a:p>
        </p:txBody>
      </p:sp>
      <p:cxnSp>
        <p:nvCxnSpPr>
          <p:cNvPr id="10" name="直線矢印コネクタ 9">
            <a:extLst>
              <a:ext uri="{FF2B5EF4-FFF2-40B4-BE49-F238E27FC236}">
                <a16:creationId xmlns:a16="http://schemas.microsoft.com/office/drawing/2014/main" id="{F9E6BC1D-092B-40DA-89CB-E3C1A14C5077}"/>
              </a:ext>
            </a:extLst>
          </p:cNvPr>
          <p:cNvCxnSpPr/>
          <p:nvPr/>
        </p:nvCxnSpPr>
        <p:spPr>
          <a:xfrm flipH="1">
            <a:off x="1476375" y="2349500"/>
            <a:ext cx="4608513" cy="33115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直線矢印コネクタ 10">
            <a:extLst>
              <a:ext uri="{FF2B5EF4-FFF2-40B4-BE49-F238E27FC236}">
                <a16:creationId xmlns:a16="http://schemas.microsoft.com/office/drawing/2014/main" id="{7C8E98EF-334F-4394-9E65-54858CFD15FB}"/>
              </a:ext>
            </a:extLst>
          </p:cNvPr>
          <p:cNvCxnSpPr/>
          <p:nvPr/>
        </p:nvCxnSpPr>
        <p:spPr>
          <a:xfrm flipH="1">
            <a:off x="2484438" y="3141663"/>
            <a:ext cx="3527425" cy="25193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直線矢印コネクタ 11">
            <a:extLst>
              <a:ext uri="{FF2B5EF4-FFF2-40B4-BE49-F238E27FC236}">
                <a16:creationId xmlns:a16="http://schemas.microsoft.com/office/drawing/2014/main" id="{503C7908-AC91-438F-B9FB-F042B6617DB0}"/>
              </a:ext>
            </a:extLst>
          </p:cNvPr>
          <p:cNvCxnSpPr/>
          <p:nvPr/>
        </p:nvCxnSpPr>
        <p:spPr>
          <a:xfrm flipH="1">
            <a:off x="3563938" y="3933825"/>
            <a:ext cx="2447925" cy="179863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3339" name="図 2">
            <a:extLst>
              <a:ext uri="{FF2B5EF4-FFF2-40B4-BE49-F238E27FC236}">
                <a16:creationId xmlns:a16="http://schemas.microsoft.com/office/drawing/2014/main" id="{A458579F-EE3C-46E3-AA75-65ADA9B4B4BA}"/>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308850" y="3213100"/>
            <a:ext cx="165735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A3F96E03010CB43A87E62425EE861C2" ma:contentTypeVersion="14" ma:contentTypeDescription="新しいドキュメントを作成します。" ma:contentTypeScope="" ma:versionID="a1b9892835793e5cd2f19a5561b0f3e2">
  <xsd:schema xmlns:xsd="http://www.w3.org/2001/XMLSchema" xmlns:xs="http://www.w3.org/2001/XMLSchema" xmlns:p="http://schemas.microsoft.com/office/2006/metadata/properties" xmlns:ns2="9a6454e5-418b-4844-a74d-e55630c4d592" xmlns:ns3="67e06d9b-ce42-4fa8-b284-302ef28cc775" targetNamespace="http://schemas.microsoft.com/office/2006/metadata/properties" ma:root="true" ma:fieldsID="cd7305b9d632c5acfc1d484554d7e205" ns2:_="" ns3:_="">
    <xsd:import namespace="9a6454e5-418b-4844-a74d-e55630c4d592"/>
    <xsd:import namespace="67e06d9b-ce42-4fa8-b284-302ef28cc77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6454e5-418b-4844-a74d-e55630c4d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114ab214-fa64-4fae-99b8-b7f9cb5589d9"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e06d9b-ce42-4fa8-b284-302ef28cc775"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c339e06a-42e6-4b23-ba36-aeb9d287abc0}" ma:internalName="TaxCatchAll" ma:showField="CatchAllData" ma:web="67e06d9b-ce42-4fa8-b284-302ef28cc7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a6454e5-418b-4844-a74d-e55630c4d592">
      <Terms xmlns="http://schemas.microsoft.com/office/infopath/2007/PartnerControls"/>
    </lcf76f155ced4ddcb4097134ff3c332f>
    <TaxCatchAll xmlns="67e06d9b-ce42-4fa8-b284-302ef28cc775" xsi:nil="true"/>
  </documentManagement>
</p:properties>
</file>

<file path=customXml/itemProps1.xml><?xml version="1.0" encoding="utf-8"?>
<ds:datastoreItem xmlns:ds="http://schemas.openxmlformats.org/officeDocument/2006/customXml" ds:itemID="{07552CD7-6E44-4BA2-B8E7-9A6C34A002E5}"/>
</file>

<file path=customXml/itemProps2.xml><?xml version="1.0" encoding="utf-8"?>
<ds:datastoreItem xmlns:ds="http://schemas.openxmlformats.org/officeDocument/2006/customXml" ds:itemID="{8A98A924-548C-4AC9-869A-09E06A850199}"/>
</file>

<file path=customXml/itemProps3.xml><?xml version="1.0" encoding="utf-8"?>
<ds:datastoreItem xmlns:ds="http://schemas.openxmlformats.org/officeDocument/2006/customXml" ds:itemID="{ED886A5C-BBF9-4A6E-BDF8-37DF3C0E8537}"/>
</file>

<file path=docProps/app.xml><?xml version="1.0" encoding="utf-8"?>
<Properties xmlns="http://schemas.openxmlformats.org/officeDocument/2006/extended-properties" xmlns:vt="http://schemas.openxmlformats.org/officeDocument/2006/docPropsVTypes">
  <TotalTime>3557</TotalTime>
  <Words>2623</Words>
  <Application>Microsoft Office PowerPoint</Application>
  <PresentationFormat>画面に合わせる (4:3)</PresentationFormat>
  <Paragraphs>429</Paragraphs>
  <Slides>36</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36</vt:i4>
      </vt:variant>
    </vt:vector>
  </HeadingPairs>
  <TitlesOfParts>
    <vt:vector size="46" baseType="lpstr">
      <vt:lpstr>Calibri</vt:lpstr>
      <vt:lpstr>ＭＳ Ｐゴシック</vt:lpstr>
      <vt:lpstr>Arial</vt:lpstr>
      <vt:lpstr>Calibri Light</vt:lpstr>
      <vt:lpstr>Century</vt:lpstr>
      <vt:lpstr>ＭＳ 明朝</vt:lpstr>
      <vt:lpstr>Times New Roman</vt:lpstr>
      <vt:lpstr>Wingdings</vt:lpstr>
      <vt:lpstr>Office ​​テーマ</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全銀協</dc:creator>
  <cp:lastModifiedBy>tarou tarou</cp:lastModifiedBy>
  <cp:revision>196</cp:revision>
  <cp:lastPrinted>2016-03-14T23:11:26Z</cp:lastPrinted>
  <dcterms:created xsi:type="dcterms:W3CDTF">2015-11-26T08:00:25Z</dcterms:created>
  <dcterms:modified xsi:type="dcterms:W3CDTF">2021-11-24T18:19:11Z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0x01010075EE45E0F85D7A4688E6B308999303AA</vt:lpwstr>
  </property>
</Properties>
</file>