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33"/>
  </p:notesMasterIdLst>
  <p:handoutMasterIdLst>
    <p:handoutMasterId r:id="rId34"/>
  </p:handoutMasterIdLst>
  <p:sldIdLst>
    <p:sldId id="256" r:id="rId3"/>
    <p:sldId id="258" r:id="rId4"/>
    <p:sldId id="294" r:id="rId5"/>
    <p:sldId id="295" r:id="rId6"/>
    <p:sldId id="305" r:id="rId7"/>
    <p:sldId id="259" r:id="rId8"/>
    <p:sldId id="266" r:id="rId9"/>
    <p:sldId id="264" r:id="rId10"/>
    <p:sldId id="267" r:id="rId11"/>
    <p:sldId id="268" r:id="rId12"/>
    <p:sldId id="301" r:id="rId13"/>
    <p:sldId id="302" r:id="rId14"/>
    <p:sldId id="287" r:id="rId15"/>
    <p:sldId id="299" r:id="rId16"/>
    <p:sldId id="297" r:id="rId17"/>
    <p:sldId id="296" r:id="rId18"/>
    <p:sldId id="300" r:id="rId19"/>
    <p:sldId id="263" r:id="rId20"/>
    <p:sldId id="283" r:id="rId21"/>
    <p:sldId id="284" r:id="rId22"/>
    <p:sldId id="285" r:id="rId23"/>
    <p:sldId id="282" r:id="rId24"/>
    <p:sldId id="298" r:id="rId25"/>
    <p:sldId id="288" r:id="rId26"/>
    <p:sldId id="303" r:id="rId27"/>
    <p:sldId id="286" r:id="rId28"/>
    <p:sldId id="304" r:id="rId29"/>
    <p:sldId id="273" r:id="rId30"/>
    <p:sldId id="289" r:id="rId31"/>
    <p:sldId id="290" r:id="rId32"/>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4F81BD"/>
    <a:srgbClr val="AA6EA3"/>
    <a:srgbClr val="E2CCDF"/>
    <a:srgbClr val="E20000"/>
    <a:srgbClr val="D3E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94643" autoAdjust="0"/>
  </p:normalViewPr>
  <p:slideViewPr>
    <p:cSldViewPr showGuides="1">
      <p:cViewPr varScale="1">
        <p:scale>
          <a:sx n="101" d="100"/>
          <a:sy n="101" d="100"/>
        </p:scale>
        <p:origin x="69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AD4858-F172-44A8-9D12-876E07FAFB79}"/>
              </a:ext>
            </a:extLst>
          </p:cNvPr>
          <p:cNvSpPr>
            <a:spLocks noGrp="1"/>
          </p:cNvSpPr>
          <p:nvPr>
            <p:ph type="hdr" sz="quarter"/>
          </p:nvPr>
        </p:nvSpPr>
        <p:spPr>
          <a:xfrm>
            <a:off x="0" y="0"/>
            <a:ext cx="3076575" cy="512763"/>
          </a:xfrm>
          <a:prstGeom prst="rect">
            <a:avLst/>
          </a:prstGeom>
        </p:spPr>
        <p:txBody>
          <a:bodyPr vert="horz" lIns="95451" tIns="47725" rIns="95451" bIns="47725"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A166A20B-F36E-40EC-960E-A83A5A0ACE9C}"/>
              </a:ext>
            </a:extLst>
          </p:cNvPr>
          <p:cNvSpPr>
            <a:spLocks noGrp="1"/>
          </p:cNvSpPr>
          <p:nvPr>
            <p:ph type="dt" sz="quarter" idx="1"/>
          </p:nvPr>
        </p:nvSpPr>
        <p:spPr>
          <a:xfrm>
            <a:off x="4021138" y="0"/>
            <a:ext cx="3076575" cy="512763"/>
          </a:xfrm>
          <a:prstGeom prst="rect">
            <a:avLst/>
          </a:prstGeom>
        </p:spPr>
        <p:txBody>
          <a:bodyPr vert="horz" lIns="95451" tIns="47725" rIns="95451" bIns="47725" rtlCol="0"/>
          <a:lstStyle>
            <a:lvl1pPr algn="r" eaLnBrk="1" fontAlgn="auto" hangingPunct="1">
              <a:spcBef>
                <a:spcPts val="0"/>
              </a:spcBef>
              <a:spcAft>
                <a:spcPts val="0"/>
              </a:spcAft>
              <a:defRPr sz="1300" smtClean="0">
                <a:latin typeface="+mn-lt"/>
                <a:ea typeface="+mn-ea"/>
              </a:defRPr>
            </a:lvl1pPr>
          </a:lstStyle>
          <a:p>
            <a:pPr>
              <a:defRPr/>
            </a:pPr>
            <a:fld id="{EEE27BF1-B588-4947-9E52-B943027E266B}" type="datetimeFigureOut">
              <a:rPr lang="ja-JP" altLang="en-US"/>
              <a:pPr>
                <a:defRPr/>
              </a:pPr>
              <a:t>2021/10/8</a:t>
            </a:fld>
            <a:endParaRPr lang="ja-JP" altLang="en-US"/>
          </a:p>
        </p:txBody>
      </p:sp>
      <p:sp>
        <p:nvSpPr>
          <p:cNvPr id="4" name="フッター プレースホルダー 3">
            <a:extLst>
              <a:ext uri="{FF2B5EF4-FFF2-40B4-BE49-F238E27FC236}">
                <a16:creationId xmlns:a16="http://schemas.microsoft.com/office/drawing/2014/main" id="{E00C3BEA-3ADC-46CA-9406-C723084BFC51}"/>
              </a:ext>
            </a:extLst>
          </p:cNvPr>
          <p:cNvSpPr>
            <a:spLocks noGrp="1"/>
          </p:cNvSpPr>
          <p:nvPr>
            <p:ph type="ftr" sz="quarter" idx="2"/>
          </p:nvPr>
        </p:nvSpPr>
        <p:spPr>
          <a:xfrm>
            <a:off x="0" y="9720263"/>
            <a:ext cx="3076575" cy="512762"/>
          </a:xfrm>
          <a:prstGeom prst="rect">
            <a:avLst/>
          </a:prstGeom>
        </p:spPr>
        <p:txBody>
          <a:bodyPr vert="horz" lIns="95451" tIns="47725" rIns="95451" bIns="47725"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811A5807-9E76-4E7A-AECF-ADB8A9EB31D0}"/>
              </a:ext>
            </a:extLst>
          </p:cNvPr>
          <p:cNvSpPr>
            <a:spLocks noGrp="1"/>
          </p:cNvSpPr>
          <p:nvPr>
            <p:ph type="sldNum" sz="quarter" idx="3"/>
          </p:nvPr>
        </p:nvSpPr>
        <p:spPr>
          <a:xfrm>
            <a:off x="4021138" y="9720263"/>
            <a:ext cx="3076575" cy="512762"/>
          </a:xfrm>
          <a:prstGeom prst="rect">
            <a:avLst/>
          </a:prstGeom>
        </p:spPr>
        <p:txBody>
          <a:bodyPr vert="horz" wrap="square" lIns="95451" tIns="47725" rIns="95451" bIns="47725" numCol="1" anchor="b" anchorCtr="0" compatLnSpc="1">
            <a:prstTxWarp prst="textNoShape">
              <a:avLst/>
            </a:prstTxWarp>
          </a:bodyPr>
          <a:lstStyle>
            <a:lvl1pPr algn="r" eaLnBrk="1" hangingPunct="1">
              <a:defRPr sz="1300"/>
            </a:lvl1pPr>
          </a:lstStyle>
          <a:p>
            <a:fld id="{D2B3D177-FDAE-44E7-B170-F6B369079D14}" type="slidenum">
              <a:rPr lang="ja-JP" altLang="en-US"/>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1C34302-C95D-44F5-98F3-393DADD44BE0}"/>
              </a:ext>
            </a:extLst>
          </p:cNvPr>
          <p:cNvSpPr>
            <a:spLocks noGrp="1"/>
          </p:cNvSpPr>
          <p:nvPr>
            <p:ph type="hdr" sz="quarter"/>
          </p:nvPr>
        </p:nvSpPr>
        <p:spPr>
          <a:xfrm>
            <a:off x="0" y="0"/>
            <a:ext cx="3076575" cy="512763"/>
          </a:xfrm>
          <a:prstGeom prst="rect">
            <a:avLst/>
          </a:prstGeom>
        </p:spPr>
        <p:txBody>
          <a:bodyPr vert="horz" lIns="95451" tIns="47725" rIns="95451" bIns="47725"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4F868BCB-5D5F-4507-B2C1-2CFA498B017C}"/>
              </a:ext>
            </a:extLst>
          </p:cNvPr>
          <p:cNvSpPr>
            <a:spLocks noGrp="1"/>
          </p:cNvSpPr>
          <p:nvPr>
            <p:ph type="dt" idx="1"/>
          </p:nvPr>
        </p:nvSpPr>
        <p:spPr>
          <a:xfrm>
            <a:off x="4021138" y="0"/>
            <a:ext cx="3076575" cy="512763"/>
          </a:xfrm>
          <a:prstGeom prst="rect">
            <a:avLst/>
          </a:prstGeom>
        </p:spPr>
        <p:txBody>
          <a:bodyPr vert="horz" lIns="95451" tIns="47725" rIns="95451" bIns="47725" rtlCol="0"/>
          <a:lstStyle>
            <a:lvl1pPr algn="r" eaLnBrk="1" fontAlgn="auto" hangingPunct="1">
              <a:spcBef>
                <a:spcPts val="0"/>
              </a:spcBef>
              <a:spcAft>
                <a:spcPts val="0"/>
              </a:spcAft>
              <a:defRPr sz="1300" smtClean="0">
                <a:latin typeface="+mn-lt"/>
                <a:ea typeface="+mn-ea"/>
              </a:defRPr>
            </a:lvl1pPr>
          </a:lstStyle>
          <a:p>
            <a:pPr>
              <a:defRPr/>
            </a:pPr>
            <a:fld id="{0D363B69-A7BB-4617-B9A3-B80917DE465D}" type="datetimeFigureOut">
              <a:rPr lang="ja-JP" altLang="en-US"/>
              <a:pPr>
                <a:defRPr/>
              </a:pPr>
              <a:t>2021/10/8</a:t>
            </a:fld>
            <a:endParaRPr lang="ja-JP" altLang="en-US"/>
          </a:p>
        </p:txBody>
      </p:sp>
      <p:sp>
        <p:nvSpPr>
          <p:cNvPr id="4" name="スライド イメージ プレースホルダー 3">
            <a:extLst>
              <a:ext uri="{FF2B5EF4-FFF2-40B4-BE49-F238E27FC236}">
                <a16:creationId xmlns:a16="http://schemas.microsoft.com/office/drawing/2014/main" id="{8A093FF9-4973-459F-A583-D4A98E62D5D2}"/>
              </a:ext>
            </a:extLst>
          </p:cNvPr>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51" tIns="47725" rIns="95451" bIns="47725"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6997E397-3D1B-4CA7-A51E-1E81B0155323}"/>
              </a:ext>
            </a:extLst>
          </p:cNvPr>
          <p:cNvSpPr>
            <a:spLocks noGrp="1"/>
          </p:cNvSpPr>
          <p:nvPr>
            <p:ph type="body" sz="quarter" idx="3"/>
          </p:nvPr>
        </p:nvSpPr>
        <p:spPr>
          <a:xfrm>
            <a:off x="709613" y="4860925"/>
            <a:ext cx="5680075" cy="4606925"/>
          </a:xfrm>
          <a:prstGeom prst="rect">
            <a:avLst/>
          </a:prstGeom>
        </p:spPr>
        <p:txBody>
          <a:bodyPr vert="horz" lIns="95451" tIns="47725" rIns="95451" bIns="47725"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D52173F-2DE7-49E3-B121-22FED38550A3}"/>
              </a:ext>
            </a:extLst>
          </p:cNvPr>
          <p:cNvSpPr>
            <a:spLocks noGrp="1"/>
          </p:cNvSpPr>
          <p:nvPr>
            <p:ph type="ftr" sz="quarter" idx="4"/>
          </p:nvPr>
        </p:nvSpPr>
        <p:spPr>
          <a:xfrm>
            <a:off x="0" y="9720263"/>
            <a:ext cx="3076575" cy="512762"/>
          </a:xfrm>
          <a:prstGeom prst="rect">
            <a:avLst/>
          </a:prstGeom>
        </p:spPr>
        <p:txBody>
          <a:bodyPr vert="horz" lIns="95451" tIns="47725" rIns="95451" bIns="47725"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0C317EF4-86AE-4CF6-AD02-020C3C65E37E}"/>
              </a:ext>
            </a:extLst>
          </p:cNvPr>
          <p:cNvSpPr>
            <a:spLocks noGrp="1"/>
          </p:cNvSpPr>
          <p:nvPr>
            <p:ph type="sldNum" sz="quarter" idx="5"/>
          </p:nvPr>
        </p:nvSpPr>
        <p:spPr>
          <a:xfrm>
            <a:off x="4021138" y="9720263"/>
            <a:ext cx="3076575" cy="512762"/>
          </a:xfrm>
          <a:prstGeom prst="rect">
            <a:avLst/>
          </a:prstGeom>
        </p:spPr>
        <p:txBody>
          <a:bodyPr vert="horz" wrap="square" lIns="95451" tIns="47725" rIns="95451" bIns="47725" numCol="1" anchor="b" anchorCtr="0" compatLnSpc="1">
            <a:prstTxWarp prst="textNoShape">
              <a:avLst/>
            </a:prstTxWarp>
          </a:bodyPr>
          <a:lstStyle>
            <a:lvl1pPr algn="r" eaLnBrk="1" hangingPunct="1">
              <a:defRPr sz="1300"/>
            </a:lvl1pPr>
          </a:lstStyle>
          <a:p>
            <a:fld id="{076BCD71-2A70-46EB-9638-C9836A4AD6EB}"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kumimoji="1" sz="1200" kern="1200">
        <a:solidFill>
          <a:schemeClr val="tx1"/>
        </a:solidFill>
        <a:latin typeface="+mn-lt"/>
        <a:ea typeface="+mn-ea"/>
        <a:cs typeface="+mn-cs"/>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chemeClr val="tx1">
                    <a:lumMod val="75000"/>
                    <a:lumOff val="25000"/>
                  </a:schemeClr>
                </a:solidFill>
              </a:defRPr>
            </a:lvl1p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5609728F-1FEA-4EE6-B5B6-3542B0EBD38F}"/>
              </a:ext>
            </a:extLst>
          </p:cNvPr>
          <p:cNvSpPr>
            <a:spLocks noGrp="1"/>
          </p:cNvSpPr>
          <p:nvPr>
            <p:ph type="dt" sz="half" idx="10"/>
          </p:nvPr>
        </p:nvSpPr>
        <p:spPr/>
        <p:txBody>
          <a:bodyPr/>
          <a:lstStyle>
            <a:lvl1pPr>
              <a:defRPr/>
            </a:lvl1pPr>
          </a:lstStyle>
          <a:p>
            <a:pPr>
              <a:defRPr/>
            </a:pPr>
            <a:fld id="{56A47DA4-789C-4828-94C3-BC067170FA72}"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BCBEDF28-6BFB-423F-B40E-E11E65A3424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C6695FC-7B44-42F2-ABE0-8E2E18FB7A45}"/>
              </a:ext>
            </a:extLst>
          </p:cNvPr>
          <p:cNvSpPr>
            <a:spLocks noGrp="1"/>
          </p:cNvSpPr>
          <p:nvPr>
            <p:ph type="sldNum" sz="quarter" idx="12"/>
          </p:nvPr>
        </p:nvSpPr>
        <p:spPr/>
        <p:txBody>
          <a:bodyPr/>
          <a:lstStyle>
            <a:lvl1pPr>
              <a:defRPr/>
            </a:lvl1pPr>
          </a:lstStyle>
          <a:p>
            <a:fld id="{EB1F4A36-3A14-41F0-8664-63D800EB14E4}" type="slidenum">
              <a:rPr lang="ja-JP" altLang="en-US"/>
              <a:pPr/>
              <a:t>‹#›</a:t>
            </a:fld>
            <a:endParaRPr lang="ja-JP" altLang="en-US"/>
          </a:p>
        </p:txBody>
      </p:sp>
    </p:spTree>
    <p:extLst>
      <p:ext uri="{BB962C8B-B14F-4D97-AF65-F5344CB8AC3E}">
        <p14:creationId xmlns:p14="http://schemas.microsoft.com/office/powerpoint/2010/main" val="392584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B7F8D75-C177-440A-946A-8D4086DE8744}"/>
              </a:ext>
            </a:extLst>
          </p:cNvPr>
          <p:cNvSpPr>
            <a:spLocks noGrp="1"/>
          </p:cNvSpPr>
          <p:nvPr>
            <p:ph type="dt" sz="half" idx="10"/>
          </p:nvPr>
        </p:nvSpPr>
        <p:spPr/>
        <p:txBody>
          <a:bodyPr/>
          <a:lstStyle>
            <a:lvl1pPr>
              <a:defRPr/>
            </a:lvl1pPr>
          </a:lstStyle>
          <a:p>
            <a:pPr>
              <a:defRPr/>
            </a:pPr>
            <a:fld id="{9E9F486C-3608-4B9A-B90C-12FD3AF978F2}"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110E63C3-E577-4B65-92F0-85C124443FB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37B9134-1E87-440B-9BDD-70048C858952}"/>
              </a:ext>
            </a:extLst>
          </p:cNvPr>
          <p:cNvSpPr>
            <a:spLocks noGrp="1"/>
          </p:cNvSpPr>
          <p:nvPr>
            <p:ph type="sldNum" sz="quarter" idx="12"/>
          </p:nvPr>
        </p:nvSpPr>
        <p:spPr/>
        <p:txBody>
          <a:bodyPr/>
          <a:lstStyle>
            <a:lvl1pPr>
              <a:defRPr/>
            </a:lvl1pPr>
          </a:lstStyle>
          <a:p>
            <a:fld id="{2F247BEA-D5B2-424C-9C6F-44465B84DE12}" type="slidenum">
              <a:rPr lang="ja-JP" altLang="en-US"/>
              <a:pPr/>
              <a:t>‹#›</a:t>
            </a:fld>
            <a:endParaRPr lang="ja-JP" altLang="en-US"/>
          </a:p>
        </p:txBody>
      </p:sp>
    </p:spTree>
    <p:extLst>
      <p:ext uri="{BB962C8B-B14F-4D97-AF65-F5344CB8AC3E}">
        <p14:creationId xmlns:p14="http://schemas.microsoft.com/office/powerpoint/2010/main" val="842591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1026A18-F481-4E61-A051-0610496279D7}"/>
              </a:ext>
            </a:extLst>
          </p:cNvPr>
          <p:cNvSpPr>
            <a:spLocks noGrp="1"/>
          </p:cNvSpPr>
          <p:nvPr>
            <p:ph type="dt" sz="half" idx="10"/>
          </p:nvPr>
        </p:nvSpPr>
        <p:spPr/>
        <p:txBody>
          <a:bodyPr/>
          <a:lstStyle>
            <a:lvl1pPr>
              <a:defRPr/>
            </a:lvl1pPr>
          </a:lstStyle>
          <a:p>
            <a:pPr>
              <a:defRPr/>
            </a:pPr>
            <a:fld id="{A8F72C1F-4FB4-42B6-9538-32D1E1596485}"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CE5B9E2C-111B-4DC3-AEBB-C29978E04D3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DC34892-8555-4BBD-B008-44598ED772E0}"/>
              </a:ext>
            </a:extLst>
          </p:cNvPr>
          <p:cNvSpPr>
            <a:spLocks noGrp="1"/>
          </p:cNvSpPr>
          <p:nvPr>
            <p:ph type="sldNum" sz="quarter" idx="12"/>
          </p:nvPr>
        </p:nvSpPr>
        <p:spPr/>
        <p:txBody>
          <a:bodyPr/>
          <a:lstStyle>
            <a:lvl1pPr>
              <a:defRPr/>
            </a:lvl1pPr>
          </a:lstStyle>
          <a:p>
            <a:fld id="{8102BB0D-3B54-4C46-8AB7-E4A6527ADA3A}" type="slidenum">
              <a:rPr lang="ja-JP" altLang="en-US"/>
              <a:pPr/>
              <a:t>‹#›</a:t>
            </a:fld>
            <a:endParaRPr lang="ja-JP" altLang="en-US"/>
          </a:p>
        </p:txBody>
      </p:sp>
    </p:spTree>
    <p:extLst>
      <p:ext uri="{BB962C8B-B14F-4D97-AF65-F5344CB8AC3E}">
        <p14:creationId xmlns:p14="http://schemas.microsoft.com/office/powerpoint/2010/main" val="110552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D7D6339C-FB6E-4BD2-A28C-7C3524DD3E6E}"/>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F6F97172-8D4A-40F6-8DC2-B46241DCF19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10CD87-79C5-4D4E-9F42-F98730C1E709}"/>
              </a:ext>
            </a:extLst>
          </p:cNvPr>
          <p:cNvSpPr>
            <a:spLocks noGrp="1"/>
          </p:cNvSpPr>
          <p:nvPr>
            <p:ph type="sldNum" sz="quarter" idx="12"/>
          </p:nvPr>
        </p:nvSpPr>
        <p:spPr/>
        <p:txBody>
          <a:bodyPr/>
          <a:lstStyle>
            <a:lvl1pPr>
              <a:defRPr/>
            </a:lvl1pPr>
          </a:lstStyle>
          <a:p>
            <a:fld id="{F1A94FC4-09D4-4A57-99FB-3C960D35B10A}" type="slidenum">
              <a:rPr lang="ja-JP" altLang="en-US"/>
              <a:pPr/>
              <a:t>‹#›</a:t>
            </a:fld>
            <a:endParaRPr lang="ja-JP" altLang="en-US"/>
          </a:p>
        </p:txBody>
      </p:sp>
    </p:spTree>
    <p:extLst>
      <p:ext uri="{BB962C8B-B14F-4D97-AF65-F5344CB8AC3E}">
        <p14:creationId xmlns:p14="http://schemas.microsoft.com/office/powerpoint/2010/main" val="2193037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C86C036-9346-4FA9-A4A1-DBB1CAE0EA65}"/>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68BA5787-9179-4CFB-A5B5-B926027D70E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5626C58-533B-426E-AD26-074D2B75DBCB}"/>
              </a:ext>
            </a:extLst>
          </p:cNvPr>
          <p:cNvSpPr>
            <a:spLocks noGrp="1"/>
          </p:cNvSpPr>
          <p:nvPr>
            <p:ph type="sldNum" sz="quarter" idx="12"/>
          </p:nvPr>
        </p:nvSpPr>
        <p:spPr/>
        <p:txBody>
          <a:bodyPr/>
          <a:lstStyle>
            <a:lvl1pPr>
              <a:defRPr/>
            </a:lvl1pPr>
          </a:lstStyle>
          <a:p>
            <a:fld id="{5842F617-4434-44D3-906F-1D6FC2177357}" type="slidenum">
              <a:rPr lang="ja-JP" altLang="en-US"/>
              <a:pPr/>
              <a:t>‹#›</a:t>
            </a:fld>
            <a:endParaRPr lang="ja-JP" altLang="en-US"/>
          </a:p>
        </p:txBody>
      </p:sp>
    </p:spTree>
    <p:extLst>
      <p:ext uri="{BB962C8B-B14F-4D97-AF65-F5344CB8AC3E}">
        <p14:creationId xmlns:p14="http://schemas.microsoft.com/office/powerpoint/2010/main" val="3125637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0380209D-FC2F-4EEF-8676-FCC5A57BB949}"/>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33CAADF2-9613-4D1C-B7D4-7289CE30843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E3F0948-069A-4979-B8EB-4BCCB4ED07F0}"/>
              </a:ext>
            </a:extLst>
          </p:cNvPr>
          <p:cNvSpPr>
            <a:spLocks noGrp="1"/>
          </p:cNvSpPr>
          <p:nvPr>
            <p:ph type="sldNum" sz="quarter" idx="12"/>
          </p:nvPr>
        </p:nvSpPr>
        <p:spPr/>
        <p:txBody>
          <a:bodyPr/>
          <a:lstStyle>
            <a:lvl1pPr>
              <a:defRPr/>
            </a:lvl1pPr>
          </a:lstStyle>
          <a:p>
            <a:fld id="{CA08438C-31CC-418E-A369-9A1F45644F5D}" type="slidenum">
              <a:rPr lang="ja-JP" altLang="en-US"/>
              <a:pPr/>
              <a:t>‹#›</a:t>
            </a:fld>
            <a:endParaRPr lang="ja-JP" altLang="en-US"/>
          </a:p>
        </p:txBody>
      </p:sp>
    </p:spTree>
    <p:extLst>
      <p:ext uri="{BB962C8B-B14F-4D97-AF65-F5344CB8AC3E}">
        <p14:creationId xmlns:p14="http://schemas.microsoft.com/office/powerpoint/2010/main" val="3125910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750A696E-FD96-49DB-86A2-C4180FF7C819}"/>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B452D288-944B-4FC4-A95A-E2B9B778BB8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24DB0C0-1BF4-4118-9F23-F34E8036E9C3}"/>
              </a:ext>
            </a:extLst>
          </p:cNvPr>
          <p:cNvSpPr>
            <a:spLocks noGrp="1"/>
          </p:cNvSpPr>
          <p:nvPr>
            <p:ph type="sldNum" sz="quarter" idx="12"/>
          </p:nvPr>
        </p:nvSpPr>
        <p:spPr/>
        <p:txBody>
          <a:bodyPr/>
          <a:lstStyle>
            <a:lvl1pPr>
              <a:defRPr/>
            </a:lvl1pPr>
          </a:lstStyle>
          <a:p>
            <a:fld id="{C2575F35-8A8E-4880-914F-9784CC344732}" type="slidenum">
              <a:rPr lang="ja-JP" altLang="en-US"/>
              <a:pPr/>
              <a:t>‹#›</a:t>
            </a:fld>
            <a:endParaRPr lang="ja-JP" altLang="en-US"/>
          </a:p>
        </p:txBody>
      </p:sp>
    </p:spTree>
    <p:extLst>
      <p:ext uri="{BB962C8B-B14F-4D97-AF65-F5344CB8AC3E}">
        <p14:creationId xmlns:p14="http://schemas.microsoft.com/office/powerpoint/2010/main" val="2757801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4A4FAD1F-1FB3-4531-BDEC-CB204F987416}"/>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8" name="フッター プレースホルダー 4">
            <a:extLst>
              <a:ext uri="{FF2B5EF4-FFF2-40B4-BE49-F238E27FC236}">
                <a16:creationId xmlns:a16="http://schemas.microsoft.com/office/drawing/2014/main" id="{BFB0BAC1-4929-41C2-87BB-65FC048403EC}"/>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1ECD1ED7-0217-4990-A5D8-A769E6DC5059}"/>
              </a:ext>
            </a:extLst>
          </p:cNvPr>
          <p:cNvSpPr>
            <a:spLocks noGrp="1"/>
          </p:cNvSpPr>
          <p:nvPr>
            <p:ph type="sldNum" sz="quarter" idx="12"/>
          </p:nvPr>
        </p:nvSpPr>
        <p:spPr/>
        <p:txBody>
          <a:bodyPr/>
          <a:lstStyle>
            <a:lvl1pPr>
              <a:defRPr/>
            </a:lvl1pPr>
          </a:lstStyle>
          <a:p>
            <a:fld id="{CBD8C08A-F283-4926-A383-01113177B89B}" type="slidenum">
              <a:rPr lang="ja-JP" altLang="en-US"/>
              <a:pPr/>
              <a:t>‹#›</a:t>
            </a:fld>
            <a:endParaRPr lang="ja-JP" altLang="en-US"/>
          </a:p>
        </p:txBody>
      </p:sp>
    </p:spTree>
    <p:extLst>
      <p:ext uri="{BB962C8B-B14F-4D97-AF65-F5344CB8AC3E}">
        <p14:creationId xmlns:p14="http://schemas.microsoft.com/office/powerpoint/2010/main" val="2314999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ACB270CD-E23B-4781-8157-5F1E9B81044E}"/>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4" name="フッター プレースホルダー 4">
            <a:extLst>
              <a:ext uri="{FF2B5EF4-FFF2-40B4-BE49-F238E27FC236}">
                <a16:creationId xmlns:a16="http://schemas.microsoft.com/office/drawing/2014/main" id="{167F8A0A-F569-48C7-8F6F-A9C97FDC1957}"/>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56ADB7E6-AA68-4A38-B98F-974A920051AF}"/>
              </a:ext>
            </a:extLst>
          </p:cNvPr>
          <p:cNvSpPr>
            <a:spLocks noGrp="1"/>
          </p:cNvSpPr>
          <p:nvPr>
            <p:ph type="sldNum" sz="quarter" idx="12"/>
          </p:nvPr>
        </p:nvSpPr>
        <p:spPr/>
        <p:txBody>
          <a:bodyPr/>
          <a:lstStyle>
            <a:lvl1pPr>
              <a:defRPr/>
            </a:lvl1pPr>
          </a:lstStyle>
          <a:p>
            <a:fld id="{8E38FEA8-66CC-4893-80C0-8630910CC36A}" type="slidenum">
              <a:rPr lang="ja-JP" altLang="en-US"/>
              <a:pPr/>
              <a:t>‹#›</a:t>
            </a:fld>
            <a:endParaRPr lang="ja-JP" altLang="en-US"/>
          </a:p>
        </p:txBody>
      </p:sp>
    </p:spTree>
    <p:extLst>
      <p:ext uri="{BB962C8B-B14F-4D97-AF65-F5344CB8AC3E}">
        <p14:creationId xmlns:p14="http://schemas.microsoft.com/office/powerpoint/2010/main" val="1368404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CC3F0597-1AE9-4253-A8D6-A0B8666A5561}"/>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3" name="フッター プレースホルダー 4">
            <a:extLst>
              <a:ext uri="{FF2B5EF4-FFF2-40B4-BE49-F238E27FC236}">
                <a16:creationId xmlns:a16="http://schemas.microsoft.com/office/drawing/2014/main" id="{DCD7EE68-98FF-4947-985E-12464BA3CD1D}"/>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4DE1FC7C-457D-4B73-BDB2-07DCF518D42C}"/>
              </a:ext>
            </a:extLst>
          </p:cNvPr>
          <p:cNvSpPr>
            <a:spLocks noGrp="1"/>
          </p:cNvSpPr>
          <p:nvPr>
            <p:ph type="sldNum" sz="quarter" idx="12"/>
          </p:nvPr>
        </p:nvSpPr>
        <p:spPr/>
        <p:txBody>
          <a:bodyPr/>
          <a:lstStyle>
            <a:lvl1pPr>
              <a:defRPr/>
            </a:lvl1pPr>
          </a:lstStyle>
          <a:p>
            <a:fld id="{8DD960BD-6FEA-4349-A3F3-3D925CF89B18}" type="slidenum">
              <a:rPr lang="ja-JP" altLang="en-US"/>
              <a:pPr/>
              <a:t>‹#›</a:t>
            </a:fld>
            <a:endParaRPr lang="ja-JP" altLang="en-US"/>
          </a:p>
        </p:txBody>
      </p:sp>
    </p:spTree>
    <p:extLst>
      <p:ext uri="{BB962C8B-B14F-4D97-AF65-F5344CB8AC3E}">
        <p14:creationId xmlns:p14="http://schemas.microsoft.com/office/powerpoint/2010/main" val="2541707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3A5FC7C2-00AE-40FC-9458-0510A42EB389}"/>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7AC7880D-0A48-43F8-B18F-79A893475558}"/>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FC6FA58-44F1-4D3E-AB94-B38439078A3A}"/>
              </a:ext>
            </a:extLst>
          </p:cNvPr>
          <p:cNvSpPr>
            <a:spLocks noGrp="1"/>
          </p:cNvSpPr>
          <p:nvPr>
            <p:ph type="sldNum" sz="quarter" idx="12"/>
          </p:nvPr>
        </p:nvSpPr>
        <p:spPr/>
        <p:txBody>
          <a:bodyPr/>
          <a:lstStyle>
            <a:lvl1pPr>
              <a:defRPr/>
            </a:lvl1pPr>
          </a:lstStyle>
          <a:p>
            <a:fld id="{B976D081-CE1B-4666-A475-B5A40C50320A}" type="slidenum">
              <a:rPr lang="ja-JP" altLang="en-US"/>
              <a:pPr/>
              <a:t>‹#›</a:t>
            </a:fld>
            <a:endParaRPr lang="ja-JP" altLang="en-US"/>
          </a:p>
        </p:txBody>
      </p:sp>
    </p:spTree>
    <p:extLst>
      <p:ext uri="{BB962C8B-B14F-4D97-AF65-F5344CB8AC3E}">
        <p14:creationId xmlns:p14="http://schemas.microsoft.com/office/powerpoint/2010/main" val="376080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229600" cy="1143000"/>
          </a:xfrm>
        </p:spPr>
        <p:txBody>
          <a:bodyPr>
            <a:normAutofit/>
          </a:bodyPr>
          <a:lstStyle>
            <a:lvl1pPr algn="l">
              <a:defRPr sz="2800">
                <a:solidFill>
                  <a:schemeClr val="bg1"/>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a:extLst>
              <a:ext uri="{FF2B5EF4-FFF2-40B4-BE49-F238E27FC236}">
                <a16:creationId xmlns:a16="http://schemas.microsoft.com/office/drawing/2014/main" id="{0D23860C-FF93-471A-B9A3-C0CD710618AB}"/>
              </a:ext>
            </a:extLst>
          </p:cNvPr>
          <p:cNvSpPr>
            <a:spLocks noGrp="1"/>
          </p:cNvSpPr>
          <p:nvPr>
            <p:ph type="dt" sz="half" idx="10"/>
          </p:nvPr>
        </p:nvSpPr>
        <p:spPr/>
        <p:txBody>
          <a:bodyPr/>
          <a:lstStyle>
            <a:lvl1pPr>
              <a:defRPr/>
            </a:lvl1pPr>
          </a:lstStyle>
          <a:p>
            <a:pPr>
              <a:defRPr/>
            </a:pPr>
            <a:fld id="{9D5E0ABF-6B55-4B7E-BCC8-536469B7D55A}"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35555713-DB7F-4F5F-B987-C0CA2E04288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8F34CC1-8204-4B3F-AF4A-B565EFAA666D}"/>
              </a:ext>
            </a:extLst>
          </p:cNvPr>
          <p:cNvSpPr>
            <a:spLocks noGrp="1"/>
          </p:cNvSpPr>
          <p:nvPr>
            <p:ph type="sldNum" sz="quarter" idx="12"/>
          </p:nvPr>
        </p:nvSpPr>
        <p:spPr/>
        <p:txBody>
          <a:bodyPr/>
          <a:lstStyle>
            <a:lvl1pPr>
              <a:defRPr/>
            </a:lvl1pPr>
          </a:lstStyle>
          <a:p>
            <a:fld id="{1FECC7DC-0DF6-42E3-8D9C-4FAB13AF51B1}" type="slidenum">
              <a:rPr lang="ja-JP" altLang="en-US"/>
              <a:pPr/>
              <a:t>‹#›</a:t>
            </a:fld>
            <a:endParaRPr lang="ja-JP" altLang="en-US"/>
          </a:p>
        </p:txBody>
      </p:sp>
    </p:spTree>
    <p:extLst>
      <p:ext uri="{BB962C8B-B14F-4D97-AF65-F5344CB8AC3E}">
        <p14:creationId xmlns:p14="http://schemas.microsoft.com/office/powerpoint/2010/main" val="277558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7692F866-2D1E-437F-83FA-6F414B23D9C7}"/>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DF341AF2-3E80-4947-BB0B-9EA1277628D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626666DA-7E4E-478E-9E01-98060D0AFC36}"/>
              </a:ext>
            </a:extLst>
          </p:cNvPr>
          <p:cNvSpPr>
            <a:spLocks noGrp="1"/>
          </p:cNvSpPr>
          <p:nvPr>
            <p:ph type="sldNum" sz="quarter" idx="12"/>
          </p:nvPr>
        </p:nvSpPr>
        <p:spPr/>
        <p:txBody>
          <a:bodyPr/>
          <a:lstStyle>
            <a:lvl1pPr>
              <a:defRPr/>
            </a:lvl1pPr>
          </a:lstStyle>
          <a:p>
            <a:fld id="{83E347E2-6F76-4173-B707-6D85A029E136}" type="slidenum">
              <a:rPr lang="ja-JP" altLang="en-US"/>
              <a:pPr/>
              <a:t>‹#›</a:t>
            </a:fld>
            <a:endParaRPr lang="ja-JP" altLang="en-US"/>
          </a:p>
        </p:txBody>
      </p:sp>
    </p:spTree>
    <p:extLst>
      <p:ext uri="{BB962C8B-B14F-4D97-AF65-F5344CB8AC3E}">
        <p14:creationId xmlns:p14="http://schemas.microsoft.com/office/powerpoint/2010/main" val="1118597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C425BF4-940C-47F2-B9DA-1C4090E712E9}"/>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A6F866ED-084D-4D02-845F-B68FB84B19E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C11578A-FC51-4E86-AB47-2E0B5D33D083}"/>
              </a:ext>
            </a:extLst>
          </p:cNvPr>
          <p:cNvSpPr>
            <a:spLocks noGrp="1"/>
          </p:cNvSpPr>
          <p:nvPr>
            <p:ph type="sldNum" sz="quarter" idx="12"/>
          </p:nvPr>
        </p:nvSpPr>
        <p:spPr/>
        <p:txBody>
          <a:bodyPr/>
          <a:lstStyle>
            <a:lvl1pPr>
              <a:defRPr/>
            </a:lvl1pPr>
          </a:lstStyle>
          <a:p>
            <a:fld id="{DFB03F31-76D2-4EAE-95F0-163A35FCE39F}" type="slidenum">
              <a:rPr lang="ja-JP" altLang="en-US"/>
              <a:pPr/>
              <a:t>‹#›</a:t>
            </a:fld>
            <a:endParaRPr lang="ja-JP" altLang="en-US"/>
          </a:p>
        </p:txBody>
      </p:sp>
    </p:spTree>
    <p:extLst>
      <p:ext uri="{BB962C8B-B14F-4D97-AF65-F5344CB8AC3E}">
        <p14:creationId xmlns:p14="http://schemas.microsoft.com/office/powerpoint/2010/main" val="1438982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9F3E459-C2A4-41B9-8331-7195D6E987D0}"/>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9CB5A88E-E291-4175-8D08-4EE15BA588C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2842819-6694-4088-8D11-1D5F7D351B43}"/>
              </a:ext>
            </a:extLst>
          </p:cNvPr>
          <p:cNvSpPr>
            <a:spLocks noGrp="1"/>
          </p:cNvSpPr>
          <p:nvPr>
            <p:ph type="sldNum" sz="quarter" idx="12"/>
          </p:nvPr>
        </p:nvSpPr>
        <p:spPr/>
        <p:txBody>
          <a:bodyPr/>
          <a:lstStyle>
            <a:lvl1pPr>
              <a:defRPr/>
            </a:lvl1pPr>
          </a:lstStyle>
          <a:p>
            <a:fld id="{A52C9EDC-BDBB-4A8A-A0B1-F943990F6D37}" type="slidenum">
              <a:rPr lang="ja-JP" altLang="en-US"/>
              <a:pPr/>
              <a:t>‹#›</a:t>
            </a:fld>
            <a:endParaRPr lang="ja-JP" altLang="en-US"/>
          </a:p>
        </p:txBody>
      </p:sp>
    </p:spTree>
    <p:extLst>
      <p:ext uri="{BB962C8B-B14F-4D97-AF65-F5344CB8AC3E}">
        <p14:creationId xmlns:p14="http://schemas.microsoft.com/office/powerpoint/2010/main" val="68379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DB97318-0691-43D5-89CC-C10987AFAAAF}"/>
              </a:ext>
            </a:extLst>
          </p:cNvPr>
          <p:cNvSpPr>
            <a:spLocks noGrp="1"/>
          </p:cNvSpPr>
          <p:nvPr>
            <p:ph type="dt" sz="half" idx="10"/>
          </p:nvPr>
        </p:nvSpPr>
        <p:spPr/>
        <p:txBody>
          <a:bodyPr/>
          <a:lstStyle>
            <a:lvl1pPr>
              <a:defRPr/>
            </a:lvl1pPr>
          </a:lstStyle>
          <a:p>
            <a:pPr>
              <a:defRPr/>
            </a:pPr>
            <a:fld id="{C9A21148-E151-41DA-9E87-B81513F097CF}"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4D631CCF-F39C-4E61-94F2-7DC171785AF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92270AB-2459-45AB-A378-330850CF83F7}"/>
              </a:ext>
            </a:extLst>
          </p:cNvPr>
          <p:cNvSpPr>
            <a:spLocks noGrp="1"/>
          </p:cNvSpPr>
          <p:nvPr>
            <p:ph type="sldNum" sz="quarter" idx="12"/>
          </p:nvPr>
        </p:nvSpPr>
        <p:spPr/>
        <p:txBody>
          <a:bodyPr/>
          <a:lstStyle>
            <a:lvl1pPr>
              <a:defRPr/>
            </a:lvl1pPr>
          </a:lstStyle>
          <a:p>
            <a:fld id="{AA05F7C7-5A75-4A0F-93B8-8927C180B84E}" type="slidenum">
              <a:rPr lang="ja-JP" altLang="en-US"/>
              <a:pPr/>
              <a:t>‹#›</a:t>
            </a:fld>
            <a:endParaRPr lang="ja-JP" altLang="en-US"/>
          </a:p>
        </p:txBody>
      </p:sp>
    </p:spTree>
    <p:extLst>
      <p:ext uri="{BB962C8B-B14F-4D97-AF65-F5344CB8AC3E}">
        <p14:creationId xmlns:p14="http://schemas.microsoft.com/office/powerpoint/2010/main" val="303583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F6A7F5D-B88E-4D6B-97DF-5F30C8AF4908}"/>
              </a:ext>
            </a:extLst>
          </p:cNvPr>
          <p:cNvSpPr>
            <a:spLocks noGrp="1"/>
          </p:cNvSpPr>
          <p:nvPr>
            <p:ph type="dt" sz="half" idx="10"/>
          </p:nvPr>
        </p:nvSpPr>
        <p:spPr/>
        <p:txBody>
          <a:bodyPr/>
          <a:lstStyle>
            <a:lvl1pPr>
              <a:defRPr/>
            </a:lvl1pPr>
          </a:lstStyle>
          <a:p>
            <a:pPr>
              <a:defRPr/>
            </a:pPr>
            <a:fld id="{3C7FA3E7-3130-4385-A864-908246832611}" type="datetime1">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2D476973-0F30-44EE-87A3-703DD1FE3EC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65A73DC5-8003-48A2-BAB2-33C7C27246AA}"/>
              </a:ext>
            </a:extLst>
          </p:cNvPr>
          <p:cNvSpPr>
            <a:spLocks noGrp="1"/>
          </p:cNvSpPr>
          <p:nvPr>
            <p:ph type="sldNum" sz="quarter" idx="12"/>
          </p:nvPr>
        </p:nvSpPr>
        <p:spPr/>
        <p:txBody>
          <a:bodyPr/>
          <a:lstStyle>
            <a:lvl1pPr>
              <a:defRPr/>
            </a:lvl1pPr>
          </a:lstStyle>
          <a:p>
            <a:fld id="{343B9A14-1E4D-4F52-A349-678FE9844380}" type="slidenum">
              <a:rPr lang="ja-JP" altLang="en-US"/>
              <a:pPr/>
              <a:t>‹#›</a:t>
            </a:fld>
            <a:endParaRPr lang="ja-JP" altLang="en-US"/>
          </a:p>
        </p:txBody>
      </p:sp>
    </p:spTree>
    <p:extLst>
      <p:ext uri="{BB962C8B-B14F-4D97-AF65-F5344CB8AC3E}">
        <p14:creationId xmlns:p14="http://schemas.microsoft.com/office/powerpoint/2010/main" val="7074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24CB527C-4321-4F03-AAF2-C917F08D069F}"/>
              </a:ext>
            </a:extLst>
          </p:cNvPr>
          <p:cNvSpPr>
            <a:spLocks noGrp="1"/>
          </p:cNvSpPr>
          <p:nvPr>
            <p:ph type="dt" sz="half" idx="10"/>
          </p:nvPr>
        </p:nvSpPr>
        <p:spPr/>
        <p:txBody>
          <a:bodyPr/>
          <a:lstStyle>
            <a:lvl1pPr>
              <a:defRPr/>
            </a:lvl1pPr>
          </a:lstStyle>
          <a:p>
            <a:pPr>
              <a:defRPr/>
            </a:pPr>
            <a:fld id="{7AB7AE4E-17EA-438C-9567-8D047FEFCBF4}" type="datetime1">
              <a:rPr lang="ja-JP" altLang="en-US"/>
              <a:pPr>
                <a:defRPr/>
              </a:pPr>
              <a:t>2021/10/8</a:t>
            </a:fld>
            <a:endParaRPr lang="ja-JP" altLang="en-US"/>
          </a:p>
        </p:txBody>
      </p:sp>
      <p:sp>
        <p:nvSpPr>
          <p:cNvPr id="8" name="フッター プレースホルダー 4">
            <a:extLst>
              <a:ext uri="{FF2B5EF4-FFF2-40B4-BE49-F238E27FC236}">
                <a16:creationId xmlns:a16="http://schemas.microsoft.com/office/drawing/2014/main" id="{2525F62F-C452-440C-82EA-1FB692C92AF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56EC1753-CC0E-47F4-BDF2-6F81D0777C07}"/>
              </a:ext>
            </a:extLst>
          </p:cNvPr>
          <p:cNvSpPr>
            <a:spLocks noGrp="1"/>
          </p:cNvSpPr>
          <p:nvPr>
            <p:ph type="sldNum" sz="quarter" idx="12"/>
          </p:nvPr>
        </p:nvSpPr>
        <p:spPr/>
        <p:txBody>
          <a:bodyPr/>
          <a:lstStyle>
            <a:lvl1pPr>
              <a:defRPr/>
            </a:lvl1pPr>
          </a:lstStyle>
          <a:p>
            <a:fld id="{08C667D4-973D-4672-84C1-6182BDD4724D}" type="slidenum">
              <a:rPr lang="ja-JP" altLang="en-US"/>
              <a:pPr/>
              <a:t>‹#›</a:t>
            </a:fld>
            <a:endParaRPr lang="ja-JP" altLang="en-US"/>
          </a:p>
        </p:txBody>
      </p:sp>
    </p:spTree>
    <p:extLst>
      <p:ext uri="{BB962C8B-B14F-4D97-AF65-F5344CB8AC3E}">
        <p14:creationId xmlns:p14="http://schemas.microsoft.com/office/powerpoint/2010/main" val="339639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ED976D93-AEC2-4A64-9B85-4594C5ECC625}"/>
              </a:ext>
            </a:extLst>
          </p:cNvPr>
          <p:cNvSpPr>
            <a:spLocks noGrp="1"/>
          </p:cNvSpPr>
          <p:nvPr>
            <p:ph type="dt" sz="half" idx="10"/>
          </p:nvPr>
        </p:nvSpPr>
        <p:spPr/>
        <p:txBody>
          <a:bodyPr/>
          <a:lstStyle>
            <a:lvl1pPr>
              <a:defRPr/>
            </a:lvl1pPr>
          </a:lstStyle>
          <a:p>
            <a:pPr>
              <a:defRPr/>
            </a:pPr>
            <a:fld id="{CAA21AA1-3CE5-4C2B-A605-9FB4D96C13E7}" type="datetime1">
              <a:rPr lang="ja-JP" altLang="en-US"/>
              <a:pPr>
                <a:defRPr/>
              </a:pPr>
              <a:t>2021/10/8</a:t>
            </a:fld>
            <a:endParaRPr lang="ja-JP" altLang="en-US"/>
          </a:p>
        </p:txBody>
      </p:sp>
      <p:sp>
        <p:nvSpPr>
          <p:cNvPr id="4" name="フッター プレースホルダー 4">
            <a:extLst>
              <a:ext uri="{FF2B5EF4-FFF2-40B4-BE49-F238E27FC236}">
                <a16:creationId xmlns:a16="http://schemas.microsoft.com/office/drawing/2014/main" id="{12076C2A-5B56-4C1E-B7DD-90B434F294B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929C291F-4168-402A-8C87-FCF818BAEB0E}"/>
              </a:ext>
            </a:extLst>
          </p:cNvPr>
          <p:cNvSpPr>
            <a:spLocks noGrp="1"/>
          </p:cNvSpPr>
          <p:nvPr>
            <p:ph type="sldNum" sz="quarter" idx="12"/>
          </p:nvPr>
        </p:nvSpPr>
        <p:spPr/>
        <p:txBody>
          <a:bodyPr/>
          <a:lstStyle>
            <a:lvl1pPr>
              <a:defRPr/>
            </a:lvl1pPr>
          </a:lstStyle>
          <a:p>
            <a:fld id="{A0F97DC0-A6BC-4C98-9B2C-97DF3DCBA66A}" type="slidenum">
              <a:rPr lang="ja-JP" altLang="en-US"/>
              <a:pPr/>
              <a:t>‹#›</a:t>
            </a:fld>
            <a:endParaRPr lang="ja-JP" altLang="en-US"/>
          </a:p>
        </p:txBody>
      </p:sp>
    </p:spTree>
    <p:extLst>
      <p:ext uri="{BB962C8B-B14F-4D97-AF65-F5344CB8AC3E}">
        <p14:creationId xmlns:p14="http://schemas.microsoft.com/office/powerpoint/2010/main" val="213781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7FC34C5E-A96C-4C8A-8CC9-2D6634BD5AF6}"/>
              </a:ext>
            </a:extLst>
          </p:cNvPr>
          <p:cNvSpPr>
            <a:spLocks noGrp="1"/>
          </p:cNvSpPr>
          <p:nvPr>
            <p:ph type="dt" sz="half" idx="10"/>
          </p:nvPr>
        </p:nvSpPr>
        <p:spPr/>
        <p:txBody>
          <a:bodyPr/>
          <a:lstStyle>
            <a:lvl1pPr>
              <a:defRPr/>
            </a:lvl1pPr>
          </a:lstStyle>
          <a:p>
            <a:pPr>
              <a:defRPr/>
            </a:pPr>
            <a:fld id="{005E18A6-68E2-4CA5-8AC5-FBF0A23BBECD}" type="datetime1">
              <a:rPr lang="ja-JP" altLang="en-US"/>
              <a:pPr>
                <a:defRPr/>
              </a:pPr>
              <a:t>2021/10/8</a:t>
            </a:fld>
            <a:endParaRPr lang="ja-JP" altLang="en-US"/>
          </a:p>
        </p:txBody>
      </p:sp>
      <p:sp>
        <p:nvSpPr>
          <p:cNvPr id="3" name="フッター プレースホルダー 4">
            <a:extLst>
              <a:ext uri="{FF2B5EF4-FFF2-40B4-BE49-F238E27FC236}">
                <a16:creationId xmlns:a16="http://schemas.microsoft.com/office/drawing/2014/main" id="{7DD7EF63-35F5-4926-9305-DE48C272E187}"/>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A4CA0954-E493-4C94-85D7-766568F45D3F}"/>
              </a:ext>
            </a:extLst>
          </p:cNvPr>
          <p:cNvSpPr>
            <a:spLocks noGrp="1"/>
          </p:cNvSpPr>
          <p:nvPr>
            <p:ph type="sldNum" sz="quarter" idx="12"/>
          </p:nvPr>
        </p:nvSpPr>
        <p:spPr/>
        <p:txBody>
          <a:bodyPr/>
          <a:lstStyle>
            <a:lvl1pPr>
              <a:defRPr/>
            </a:lvl1pPr>
          </a:lstStyle>
          <a:p>
            <a:fld id="{44B85B70-58A8-46EF-ADC3-7D417AA8BBF6}" type="slidenum">
              <a:rPr lang="ja-JP" altLang="en-US"/>
              <a:pPr/>
              <a:t>‹#›</a:t>
            </a:fld>
            <a:endParaRPr lang="ja-JP" altLang="en-US"/>
          </a:p>
        </p:txBody>
      </p:sp>
    </p:spTree>
    <p:extLst>
      <p:ext uri="{BB962C8B-B14F-4D97-AF65-F5344CB8AC3E}">
        <p14:creationId xmlns:p14="http://schemas.microsoft.com/office/powerpoint/2010/main" val="413045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6D6ED240-FEC2-4A62-9377-173DFAA81AE9}"/>
              </a:ext>
            </a:extLst>
          </p:cNvPr>
          <p:cNvSpPr>
            <a:spLocks noGrp="1"/>
          </p:cNvSpPr>
          <p:nvPr>
            <p:ph type="dt" sz="half" idx="10"/>
          </p:nvPr>
        </p:nvSpPr>
        <p:spPr/>
        <p:txBody>
          <a:bodyPr/>
          <a:lstStyle>
            <a:lvl1pPr>
              <a:defRPr/>
            </a:lvl1pPr>
          </a:lstStyle>
          <a:p>
            <a:pPr>
              <a:defRPr/>
            </a:pPr>
            <a:fld id="{1BD8BA85-ADF7-4E47-8532-5FE4F1CB61CA}" type="datetime1">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370873DE-DF59-4A70-9EA9-4C19526BC7D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D376CF2-E656-44D7-8BB3-AC9AFB1FC73C}"/>
              </a:ext>
            </a:extLst>
          </p:cNvPr>
          <p:cNvSpPr>
            <a:spLocks noGrp="1"/>
          </p:cNvSpPr>
          <p:nvPr>
            <p:ph type="sldNum" sz="quarter" idx="12"/>
          </p:nvPr>
        </p:nvSpPr>
        <p:spPr/>
        <p:txBody>
          <a:bodyPr/>
          <a:lstStyle>
            <a:lvl1pPr>
              <a:defRPr/>
            </a:lvl1pPr>
          </a:lstStyle>
          <a:p>
            <a:fld id="{13BBD94A-A7BA-4607-B646-999F2ABF268F}" type="slidenum">
              <a:rPr lang="ja-JP" altLang="en-US"/>
              <a:pPr/>
              <a:t>‹#›</a:t>
            </a:fld>
            <a:endParaRPr lang="ja-JP" altLang="en-US"/>
          </a:p>
        </p:txBody>
      </p:sp>
    </p:spTree>
    <p:extLst>
      <p:ext uri="{BB962C8B-B14F-4D97-AF65-F5344CB8AC3E}">
        <p14:creationId xmlns:p14="http://schemas.microsoft.com/office/powerpoint/2010/main" val="289980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5F93ED0-C3C6-4FC9-B331-5BFFBE42BC7B}"/>
              </a:ext>
            </a:extLst>
          </p:cNvPr>
          <p:cNvSpPr>
            <a:spLocks noGrp="1"/>
          </p:cNvSpPr>
          <p:nvPr>
            <p:ph type="dt" sz="half" idx="10"/>
          </p:nvPr>
        </p:nvSpPr>
        <p:spPr/>
        <p:txBody>
          <a:bodyPr/>
          <a:lstStyle>
            <a:lvl1pPr>
              <a:defRPr/>
            </a:lvl1pPr>
          </a:lstStyle>
          <a:p>
            <a:pPr>
              <a:defRPr/>
            </a:pPr>
            <a:fld id="{9632E79A-56CE-4FD3-BA74-E423ACA98B75}" type="datetime1">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FF9487F2-3D64-4D25-B726-ADD86B77251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D7B0D17-4B04-4AED-BDE3-3636FCDB86EC}"/>
              </a:ext>
            </a:extLst>
          </p:cNvPr>
          <p:cNvSpPr>
            <a:spLocks noGrp="1"/>
          </p:cNvSpPr>
          <p:nvPr>
            <p:ph type="sldNum" sz="quarter" idx="12"/>
          </p:nvPr>
        </p:nvSpPr>
        <p:spPr/>
        <p:txBody>
          <a:bodyPr/>
          <a:lstStyle>
            <a:lvl1pPr>
              <a:defRPr/>
            </a:lvl1pPr>
          </a:lstStyle>
          <a:p>
            <a:fld id="{8243DF62-B3FC-47AF-8FC9-3C63669932C8}" type="slidenum">
              <a:rPr lang="ja-JP" altLang="en-US"/>
              <a:pPr/>
              <a:t>‹#›</a:t>
            </a:fld>
            <a:endParaRPr lang="ja-JP" altLang="en-US"/>
          </a:p>
        </p:txBody>
      </p:sp>
    </p:spTree>
    <p:extLst>
      <p:ext uri="{BB962C8B-B14F-4D97-AF65-F5344CB8AC3E}">
        <p14:creationId xmlns:p14="http://schemas.microsoft.com/office/powerpoint/2010/main" val="418469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9B342078-C23D-464E-901C-9942DCD6441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95F160-2F92-4F14-A98A-F17FE7E40F4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C453882-D71B-4813-B0AB-7BF2828FCD2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E364CDCD-E602-40F7-9C0A-99911B0C6A0B}"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169927D2-6EE2-4948-8270-CF1592BC809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11BAD7A-6C28-4C57-AD38-F53C9018F33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729FBCE-C7C9-4583-84ED-446113DC1DB5}" type="slidenum">
              <a:rPr lang="ja-JP" altLang="en-US"/>
              <a:pPr/>
              <a:t>‹#›</a:t>
            </a:fld>
            <a:endParaRPr lang="ja-JP" altLang="en-US"/>
          </a:p>
        </p:txBody>
      </p:sp>
      <p:pic>
        <p:nvPicPr>
          <p:cNvPr id="1031" name="図 7">
            <a:extLst>
              <a:ext uri="{FF2B5EF4-FFF2-40B4-BE49-F238E27FC236}">
                <a16:creationId xmlns:a16="http://schemas.microsoft.com/office/drawing/2014/main" id="{C83AED3F-FDFB-4DF7-B77D-D12F313BA0BB}"/>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5588"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55F3670F-A041-4A68-8C2F-891D9B91B92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5F90F876-9515-41A7-A87D-AD21AFA03C7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53E41E-8198-45F6-8345-FB378D7E2A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218F22CD-400F-4999-AD96-8008A5F36D0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A2BA2E9-E74E-4245-B69F-19F309FA0E06}"/>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25B49F3-5C8D-4DF6-8376-AA0B54B41BBA}" type="slidenum">
              <a:rPr lang="ja-JP" altLang="en-US"/>
              <a:pPr/>
              <a:t>‹#›</a:t>
            </a:fld>
            <a:endParaRPr lang="ja-JP" altLang="en-US"/>
          </a:p>
        </p:txBody>
      </p:sp>
      <p:pic>
        <p:nvPicPr>
          <p:cNvPr id="2055" name="図 6">
            <a:extLst>
              <a:ext uri="{FF2B5EF4-FFF2-40B4-BE49-F238E27FC236}">
                <a16:creationId xmlns:a16="http://schemas.microsoft.com/office/drawing/2014/main" id="{F9947EAD-C573-4D0A-83D8-7362EE596CA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7">
            <a:extLst>
              <a:ext uri="{FF2B5EF4-FFF2-40B4-BE49-F238E27FC236}">
                <a16:creationId xmlns:a16="http://schemas.microsoft.com/office/drawing/2014/main" id="{F9E2A07B-4463-4CFA-AC7B-E7249D5B4D8F}"/>
              </a:ext>
            </a:extLst>
          </p:cNvPr>
          <p:cNvSpPr txBox="1">
            <a:spLocks noChangeArrowheads="1"/>
          </p:cNvSpPr>
          <p:nvPr/>
        </p:nvSpPr>
        <p:spPr bwMode="auto">
          <a:xfrm>
            <a:off x="2092325" y="2665413"/>
            <a:ext cx="49609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5400"/>
              <a:t>多重債務</a:t>
            </a:r>
          </a:p>
        </p:txBody>
      </p:sp>
      <p:pic>
        <p:nvPicPr>
          <p:cNvPr id="5123" name="図 8">
            <a:extLst>
              <a:ext uri="{FF2B5EF4-FFF2-40B4-BE49-F238E27FC236}">
                <a16:creationId xmlns:a16="http://schemas.microsoft.com/office/drawing/2014/main" id="{A966A9EC-7F16-49D2-ACFE-D14ACEC5FF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4125" y="5467350"/>
            <a:ext cx="15573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図 9">
            <a:extLst>
              <a:ext uri="{FF2B5EF4-FFF2-40B4-BE49-F238E27FC236}">
                <a16:creationId xmlns:a16="http://schemas.microsoft.com/office/drawing/2014/main" id="{7D3183C3-69BC-4668-B37F-0646F554FF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5275"/>
            <a:ext cx="3054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ボックス 5">
            <a:extLst>
              <a:ext uri="{FF2B5EF4-FFF2-40B4-BE49-F238E27FC236}">
                <a16:creationId xmlns:a16="http://schemas.microsoft.com/office/drawing/2014/main" id="{F5ED3AC3-5B72-461B-9201-B12ED2CA5A76}"/>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表現のバリエーション</a:t>
            </a:r>
          </a:p>
        </p:txBody>
      </p:sp>
      <p:grpSp>
        <p:nvGrpSpPr>
          <p:cNvPr id="14339" name="グループ化 1">
            <a:extLst>
              <a:ext uri="{FF2B5EF4-FFF2-40B4-BE49-F238E27FC236}">
                <a16:creationId xmlns:a16="http://schemas.microsoft.com/office/drawing/2014/main" id="{60D9BE44-5A5A-451A-BE5C-06FDDE2591B2}"/>
              </a:ext>
            </a:extLst>
          </p:cNvPr>
          <p:cNvGrpSpPr>
            <a:grpSpLocks/>
          </p:cNvGrpSpPr>
          <p:nvPr/>
        </p:nvGrpSpPr>
        <p:grpSpPr bwMode="auto">
          <a:xfrm>
            <a:off x="466725" y="2060575"/>
            <a:ext cx="8210550" cy="3741738"/>
            <a:chOff x="477816" y="2060848"/>
            <a:chExt cx="8210052" cy="3741759"/>
          </a:xfrm>
        </p:grpSpPr>
        <p:pic>
          <p:nvPicPr>
            <p:cNvPr id="14341" name="図 4">
              <a:extLst>
                <a:ext uri="{FF2B5EF4-FFF2-40B4-BE49-F238E27FC236}">
                  <a16:creationId xmlns:a16="http://schemas.microsoft.com/office/drawing/2014/main" id="{FD5C8586-301C-406C-9614-AE3FFC70F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816" y="2060848"/>
              <a:ext cx="2672685" cy="37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図 6">
              <a:extLst>
                <a:ext uri="{FF2B5EF4-FFF2-40B4-BE49-F238E27FC236}">
                  <a16:creationId xmlns:a16="http://schemas.microsoft.com/office/drawing/2014/main" id="{7DB2E7A4-D691-4F5A-8A26-15F7A375F8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4437" y="2060848"/>
              <a:ext cx="2646787" cy="37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図 7">
              <a:extLst>
                <a:ext uri="{FF2B5EF4-FFF2-40B4-BE49-F238E27FC236}">
                  <a16:creationId xmlns:a16="http://schemas.microsoft.com/office/drawing/2014/main" id="{77BDD8A2-E6D1-4C33-925A-D2EA26EC50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6844" y="2064550"/>
              <a:ext cx="2541024" cy="373435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3" name="スライド番号プレースホルダー 2">
            <a:extLst>
              <a:ext uri="{FF2B5EF4-FFF2-40B4-BE49-F238E27FC236}">
                <a16:creationId xmlns:a16="http://schemas.microsoft.com/office/drawing/2014/main" id="{7FB140FE-C9D0-490B-AAE1-FD9F88929373}"/>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27E6280-6027-47B3-BEAD-642E79D0F0C5}" type="slidenum">
              <a:rPr lang="ja-JP" altLang="en-US">
                <a:solidFill>
                  <a:srgbClr val="898989"/>
                </a:solidFill>
              </a:rPr>
              <a:pPr/>
              <a:t>9</a:t>
            </a:fld>
            <a:endParaRPr lang="ja-JP" alt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13">
            <a:extLst>
              <a:ext uri="{FF2B5EF4-FFF2-40B4-BE49-F238E27FC236}">
                <a16:creationId xmlns:a16="http://schemas.microsoft.com/office/drawing/2014/main" id="{797FC20F-B270-4537-89D6-F9E4A671D429}"/>
              </a:ext>
            </a:extLst>
          </p:cNvPr>
          <p:cNvPicPr>
            <a:picLocks noChangeAspect="1"/>
          </p:cNvPicPr>
          <p:nvPr/>
        </p:nvPicPr>
        <p:blipFill>
          <a:blip r:embed="rId2">
            <a:extLst>
              <a:ext uri="{28A0092B-C50C-407E-A947-70E740481C1C}">
                <a14:useLocalDpi xmlns:a14="http://schemas.microsoft.com/office/drawing/2010/main" val="0"/>
              </a:ext>
            </a:extLst>
          </a:blip>
          <a:srcRect b="21825"/>
          <a:stretch>
            <a:fillRect/>
          </a:stretch>
        </p:blipFill>
        <p:spPr bwMode="auto">
          <a:xfrm>
            <a:off x="4356100" y="3016250"/>
            <a:ext cx="447198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テキスト ボックス 5">
            <a:extLst>
              <a:ext uri="{FF2B5EF4-FFF2-40B4-BE49-F238E27FC236}">
                <a16:creationId xmlns:a16="http://schemas.microsoft.com/office/drawing/2014/main" id="{47FD5669-4A2A-4DF8-A02E-22D2EEDE69DD}"/>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ポスターを作ろう！</a:t>
            </a:r>
          </a:p>
        </p:txBody>
      </p:sp>
      <p:sp>
        <p:nvSpPr>
          <p:cNvPr id="2" name="スライド番号プレースホルダー 1">
            <a:extLst>
              <a:ext uri="{FF2B5EF4-FFF2-40B4-BE49-F238E27FC236}">
                <a16:creationId xmlns:a16="http://schemas.microsoft.com/office/drawing/2014/main" id="{67B00E5E-795F-4B3C-8C9E-D9F77A372828}"/>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4714228-F03C-4738-BD10-D2F5A5A2ACE7}" type="slidenum">
              <a:rPr lang="ja-JP" altLang="en-US">
                <a:solidFill>
                  <a:srgbClr val="898989"/>
                </a:solidFill>
              </a:rPr>
              <a:pPr/>
              <a:t>10</a:t>
            </a:fld>
            <a:endParaRPr lang="ja-JP" altLang="en-US">
              <a:solidFill>
                <a:srgbClr val="898989"/>
              </a:solidFill>
            </a:endParaRPr>
          </a:p>
        </p:txBody>
      </p:sp>
      <p:sp>
        <p:nvSpPr>
          <p:cNvPr id="15365" name="テキスト ボックス 7">
            <a:extLst>
              <a:ext uri="{FF2B5EF4-FFF2-40B4-BE49-F238E27FC236}">
                <a16:creationId xmlns:a16="http://schemas.microsoft.com/office/drawing/2014/main" id="{2EC2737B-6616-45E9-BA79-2ED4FB6A3F54}"/>
              </a:ext>
            </a:extLst>
          </p:cNvPr>
          <p:cNvSpPr txBox="1">
            <a:spLocks noChangeArrowheads="1"/>
          </p:cNvSpPr>
          <p:nvPr/>
        </p:nvSpPr>
        <p:spPr bwMode="auto">
          <a:xfrm>
            <a:off x="827088" y="1866900"/>
            <a:ext cx="74406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t>「踏みとどめる一言」のアイデアを考えて</a:t>
            </a:r>
            <a:endParaRPr lang="en-US" altLang="ja-JP" sz="3200"/>
          </a:p>
          <a:p>
            <a:pPr eaLnBrk="1" hangingPunct="1"/>
            <a:r>
              <a:rPr lang="ja-JP" altLang="en-US" sz="3200"/>
              <a:t>個人ワークシートに書こう。</a:t>
            </a:r>
          </a:p>
        </p:txBody>
      </p:sp>
      <p:pic>
        <p:nvPicPr>
          <p:cNvPr id="15366" name="図 6">
            <a:extLst>
              <a:ext uri="{FF2B5EF4-FFF2-40B4-BE49-F238E27FC236}">
                <a16:creationId xmlns:a16="http://schemas.microsoft.com/office/drawing/2014/main" id="{35B3E15C-4F89-4DFE-A8D9-4CAE69FD8D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8" y="4876800"/>
            <a:ext cx="11080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図 8">
            <a:extLst>
              <a:ext uri="{FF2B5EF4-FFF2-40B4-BE49-F238E27FC236}">
                <a16:creationId xmlns:a16="http://schemas.microsoft.com/office/drawing/2014/main" id="{E8729235-D472-47CB-825F-F9EF2EB55D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363" y="4521200"/>
            <a:ext cx="106521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図 9">
            <a:extLst>
              <a:ext uri="{FF2B5EF4-FFF2-40B4-BE49-F238E27FC236}">
                <a16:creationId xmlns:a16="http://schemas.microsoft.com/office/drawing/2014/main" id="{48749924-8EFE-43D8-8E4B-EC63623FA5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2338" y="4581525"/>
            <a:ext cx="108426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BACDFA79-9980-4B25-AC69-6AAE4F8A0EB2}"/>
              </a:ext>
            </a:extLst>
          </p:cNvPr>
          <p:cNvSpPr/>
          <p:nvPr/>
        </p:nvSpPr>
        <p:spPr>
          <a:xfrm>
            <a:off x="4572000" y="5067300"/>
            <a:ext cx="4032250" cy="1236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3" name="右矢印 12">
            <a:extLst>
              <a:ext uri="{FF2B5EF4-FFF2-40B4-BE49-F238E27FC236}">
                <a16:creationId xmlns:a16="http://schemas.microsoft.com/office/drawing/2014/main" id="{7B20D6E1-1EBB-4D9D-89E7-168040805102}"/>
              </a:ext>
            </a:extLst>
          </p:cNvPr>
          <p:cNvSpPr/>
          <p:nvPr/>
        </p:nvSpPr>
        <p:spPr>
          <a:xfrm rot="2340000">
            <a:off x="1922463" y="3883025"/>
            <a:ext cx="3068637" cy="2460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5">
            <a:extLst>
              <a:ext uri="{FF2B5EF4-FFF2-40B4-BE49-F238E27FC236}">
                <a16:creationId xmlns:a16="http://schemas.microsoft.com/office/drawing/2014/main" id="{718F21DD-D69E-4BCF-BE0E-7C42E0B826A3}"/>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ポスターを作ろう！</a:t>
            </a:r>
          </a:p>
        </p:txBody>
      </p:sp>
      <p:sp>
        <p:nvSpPr>
          <p:cNvPr id="2" name="スライド番号プレースホルダー 1">
            <a:extLst>
              <a:ext uri="{FF2B5EF4-FFF2-40B4-BE49-F238E27FC236}">
                <a16:creationId xmlns:a16="http://schemas.microsoft.com/office/drawing/2014/main" id="{4537F43D-8446-4293-A93A-8EE16F6E8960}"/>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E0756B4-4FA6-4A89-B858-94D43A97DD8D}" type="slidenum">
              <a:rPr lang="ja-JP" altLang="en-US">
                <a:solidFill>
                  <a:srgbClr val="898989"/>
                </a:solidFill>
              </a:rPr>
              <a:pPr/>
              <a:t>11</a:t>
            </a:fld>
            <a:endParaRPr lang="ja-JP" altLang="en-US">
              <a:solidFill>
                <a:srgbClr val="898989"/>
              </a:solidFill>
            </a:endParaRPr>
          </a:p>
        </p:txBody>
      </p:sp>
      <p:sp>
        <p:nvSpPr>
          <p:cNvPr id="16388" name="テキスト ボックス 7">
            <a:extLst>
              <a:ext uri="{FF2B5EF4-FFF2-40B4-BE49-F238E27FC236}">
                <a16:creationId xmlns:a16="http://schemas.microsoft.com/office/drawing/2014/main" id="{04232AAC-6A36-4BAA-9CB9-70F8A101CEB8}"/>
              </a:ext>
            </a:extLst>
          </p:cNvPr>
          <p:cNvSpPr txBox="1">
            <a:spLocks noChangeArrowheads="1"/>
          </p:cNvSpPr>
          <p:nvPr/>
        </p:nvSpPr>
        <p:spPr bwMode="auto">
          <a:xfrm>
            <a:off x="971550" y="1628775"/>
            <a:ext cx="71294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t>これからポスター作成用ワークシートを配付します。</a:t>
            </a:r>
            <a:endParaRPr lang="en-US" altLang="ja-JP" sz="3200"/>
          </a:p>
          <a:p>
            <a:pPr eaLnBrk="1" hangingPunct="1"/>
            <a:r>
              <a:rPr lang="ja-JP" altLang="en-US" sz="3200"/>
              <a:t>グループで意見をまとめて</a:t>
            </a:r>
            <a:endParaRPr lang="en-US" altLang="ja-JP" sz="3200"/>
          </a:p>
          <a:p>
            <a:pPr eaLnBrk="1" hangingPunct="1"/>
            <a:endParaRPr lang="en-US" altLang="ja-JP" sz="3200"/>
          </a:p>
          <a:p>
            <a:pPr eaLnBrk="1" hangingPunct="1"/>
            <a:r>
              <a:rPr lang="ja-JP" altLang="en-US" sz="3200"/>
              <a:t>１．踏みとどめる一言</a:t>
            </a:r>
            <a:endParaRPr lang="en-US" altLang="ja-JP" sz="3200"/>
          </a:p>
          <a:p>
            <a:pPr eaLnBrk="1" hangingPunct="1"/>
            <a:r>
              <a:rPr lang="ja-JP" altLang="en-US" sz="3200"/>
              <a:t>２．理由</a:t>
            </a:r>
            <a:endParaRPr lang="en-US" altLang="ja-JP" sz="3200"/>
          </a:p>
          <a:p>
            <a:pPr eaLnBrk="1" hangingPunct="1"/>
            <a:endParaRPr lang="en-US" altLang="ja-JP" sz="3200"/>
          </a:p>
          <a:p>
            <a:pPr eaLnBrk="1" hangingPunct="1"/>
            <a:r>
              <a:rPr lang="ja-JP" altLang="en-US" sz="3200"/>
              <a:t>をそれぞれ書こう。</a:t>
            </a:r>
          </a:p>
        </p:txBody>
      </p:sp>
      <p:pic>
        <p:nvPicPr>
          <p:cNvPr id="16389" name="図 6">
            <a:extLst>
              <a:ext uri="{FF2B5EF4-FFF2-40B4-BE49-F238E27FC236}">
                <a16:creationId xmlns:a16="http://schemas.microsoft.com/office/drawing/2014/main" id="{A732546E-2203-43A0-BDE9-AD5B4F78A5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3716338"/>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5">
            <a:extLst>
              <a:ext uri="{FF2B5EF4-FFF2-40B4-BE49-F238E27FC236}">
                <a16:creationId xmlns:a16="http://schemas.microsoft.com/office/drawing/2014/main" id="{517F7007-74BE-41DE-B229-F0B3941ED5BD}"/>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ポスターを作ろう！</a:t>
            </a:r>
          </a:p>
        </p:txBody>
      </p:sp>
      <p:sp>
        <p:nvSpPr>
          <p:cNvPr id="2" name="スライド番号プレースホルダー 1">
            <a:extLst>
              <a:ext uri="{FF2B5EF4-FFF2-40B4-BE49-F238E27FC236}">
                <a16:creationId xmlns:a16="http://schemas.microsoft.com/office/drawing/2014/main" id="{90795726-3C78-43BF-8F0D-3A96810B8748}"/>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E11236C-FA06-4882-B188-264CC65E6DE8}" type="slidenum">
              <a:rPr lang="ja-JP" altLang="en-US">
                <a:solidFill>
                  <a:srgbClr val="898989"/>
                </a:solidFill>
              </a:rPr>
              <a:pPr/>
              <a:t>12</a:t>
            </a:fld>
            <a:endParaRPr lang="ja-JP" altLang="en-US">
              <a:solidFill>
                <a:srgbClr val="898989"/>
              </a:solidFill>
            </a:endParaRPr>
          </a:p>
        </p:txBody>
      </p:sp>
      <p:pic>
        <p:nvPicPr>
          <p:cNvPr id="17412" name="図 4">
            <a:extLst>
              <a:ext uri="{FF2B5EF4-FFF2-40B4-BE49-F238E27FC236}">
                <a16:creationId xmlns:a16="http://schemas.microsoft.com/office/drawing/2014/main" id="{3355FB0A-B8CF-4514-925B-2E37584B5D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4549775"/>
            <a:ext cx="1333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テキスト ボックス 7">
            <a:extLst>
              <a:ext uri="{FF2B5EF4-FFF2-40B4-BE49-F238E27FC236}">
                <a16:creationId xmlns:a16="http://schemas.microsoft.com/office/drawing/2014/main" id="{4092A404-8999-4FA7-B07B-156AEF3795D6}"/>
              </a:ext>
            </a:extLst>
          </p:cNvPr>
          <p:cNvSpPr txBox="1">
            <a:spLocks noChangeArrowheads="1"/>
          </p:cNvSpPr>
          <p:nvPr/>
        </p:nvSpPr>
        <p:spPr bwMode="auto">
          <a:xfrm>
            <a:off x="827088" y="1700213"/>
            <a:ext cx="744061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t>●踏みとどめる一言</a:t>
            </a:r>
            <a:endParaRPr lang="ja-JP" altLang="en-US" sz="3400"/>
          </a:p>
          <a:p>
            <a:pPr eaLnBrk="1" hangingPunct="1"/>
            <a:r>
              <a:rPr lang="ja-JP" altLang="en-US" sz="2800"/>
              <a:t>「借金のための借金」をしそうな人の気持ちを</a:t>
            </a:r>
            <a:endParaRPr lang="en-US" altLang="ja-JP" sz="2800"/>
          </a:p>
          <a:p>
            <a:pPr eaLnBrk="1" hangingPunct="1"/>
            <a:r>
              <a:rPr lang="ja-JP" altLang="en-US" sz="2800"/>
              <a:t>考えて、その行為を踏みとどめる言葉をポスターに入れよう。</a:t>
            </a:r>
            <a:endParaRPr lang="en-US" altLang="ja-JP" sz="2800"/>
          </a:p>
          <a:p>
            <a:pPr eaLnBrk="1" hangingPunct="1"/>
            <a:endParaRPr lang="ja-JP" altLang="en-US" sz="3200"/>
          </a:p>
          <a:p>
            <a:pPr eaLnBrk="1" hangingPunct="1"/>
            <a:r>
              <a:rPr lang="ja-JP" altLang="en-US" sz="3200"/>
              <a:t>●理由</a:t>
            </a:r>
            <a:endParaRPr lang="ja-JP" altLang="en-US" sz="2800"/>
          </a:p>
          <a:p>
            <a:pPr eaLnBrk="1" hangingPunct="1"/>
            <a:r>
              <a:rPr lang="ja-JP" altLang="en-US" sz="2800"/>
              <a:t>どうしてその言葉にしようと思ったのか理由を</a:t>
            </a:r>
            <a:endParaRPr lang="en-US" altLang="ja-JP" sz="2800"/>
          </a:p>
          <a:p>
            <a:pPr eaLnBrk="1" hangingPunct="1"/>
            <a:r>
              <a:rPr lang="ja-JP" altLang="en-US" sz="2800"/>
              <a:t>書こう。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図 12">
            <a:extLst>
              <a:ext uri="{FF2B5EF4-FFF2-40B4-BE49-F238E27FC236}">
                <a16:creationId xmlns:a16="http://schemas.microsoft.com/office/drawing/2014/main" id="{5D589824-CD7F-4CF6-867A-AEDF6000C8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3500438"/>
            <a:ext cx="4760913"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テキスト ボックス 5">
            <a:extLst>
              <a:ext uri="{FF2B5EF4-FFF2-40B4-BE49-F238E27FC236}">
                <a16:creationId xmlns:a16="http://schemas.microsoft.com/office/drawing/2014/main" id="{E832D175-90D1-4D00-BFCD-A8F82DCCCF61}"/>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ポスターを相互鑑賞</a:t>
            </a:r>
          </a:p>
        </p:txBody>
      </p:sp>
      <p:sp>
        <p:nvSpPr>
          <p:cNvPr id="2" name="スライド番号プレースホルダー 1">
            <a:extLst>
              <a:ext uri="{FF2B5EF4-FFF2-40B4-BE49-F238E27FC236}">
                <a16:creationId xmlns:a16="http://schemas.microsoft.com/office/drawing/2014/main" id="{3162AD05-8515-4EDE-92D2-2A2A3BE01988}"/>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CBC4502-4D26-4680-8DF3-5258439AAFAD}" type="slidenum">
              <a:rPr lang="ja-JP" altLang="en-US">
                <a:solidFill>
                  <a:srgbClr val="898989"/>
                </a:solidFill>
              </a:rPr>
              <a:pPr/>
              <a:t>13</a:t>
            </a:fld>
            <a:endParaRPr lang="ja-JP" altLang="en-US">
              <a:solidFill>
                <a:srgbClr val="898989"/>
              </a:solidFill>
            </a:endParaRPr>
          </a:p>
        </p:txBody>
      </p:sp>
      <p:sp>
        <p:nvSpPr>
          <p:cNvPr id="18437" name="テキスト ボックス 7">
            <a:extLst>
              <a:ext uri="{FF2B5EF4-FFF2-40B4-BE49-F238E27FC236}">
                <a16:creationId xmlns:a16="http://schemas.microsoft.com/office/drawing/2014/main" id="{D9C5CC4A-AF5F-403F-8DB2-9750BEF8E71B}"/>
              </a:ext>
            </a:extLst>
          </p:cNvPr>
          <p:cNvSpPr txBox="1">
            <a:spLocks noChangeArrowheads="1"/>
          </p:cNvSpPr>
          <p:nvPr/>
        </p:nvSpPr>
        <p:spPr bwMode="auto">
          <a:xfrm>
            <a:off x="468313" y="1844675"/>
            <a:ext cx="82184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t>各グループのポスターや説明を聞いてよかったと思うグループとその理由を個人ワークシートへ書こう。</a:t>
            </a:r>
          </a:p>
        </p:txBody>
      </p:sp>
      <p:pic>
        <p:nvPicPr>
          <p:cNvPr id="18438" name="図 6">
            <a:extLst>
              <a:ext uri="{FF2B5EF4-FFF2-40B4-BE49-F238E27FC236}">
                <a16:creationId xmlns:a16="http://schemas.microsoft.com/office/drawing/2014/main" id="{F3632667-4637-460D-BADC-D430909193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75" y="5105400"/>
            <a:ext cx="1222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図 8">
            <a:extLst>
              <a:ext uri="{FF2B5EF4-FFF2-40B4-BE49-F238E27FC236}">
                <a16:creationId xmlns:a16="http://schemas.microsoft.com/office/drawing/2014/main" id="{22267C15-F885-41C9-B6AD-9CB385793A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1775" y="5153025"/>
            <a:ext cx="1246188"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図 9">
            <a:extLst>
              <a:ext uri="{FF2B5EF4-FFF2-40B4-BE49-F238E27FC236}">
                <a16:creationId xmlns:a16="http://schemas.microsoft.com/office/drawing/2014/main" id="{62E7AD31-D4F0-427F-96D6-088795DFBA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724400"/>
            <a:ext cx="11636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B88D4974-C208-4B2E-84EB-8FC97CDAD82E}"/>
              </a:ext>
            </a:extLst>
          </p:cNvPr>
          <p:cNvSpPr/>
          <p:nvPr/>
        </p:nvSpPr>
        <p:spPr>
          <a:xfrm>
            <a:off x="4257675" y="3506788"/>
            <a:ext cx="4392613" cy="1312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右矢印 11">
            <a:extLst>
              <a:ext uri="{FF2B5EF4-FFF2-40B4-BE49-F238E27FC236}">
                <a16:creationId xmlns:a16="http://schemas.microsoft.com/office/drawing/2014/main" id="{B91D26BF-00C8-4E23-99F7-2AABBBFCFA49}"/>
              </a:ext>
            </a:extLst>
          </p:cNvPr>
          <p:cNvSpPr/>
          <p:nvPr/>
        </p:nvSpPr>
        <p:spPr>
          <a:xfrm rot="2340000">
            <a:off x="2903538" y="3201988"/>
            <a:ext cx="1441450"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テキスト ボックス 5">
            <a:extLst>
              <a:ext uri="{FF2B5EF4-FFF2-40B4-BE49-F238E27FC236}">
                <a16:creationId xmlns:a16="http://schemas.microsoft.com/office/drawing/2014/main" id="{3D94CDAA-8571-4688-A5EE-38C69607891D}"/>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多重債務とは</a:t>
            </a:r>
          </a:p>
        </p:txBody>
      </p:sp>
      <p:sp>
        <p:nvSpPr>
          <p:cNvPr id="19459" name="テキスト ボックス 6">
            <a:extLst>
              <a:ext uri="{FF2B5EF4-FFF2-40B4-BE49-F238E27FC236}">
                <a16:creationId xmlns:a16="http://schemas.microsoft.com/office/drawing/2014/main" id="{D7D66923-D171-4313-A631-8CCE97FF9C6F}"/>
              </a:ext>
            </a:extLst>
          </p:cNvPr>
          <p:cNvSpPr txBox="1">
            <a:spLocks noChangeArrowheads="1"/>
          </p:cNvSpPr>
          <p:nvPr/>
        </p:nvSpPr>
        <p:spPr bwMode="auto">
          <a:xfrm>
            <a:off x="755650" y="1493838"/>
            <a:ext cx="7677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t>複数の業者から借金をしていて、返済が困難になっている状況を多重債務といいます。</a:t>
            </a:r>
            <a:endParaRPr lang="en-US" altLang="ja-JP" sz="2800"/>
          </a:p>
        </p:txBody>
      </p:sp>
      <p:sp>
        <p:nvSpPr>
          <p:cNvPr id="3" name="スライド番号プレースホルダー 2">
            <a:extLst>
              <a:ext uri="{FF2B5EF4-FFF2-40B4-BE49-F238E27FC236}">
                <a16:creationId xmlns:a16="http://schemas.microsoft.com/office/drawing/2014/main" id="{B1038568-022D-480F-BF78-08E3690397C1}"/>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8AE924D-8A6A-4991-8B13-A374F006995E}" type="slidenum">
              <a:rPr lang="ja-JP" altLang="en-US">
                <a:solidFill>
                  <a:srgbClr val="898989"/>
                </a:solidFill>
              </a:rPr>
              <a:pPr/>
              <a:t>14</a:t>
            </a:fld>
            <a:endParaRPr lang="ja-JP" altLang="en-US">
              <a:solidFill>
                <a:srgbClr val="898989"/>
              </a:solidFill>
            </a:endParaRPr>
          </a:p>
        </p:txBody>
      </p:sp>
      <p:pic>
        <p:nvPicPr>
          <p:cNvPr id="19461" name="図 8">
            <a:extLst>
              <a:ext uri="{FF2B5EF4-FFF2-40B4-BE49-F238E27FC236}">
                <a16:creationId xmlns:a16="http://schemas.microsoft.com/office/drawing/2014/main" id="{C9C9B46A-66C8-4B5B-BBA8-829F914FC900}"/>
              </a:ext>
            </a:extLst>
          </p:cNvPr>
          <p:cNvPicPr>
            <a:picLocks noChangeAspect="1"/>
          </p:cNvPicPr>
          <p:nvPr/>
        </p:nvPicPr>
        <p:blipFill>
          <a:blip r:embed="rId2">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2390775" y="2349500"/>
            <a:ext cx="43624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テキスト ボックス 5">
            <a:extLst>
              <a:ext uri="{FF2B5EF4-FFF2-40B4-BE49-F238E27FC236}">
                <a16:creationId xmlns:a16="http://schemas.microsoft.com/office/drawing/2014/main" id="{40FFED09-2286-4CC2-9F3F-48ECE9F004E9}"/>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多重債務のメカニズム</a:t>
            </a:r>
          </a:p>
        </p:txBody>
      </p:sp>
      <p:sp>
        <p:nvSpPr>
          <p:cNvPr id="3" name="スライド番号プレースホルダー 2">
            <a:extLst>
              <a:ext uri="{FF2B5EF4-FFF2-40B4-BE49-F238E27FC236}">
                <a16:creationId xmlns:a16="http://schemas.microsoft.com/office/drawing/2014/main" id="{6F120114-03AF-4080-8AF5-CE822FC478B5}"/>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6AA6174-DDF0-4F28-B06A-F82BD1D4E840}" type="slidenum">
              <a:rPr lang="ja-JP" altLang="en-US">
                <a:solidFill>
                  <a:srgbClr val="898989"/>
                </a:solidFill>
              </a:rPr>
              <a:pPr/>
              <a:t>15</a:t>
            </a:fld>
            <a:endParaRPr lang="ja-JP" altLang="en-US">
              <a:solidFill>
                <a:srgbClr val="898989"/>
              </a:solidFill>
            </a:endParaRPr>
          </a:p>
        </p:txBody>
      </p:sp>
      <p:pic>
        <p:nvPicPr>
          <p:cNvPr id="20484" name="図 3">
            <a:extLst>
              <a:ext uri="{FF2B5EF4-FFF2-40B4-BE49-F238E27FC236}">
                <a16:creationId xmlns:a16="http://schemas.microsoft.com/office/drawing/2014/main" id="{1DF6E413-0543-4945-9264-3BFB57D8D1F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2686050"/>
            <a:ext cx="67691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テキスト ボックス 7">
            <a:extLst>
              <a:ext uri="{FF2B5EF4-FFF2-40B4-BE49-F238E27FC236}">
                <a16:creationId xmlns:a16="http://schemas.microsoft.com/office/drawing/2014/main" id="{BBDE4502-F6BE-45E4-BE2D-4113DFE79D2A}"/>
              </a:ext>
            </a:extLst>
          </p:cNvPr>
          <p:cNvSpPr txBox="1">
            <a:spLocks noChangeArrowheads="1"/>
          </p:cNvSpPr>
          <p:nvPr/>
        </p:nvSpPr>
        <p:spPr bwMode="auto">
          <a:xfrm>
            <a:off x="638175" y="1246188"/>
            <a:ext cx="767873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600"/>
              <a:t>目の前の借金を返せず、ほかから借り入れた借金で返済する状態こそが多重債務に陥るメカニズム。</a:t>
            </a:r>
            <a:endParaRPr lang="en-US" altLang="ja-JP" sz="2600"/>
          </a:p>
          <a:p>
            <a:pPr eaLnBrk="1" hangingPunct="1"/>
            <a:r>
              <a:rPr lang="ja-JP" altLang="en-US" sz="2600"/>
              <a:t>この状態になると、借金額はどんどん雪だるま式に増える一方となります。</a:t>
            </a:r>
            <a:endParaRPr lang="en-US" altLang="ja-JP" sz="2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テキスト ボックス 5">
            <a:extLst>
              <a:ext uri="{FF2B5EF4-FFF2-40B4-BE49-F238E27FC236}">
                <a16:creationId xmlns:a16="http://schemas.microsoft.com/office/drawing/2014/main" id="{666728EB-4AF3-4D75-8A46-1EC6E346C9E4}"/>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grpSp>
        <p:nvGrpSpPr>
          <p:cNvPr id="2" name="グループ化 1">
            <a:extLst>
              <a:ext uri="{FF2B5EF4-FFF2-40B4-BE49-F238E27FC236}">
                <a16:creationId xmlns:a16="http://schemas.microsoft.com/office/drawing/2014/main" id="{BE82194D-A154-4C3F-9A18-DCBDC12A2658}"/>
              </a:ext>
            </a:extLst>
          </p:cNvPr>
          <p:cNvGrpSpPr/>
          <p:nvPr/>
        </p:nvGrpSpPr>
        <p:grpSpPr>
          <a:xfrm>
            <a:off x="431540" y="2276872"/>
            <a:ext cx="8280920" cy="2592288"/>
            <a:chOff x="395536" y="1628800"/>
            <a:chExt cx="8280920" cy="2592288"/>
          </a:xfrm>
          <a:solidFill>
            <a:srgbClr val="E2CCDF"/>
          </a:solidFill>
        </p:grpSpPr>
        <p:sp>
          <p:nvSpPr>
            <p:cNvPr id="4" name="角丸四角形 3">
              <a:extLst>
                <a:ext uri="{FF2B5EF4-FFF2-40B4-BE49-F238E27FC236}">
                  <a16:creationId xmlns:a16="http://schemas.microsoft.com/office/drawing/2014/main" id="{664FDF0A-EB1C-4209-AD9F-5CA22F30C82F}"/>
                </a:ext>
              </a:extLst>
            </p:cNvPr>
            <p:cNvSpPr/>
            <p:nvPr/>
          </p:nvSpPr>
          <p:spPr>
            <a:xfrm>
              <a:off x="395536" y="1628800"/>
              <a:ext cx="8280920" cy="2592288"/>
            </a:xfrm>
            <a:prstGeom prst="roundRect">
              <a:avLst>
                <a:gd name="adj" fmla="val 511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a:extLst>
                <a:ext uri="{FF2B5EF4-FFF2-40B4-BE49-F238E27FC236}">
                  <a16:creationId xmlns:a16="http://schemas.microsoft.com/office/drawing/2014/main" id="{B1A75F8C-0377-489D-82C5-7C4697B1D082}"/>
                </a:ext>
              </a:extLst>
            </p:cNvPr>
            <p:cNvSpPr txBox="1"/>
            <p:nvPr/>
          </p:nvSpPr>
          <p:spPr>
            <a:xfrm>
              <a:off x="908593" y="2204864"/>
              <a:ext cx="7254806" cy="1569660"/>
            </a:xfrm>
            <a:prstGeom prst="rect">
              <a:avLst/>
            </a:prstGeom>
            <a:grpFill/>
          </p:spPr>
          <p:txBody>
            <a:bodyPr>
              <a:spAutoFit/>
            </a:bodyPr>
            <a:lstStyle/>
            <a:p>
              <a:pPr marL="542925" indent="-542925" algn="ctr" eaLnBrk="1" fontAlgn="auto" hangingPunct="1">
                <a:spcBef>
                  <a:spcPts val="0"/>
                </a:spcBef>
                <a:spcAft>
                  <a:spcPts val="0"/>
                </a:spcAft>
                <a:defRPr/>
              </a:pPr>
              <a:r>
                <a:rPr lang="ja-JP" altLang="en-US" sz="4800" dirty="0">
                  <a:latin typeface="+mn-lt"/>
                  <a:ea typeface="+mn-ea"/>
                </a:rPr>
                <a:t>多重債務に陥らないために</a:t>
              </a:r>
              <a:endParaRPr lang="en-US" altLang="ja-JP" sz="4800" dirty="0">
                <a:latin typeface="+mn-lt"/>
                <a:ea typeface="+mn-ea"/>
              </a:endParaRPr>
            </a:p>
            <a:p>
              <a:pPr marL="542925" indent="-542925" algn="ctr" eaLnBrk="1" fontAlgn="auto" hangingPunct="1">
                <a:spcBef>
                  <a:spcPts val="0"/>
                </a:spcBef>
                <a:spcAft>
                  <a:spcPts val="0"/>
                </a:spcAft>
                <a:defRPr/>
              </a:pPr>
              <a:r>
                <a:rPr lang="ja-JP" altLang="en-US" sz="4800" dirty="0">
                  <a:latin typeface="+mn-lt"/>
                  <a:ea typeface="+mn-ea"/>
                </a:rPr>
                <a:t>大切な</a:t>
              </a:r>
              <a:r>
                <a:rPr lang="en-US" altLang="ja-JP" sz="4800" dirty="0">
                  <a:latin typeface="+mn-lt"/>
                  <a:ea typeface="+mn-ea"/>
                </a:rPr>
                <a:t>4</a:t>
              </a:r>
              <a:r>
                <a:rPr lang="ja-JP" altLang="en-US" sz="4800" dirty="0">
                  <a:latin typeface="+mn-lt"/>
                  <a:ea typeface="+mn-ea"/>
                </a:rPr>
                <a:t>つのこと</a:t>
              </a:r>
            </a:p>
          </p:txBody>
        </p:sp>
      </p:grpSp>
      <p:sp>
        <p:nvSpPr>
          <p:cNvPr id="5" name="スライド番号プレースホルダー 4">
            <a:extLst>
              <a:ext uri="{FF2B5EF4-FFF2-40B4-BE49-F238E27FC236}">
                <a16:creationId xmlns:a16="http://schemas.microsoft.com/office/drawing/2014/main" id="{E6751FEB-4CD0-4606-9D6E-59A5B3CE19A7}"/>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3D58327-9AB1-4A18-A23F-54086506EF3B}" type="slidenum">
              <a:rPr lang="ja-JP" altLang="en-US">
                <a:solidFill>
                  <a:srgbClr val="898989"/>
                </a:solidFill>
              </a:rPr>
              <a:pPr/>
              <a:t>16</a:t>
            </a:fld>
            <a:endParaRPr lang="ja-JP" altLang="en-US">
              <a:solidFill>
                <a:srgbClr val="898989"/>
              </a:solidFill>
            </a:endParaRPr>
          </a:p>
        </p:txBody>
      </p:sp>
      <p:pic>
        <p:nvPicPr>
          <p:cNvPr id="21509" name="図 7">
            <a:extLst>
              <a:ext uri="{FF2B5EF4-FFF2-40B4-BE49-F238E27FC236}">
                <a16:creationId xmlns:a16="http://schemas.microsoft.com/office/drawing/2014/main" id="{7F60F085-F951-45E2-9048-8C2AB05BAC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3860800"/>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テキスト ボックス 5">
            <a:extLst>
              <a:ext uri="{FF2B5EF4-FFF2-40B4-BE49-F238E27FC236}">
                <a16:creationId xmlns:a16="http://schemas.microsoft.com/office/drawing/2014/main" id="{2B055D26-71B6-4BA9-A6DC-166C57DAA8F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grpSp>
        <p:nvGrpSpPr>
          <p:cNvPr id="2" name="グループ化 1">
            <a:extLst>
              <a:ext uri="{FF2B5EF4-FFF2-40B4-BE49-F238E27FC236}">
                <a16:creationId xmlns:a16="http://schemas.microsoft.com/office/drawing/2014/main" id="{24AD169B-3918-44BE-A951-DD5C397D25E7}"/>
              </a:ext>
            </a:extLst>
          </p:cNvPr>
          <p:cNvGrpSpPr/>
          <p:nvPr/>
        </p:nvGrpSpPr>
        <p:grpSpPr>
          <a:xfrm>
            <a:off x="431540" y="2276872"/>
            <a:ext cx="8280920" cy="2592288"/>
            <a:chOff x="395536" y="1628800"/>
            <a:chExt cx="8280920" cy="2592288"/>
          </a:xfrm>
          <a:solidFill>
            <a:srgbClr val="E2CCDF"/>
          </a:solidFill>
        </p:grpSpPr>
        <p:sp>
          <p:nvSpPr>
            <p:cNvPr id="4" name="角丸四角形 3">
              <a:extLst>
                <a:ext uri="{FF2B5EF4-FFF2-40B4-BE49-F238E27FC236}">
                  <a16:creationId xmlns:a16="http://schemas.microsoft.com/office/drawing/2014/main" id="{ED072B63-A6AC-4666-AAB0-406F0548522C}"/>
                </a:ext>
              </a:extLst>
            </p:cNvPr>
            <p:cNvSpPr/>
            <p:nvPr/>
          </p:nvSpPr>
          <p:spPr>
            <a:xfrm>
              <a:off x="395536" y="1628800"/>
              <a:ext cx="8280920" cy="2592288"/>
            </a:xfrm>
            <a:prstGeom prst="roundRect">
              <a:avLst>
                <a:gd name="adj" fmla="val 511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a:extLst>
                <a:ext uri="{FF2B5EF4-FFF2-40B4-BE49-F238E27FC236}">
                  <a16:creationId xmlns:a16="http://schemas.microsoft.com/office/drawing/2014/main" id="{6A228BE9-801D-4210-9092-0C4213AD8640}"/>
                </a:ext>
              </a:extLst>
            </p:cNvPr>
            <p:cNvSpPr txBox="1"/>
            <p:nvPr/>
          </p:nvSpPr>
          <p:spPr>
            <a:xfrm>
              <a:off x="908593" y="1978675"/>
              <a:ext cx="7254806" cy="1938992"/>
            </a:xfrm>
            <a:prstGeom prst="rect">
              <a:avLst/>
            </a:prstGeom>
            <a:grpFill/>
          </p:spPr>
          <p:txBody>
            <a:bodyPr>
              <a:spAutoFit/>
            </a:bodyPr>
            <a:lstStyle/>
            <a:p>
              <a:pPr marL="542925" indent="-542925" eaLnBrk="1" fontAlgn="auto" hangingPunct="1">
                <a:spcBef>
                  <a:spcPts val="0"/>
                </a:spcBef>
                <a:spcAft>
                  <a:spcPts val="0"/>
                </a:spcAft>
                <a:defRPr/>
              </a:pPr>
              <a:r>
                <a:rPr lang="ja-JP" altLang="en-US" sz="4000" dirty="0">
                  <a:latin typeface="+mn-lt"/>
                  <a:ea typeface="+mn-ea"/>
                </a:rPr>
                <a:t>①クレジットは、あくまで</a:t>
              </a:r>
              <a:r>
                <a:rPr lang="ja-JP" altLang="en-US" sz="4000" dirty="0">
                  <a:solidFill>
                    <a:srgbClr val="FF0000"/>
                  </a:solidFill>
                  <a:latin typeface="+mn-lt"/>
                  <a:ea typeface="+mn-ea"/>
                </a:rPr>
                <a:t>必ず返済しなければならない借金</a:t>
              </a:r>
              <a:r>
                <a:rPr lang="ja-JP" altLang="en-US" sz="4000" dirty="0">
                  <a:latin typeface="+mn-lt"/>
                  <a:ea typeface="+mn-ea"/>
                </a:rPr>
                <a:t>であることを理解しましょう。</a:t>
              </a:r>
            </a:p>
          </p:txBody>
        </p:sp>
      </p:grpSp>
      <p:pic>
        <p:nvPicPr>
          <p:cNvPr id="22532" name="図 2">
            <a:extLst>
              <a:ext uri="{FF2B5EF4-FFF2-40B4-BE49-F238E27FC236}">
                <a16:creationId xmlns:a16="http://schemas.microsoft.com/office/drawing/2014/main" id="{3D414BC5-1D57-42E0-921C-45C1FF82DB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460375"/>
            <a:ext cx="13049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a:extLst>
              <a:ext uri="{FF2B5EF4-FFF2-40B4-BE49-F238E27FC236}">
                <a16:creationId xmlns:a16="http://schemas.microsoft.com/office/drawing/2014/main" id="{C1C47534-FE7F-4F63-9015-398EC72E2EE8}"/>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07FB15A-4FC4-4B4A-B27D-FF7CF73ACFBD}" type="slidenum">
              <a:rPr lang="ja-JP" altLang="en-US">
                <a:solidFill>
                  <a:srgbClr val="898989"/>
                </a:solidFill>
              </a:rPr>
              <a:pPr/>
              <a:t>17</a:t>
            </a:fld>
            <a:endParaRPr lang="ja-JP" altLang="en-US">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テキスト ボックス 5">
            <a:extLst>
              <a:ext uri="{FF2B5EF4-FFF2-40B4-BE49-F238E27FC236}">
                <a16:creationId xmlns:a16="http://schemas.microsoft.com/office/drawing/2014/main" id="{9B2152F2-1AE3-46E0-AB51-9E5614265411}"/>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grpSp>
        <p:nvGrpSpPr>
          <p:cNvPr id="2" name="グループ化 1">
            <a:extLst>
              <a:ext uri="{FF2B5EF4-FFF2-40B4-BE49-F238E27FC236}">
                <a16:creationId xmlns:a16="http://schemas.microsoft.com/office/drawing/2014/main" id="{A922BC2F-E006-4DE4-85EF-AD18A9CB0995}"/>
              </a:ext>
            </a:extLst>
          </p:cNvPr>
          <p:cNvGrpSpPr/>
          <p:nvPr/>
        </p:nvGrpSpPr>
        <p:grpSpPr>
          <a:xfrm>
            <a:off x="539552" y="1772816"/>
            <a:ext cx="8280920" cy="3384376"/>
            <a:chOff x="503548" y="1628802"/>
            <a:chExt cx="8280920" cy="3320519"/>
          </a:xfrm>
          <a:solidFill>
            <a:srgbClr val="E2CCDF"/>
          </a:solidFill>
        </p:grpSpPr>
        <p:sp>
          <p:nvSpPr>
            <p:cNvPr id="4" name="角丸四角形 3">
              <a:extLst>
                <a:ext uri="{FF2B5EF4-FFF2-40B4-BE49-F238E27FC236}">
                  <a16:creationId xmlns:a16="http://schemas.microsoft.com/office/drawing/2014/main" id="{BAD04E1A-7F67-4DE0-AB7E-D7E842C2737C}"/>
                </a:ext>
              </a:extLst>
            </p:cNvPr>
            <p:cNvSpPr/>
            <p:nvPr/>
          </p:nvSpPr>
          <p:spPr>
            <a:xfrm>
              <a:off x="503548" y="1628802"/>
              <a:ext cx="8280920" cy="3320519"/>
            </a:xfrm>
            <a:prstGeom prst="roundRect">
              <a:avLst>
                <a:gd name="adj" fmla="val 511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 name="テキスト ボックス 6">
              <a:extLst>
                <a:ext uri="{FF2B5EF4-FFF2-40B4-BE49-F238E27FC236}">
                  <a16:creationId xmlns:a16="http://schemas.microsoft.com/office/drawing/2014/main" id="{9C763429-0E0D-48B8-A1E0-D48B28C3E3F6}"/>
                </a:ext>
              </a:extLst>
            </p:cNvPr>
            <p:cNvSpPr txBox="1"/>
            <p:nvPr/>
          </p:nvSpPr>
          <p:spPr>
            <a:xfrm>
              <a:off x="908593" y="1978675"/>
              <a:ext cx="7254806" cy="2808315"/>
            </a:xfrm>
            <a:prstGeom prst="rect">
              <a:avLst/>
            </a:prstGeom>
            <a:grpFill/>
          </p:spPr>
          <p:txBody>
            <a:bodyPr>
              <a:spAutoFit/>
            </a:bodyPr>
            <a:lstStyle/>
            <a:p>
              <a:pPr marL="442913" indent="-442913" eaLnBrk="1" fontAlgn="auto" hangingPunct="1">
                <a:spcBef>
                  <a:spcPts val="0"/>
                </a:spcBef>
                <a:spcAft>
                  <a:spcPts val="0"/>
                </a:spcAft>
                <a:defRPr/>
              </a:pPr>
              <a:r>
                <a:rPr lang="ja-JP" altLang="en-US" sz="3600" dirty="0">
                  <a:solidFill>
                    <a:schemeClr val="tx1">
                      <a:lumMod val="75000"/>
                      <a:lumOff val="25000"/>
                    </a:schemeClr>
                  </a:solidFill>
                  <a:latin typeface="+mn-lt"/>
                  <a:ea typeface="+mn-ea"/>
                </a:rPr>
                <a:t>②</a:t>
              </a:r>
              <a:r>
                <a:rPr lang="ja-JP" altLang="en-US" sz="3600" dirty="0">
                  <a:latin typeface="+mn-lt"/>
                  <a:ea typeface="+mn-ea"/>
                </a:rPr>
                <a:t>利用する際には、ほんとうに必要なものかよく考え、</a:t>
              </a:r>
              <a:r>
                <a:rPr lang="ja-JP" altLang="en-US" sz="3600" dirty="0">
                  <a:solidFill>
                    <a:srgbClr val="FF0000"/>
                  </a:solidFill>
                  <a:latin typeface="+mn-lt"/>
                  <a:ea typeface="+mn-ea"/>
                </a:rPr>
                <a:t>使える（借りられる）金額ではなく、確実に返せる金額</a:t>
              </a:r>
              <a:r>
                <a:rPr lang="ja-JP" altLang="en-US" sz="3600" dirty="0">
                  <a:latin typeface="+mn-lt"/>
                  <a:ea typeface="+mn-ea"/>
                </a:rPr>
                <a:t>の範囲で、計画的に利用しましょう。</a:t>
              </a:r>
              <a:endParaRPr lang="ja-JP" altLang="en-US" sz="3600" dirty="0">
                <a:solidFill>
                  <a:srgbClr val="FF0000"/>
                </a:solidFill>
                <a:latin typeface="+mn-lt"/>
                <a:ea typeface="+mn-ea"/>
              </a:endParaRPr>
            </a:p>
          </p:txBody>
        </p:sp>
      </p:grpSp>
      <p:sp>
        <p:nvSpPr>
          <p:cNvPr id="5" name="スライド番号プレースホルダー 4">
            <a:extLst>
              <a:ext uri="{FF2B5EF4-FFF2-40B4-BE49-F238E27FC236}">
                <a16:creationId xmlns:a16="http://schemas.microsoft.com/office/drawing/2014/main" id="{5C8279FD-E6AE-4A6D-A7B2-FF96D84609C7}"/>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EB7D656-7923-4586-B5E1-D3D7127C2082}" type="slidenum">
              <a:rPr lang="ja-JP" altLang="en-US">
                <a:solidFill>
                  <a:srgbClr val="898989"/>
                </a:solidFill>
              </a:rPr>
              <a:pPr/>
              <a:t>18</a:t>
            </a:fld>
            <a:endParaRPr lang="ja-JP" altLang="en-US">
              <a:solidFill>
                <a:srgbClr val="898989"/>
              </a:solidFill>
            </a:endParaRPr>
          </a:p>
        </p:txBody>
      </p:sp>
      <p:pic>
        <p:nvPicPr>
          <p:cNvPr id="23557" name="図 9">
            <a:extLst>
              <a:ext uri="{FF2B5EF4-FFF2-40B4-BE49-F238E27FC236}">
                <a16:creationId xmlns:a16="http://schemas.microsoft.com/office/drawing/2014/main" id="{00552E6C-9B79-4805-A114-01EC9F322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3" y="4349750"/>
            <a:ext cx="1333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5">
            <a:extLst>
              <a:ext uri="{FF2B5EF4-FFF2-40B4-BE49-F238E27FC236}">
                <a16:creationId xmlns:a16="http://schemas.microsoft.com/office/drawing/2014/main" id="{B203108A-F624-4D35-B172-E2693E80AA16}"/>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考えてみよう</a:t>
            </a:r>
          </a:p>
        </p:txBody>
      </p:sp>
      <p:sp>
        <p:nvSpPr>
          <p:cNvPr id="6147" name="テキスト ボックス 6">
            <a:extLst>
              <a:ext uri="{FF2B5EF4-FFF2-40B4-BE49-F238E27FC236}">
                <a16:creationId xmlns:a16="http://schemas.microsoft.com/office/drawing/2014/main" id="{F6B665CB-2264-441B-844B-334A7CD63A19}"/>
              </a:ext>
            </a:extLst>
          </p:cNvPr>
          <p:cNvSpPr txBox="1">
            <a:spLocks noChangeArrowheads="1"/>
          </p:cNvSpPr>
          <p:nvPr/>
        </p:nvSpPr>
        <p:spPr bwMode="auto">
          <a:xfrm>
            <a:off x="468313" y="1557338"/>
            <a:ext cx="82042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5200"/>
              </a:lnSpc>
            </a:pPr>
            <a:r>
              <a:rPr lang="ja-JP" altLang="en-US" sz="3200"/>
              <a:t>なぜ多重債務になってしまったのでしょうか？</a:t>
            </a:r>
            <a:endParaRPr lang="en-US" altLang="ja-JP" sz="3200"/>
          </a:p>
          <a:p>
            <a:pPr eaLnBrk="1" hangingPunct="1">
              <a:lnSpc>
                <a:spcPts val="5200"/>
              </a:lnSpc>
            </a:pPr>
            <a:r>
              <a:rPr lang="ja-JP" altLang="en-US" sz="3200"/>
              <a:t>考えられるだけの原因を書こう。</a:t>
            </a:r>
          </a:p>
        </p:txBody>
      </p:sp>
      <p:pic>
        <p:nvPicPr>
          <p:cNvPr id="6148" name="図 1">
            <a:extLst>
              <a:ext uri="{FF2B5EF4-FFF2-40B4-BE49-F238E27FC236}">
                <a16:creationId xmlns:a16="http://schemas.microsoft.com/office/drawing/2014/main" id="{54B7F626-F7EC-4AAF-8D22-2547C61C3F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651375"/>
            <a:ext cx="15335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図 2">
            <a:extLst>
              <a:ext uri="{FF2B5EF4-FFF2-40B4-BE49-F238E27FC236}">
                <a16:creationId xmlns:a16="http://schemas.microsoft.com/office/drawing/2014/main" id="{5B0A59DD-DA4F-4E5A-A8F0-AB4D4785B2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724400"/>
            <a:ext cx="1447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a:extLst>
              <a:ext uri="{FF2B5EF4-FFF2-40B4-BE49-F238E27FC236}">
                <a16:creationId xmlns:a16="http://schemas.microsoft.com/office/drawing/2014/main" id="{22917209-39FB-4F5F-9298-9C84332A9B2D}"/>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F0DE90E-4C06-44EF-8135-3CCB25B9A8FB}" type="slidenum">
              <a:rPr lang="ja-JP" altLang="en-US">
                <a:solidFill>
                  <a:srgbClr val="898989"/>
                </a:solidFill>
              </a:rPr>
              <a:pPr/>
              <a:t>1</a:t>
            </a:fld>
            <a:endParaRPr lang="ja-JP" altLang="en-US">
              <a:solidFill>
                <a:srgbClr val="898989"/>
              </a:solidFill>
            </a:endParaRPr>
          </a:p>
        </p:txBody>
      </p:sp>
      <p:pic>
        <p:nvPicPr>
          <p:cNvPr id="6151" name="図 4">
            <a:extLst>
              <a:ext uri="{FF2B5EF4-FFF2-40B4-BE49-F238E27FC236}">
                <a16:creationId xmlns:a16="http://schemas.microsoft.com/office/drawing/2014/main" id="{8CCE807D-A8BA-4F3F-B33F-8FAC8C5C7D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3475038"/>
            <a:ext cx="48212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7871B3C4-4606-4C6E-822D-6EBF40749AA1}"/>
              </a:ext>
            </a:extLst>
          </p:cNvPr>
          <p:cNvSpPr/>
          <p:nvPr/>
        </p:nvSpPr>
        <p:spPr>
          <a:xfrm>
            <a:off x="4067175" y="4419600"/>
            <a:ext cx="4392613" cy="1312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右矢印 11">
            <a:extLst>
              <a:ext uri="{FF2B5EF4-FFF2-40B4-BE49-F238E27FC236}">
                <a16:creationId xmlns:a16="http://schemas.microsoft.com/office/drawing/2014/main" id="{922C20E9-53D3-495B-BBEA-F3C85A21EB90}"/>
              </a:ext>
            </a:extLst>
          </p:cNvPr>
          <p:cNvSpPr/>
          <p:nvPr/>
        </p:nvSpPr>
        <p:spPr>
          <a:xfrm rot="2340000">
            <a:off x="2000250" y="3814763"/>
            <a:ext cx="2263775" cy="177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ボックス 5">
            <a:extLst>
              <a:ext uri="{FF2B5EF4-FFF2-40B4-BE49-F238E27FC236}">
                <a16:creationId xmlns:a16="http://schemas.microsoft.com/office/drawing/2014/main" id="{512E37B0-E2B5-49A6-84A0-58C243393D73}"/>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grpSp>
        <p:nvGrpSpPr>
          <p:cNvPr id="2" name="グループ化 1">
            <a:extLst>
              <a:ext uri="{FF2B5EF4-FFF2-40B4-BE49-F238E27FC236}">
                <a16:creationId xmlns:a16="http://schemas.microsoft.com/office/drawing/2014/main" id="{33CC52BA-B3ED-4692-A1A1-6486DCD2B4DF}"/>
              </a:ext>
            </a:extLst>
          </p:cNvPr>
          <p:cNvGrpSpPr/>
          <p:nvPr/>
        </p:nvGrpSpPr>
        <p:grpSpPr>
          <a:xfrm>
            <a:off x="431540" y="2132856"/>
            <a:ext cx="8280920" cy="2088232"/>
            <a:chOff x="395536" y="1628800"/>
            <a:chExt cx="8280920" cy="2160240"/>
          </a:xfrm>
          <a:solidFill>
            <a:srgbClr val="E2CCDF"/>
          </a:solidFill>
        </p:grpSpPr>
        <p:sp>
          <p:nvSpPr>
            <p:cNvPr id="4" name="角丸四角形 3">
              <a:extLst>
                <a:ext uri="{FF2B5EF4-FFF2-40B4-BE49-F238E27FC236}">
                  <a16:creationId xmlns:a16="http://schemas.microsoft.com/office/drawing/2014/main" id="{F01339D3-5105-4C7E-BA08-9DAFC0E23164}"/>
                </a:ext>
              </a:extLst>
            </p:cNvPr>
            <p:cNvSpPr/>
            <p:nvPr/>
          </p:nvSpPr>
          <p:spPr>
            <a:xfrm>
              <a:off x="395536" y="1628800"/>
              <a:ext cx="8280920" cy="2160240"/>
            </a:xfrm>
            <a:prstGeom prst="roundRect">
              <a:avLst>
                <a:gd name="adj" fmla="val 511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a:extLst>
                <a:ext uri="{FF2B5EF4-FFF2-40B4-BE49-F238E27FC236}">
                  <a16:creationId xmlns:a16="http://schemas.microsoft.com/office/drawing/2014/main" id="{320AE323-F916-41A4-9ADC-7E6384E6A484}"/>
                </a:ext>
              </a:extLst>
            </p:cNvPr>
            <p:cNvSpPr txBox="1"/>
            <p:nvPr/>
          </p:nvSpPr>
          <p:spPr>
            <a:xfrm>
              <a:off x="908593" y="1978676"/>
              <a:ext cx="7254806" cy="1369075"/>
            </a:xfrm>
            <a:prstGeom prst="rect">
              <a:avLst/>
            </a:prstGeom>
            <a:grpFill/>
          </p:spPr>
          <p:txBody>
            <a:bodyPr>
              <a:spAutoFit/>
            </a:bodyPr>
            <a:lstStyle/>
            <a:p>
              <a:pPr marL="542925" indent="-542925" eaLnBrk="1" fontAlgn="auto" hangingPunct="1">
                <a:spcBef>
                  <a:spcPts val="0"/>
                </a:spcBef>
                <a:spcAft>
                  <a:spcPts val="0"/>
                </a:spcAft>
                <a:defRPr/>
              </a:pPr>
              <a:r>
                <a:rPr lang="ja-JP" altLang="en-US" sz="4000" dirty="0">
                  <a:latin typeface="+mn-lt"/>
                  <a:ea typeface="+mn-ea"/>
                </a:rPr>
                <a:t>③</a:t>
              </a:r>
              <a:r>
                <a:rPr lang="ja-JP" altLang="en-US" sz="4000" dirty="0">
                  <a:solidFill>
                    <a:srgbClr val="FF0000"/>
                  </a:solidFill>
                  <a:latin typeface="+mn-lt"/>
                  <a:ea typeface="+mn-ea"/>
                </a:rPr>
                <a:t>借金返済のための借入れ</a:t>
              </a:r>
              <a:r>
                <a:rPr lang="ja-JP" altLang="en-US" sz="4000" dirty="0">
                  <a:latin typeface="+mn-lt"/>
                  <a:ea typeface="+mn-ea"/>
                </a:rPr>
                <a:t>は、絶対してはいけません。</a:t>
              </a:r>
            </a:p>
          </p:txBody>
        </p:sp>
      </p:grpSp>
      <p:sp>
        <p:nvSpPr>
          <p:cNvPr id="5" name="スライド番号プレースホルダー 4">
            <a:extLst>
              <a:ext uri="{FF2B5EF4-FFF2-40B4-BE49-F238E27FC236}">
                <a16:creationId xmlns:a16="http://schemas.microsoft.com/office/drawing/2014/main" id="{C84CA3B8-CDF5-43EF-B930-1B612E613EC3}"/>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CDCBEAD-658C-4609-BE09-5AFD32D3AF52}" type="slidenum">
              <a:rPr lang="ja-JP" altLang="en-US">
                <a:solidFill>
                  <a:srgbClr val="898989"/>
                </a:solidFill>
              </a:rPr>
              <a:pPr/>
              <a:t>19</a:t>
            </a:fld>
            <a:endParaRPr lang="ja-JP" altLang="en-US">
              <a:solidFill>
                <a:srgbClr val="898989"/>
              </a:solidFill>
            </a:endParaRPr>
          </a:p>
        </p:txBody>
      </p:sp>
      <p:pic>
        <p:nvPicPr>
          <p:cNvPr id="24581" name="図 8">
            <a:extLst>
              <a:ext uri="{FF2B5EF4-FFF2-40B4-BE49-F238E27FC236}">
                <a16:creationId xmlns:a16="http://schemas.microsoft.com/office/drawing/2014/main" id="{F2F723A4-2B50-4121-9DA2-F4D9D5BCE8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1775" y="3594100"/>
            <a:ext cx="16383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テキスト ボックス 5">
            <a:extLst>
              <a:ext uri="{FF2B5EF4-FFF2-40B4-BE49-F238E27FC236}">
                <a16:creationId xmlns:a16="http://schemas.microsoft.com/office/drawing/2014/main" id="{F3996D64-7818-4A6F-A12F-2892D265FBEF}"/>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sp>
        <p:nvSpPr>
          <p:cNvPr id="4" name="角丸四角形 3">
            <a:extLst>
              <a:ext uri="{FF2B5EF4-FFF2-40B4-BE49-F238E27FC236}">
                <a16:creationId xmlns:a16="http://schemas.microsoft.com/office/drawing/2014/main" id="{353AE72C-4512-43F1-9EFF-BB6D31702EA6}"/>
              </a:ext>
            </a:extLst>
          </p:cNvPr>
          <p:cNvSpPr/>
          <p:nvPr/>
        </p:nvSpPr>
        <p:spPr>
          <a:xfrm>
            <a:off x="431800" y="1484313"/>
            <a:ext cx="8280400" cy="3154362"/>
          </a:xfrm>
          <a:prstGeom prst="roundRect">
            <a:avLst>
              <a:gd name="adj" fmla="val 5110"/>
            </a:avLst>
          </a:prstGeom>
          <a:solidFill>
            <a:srgbClr val="E2CCD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5604" name="テキスト ボックス 6">
            <a:extLst>
              <a:ext uri="{FF2B5EF4-FFF2-40B4-BE49-F238E27FC236}">
                <a16:creationId xmlns:a16="http://schemas.microsoft.com/office/drawing/2014/main" id="{2918E5AF-73A4-4EE8-A52D-4AA204C781B8}"/>
              </a:ext>
            </a:extLst>
          </p:cNvPr>
          <p:cNvSpPr txBox="1">
            <a:spLocks noChangeArrowheads="1"/>
          </p:cNvSpPr>
          <p:nvPr/>
        </p:nvSpPr>
        <p:spPr bwMode="auto">
          <a:xfrm>
            <a:off x="944563" y="1811338"/>
            <a:ext cx="72548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t>④万一、返済が困難になりそうになったら、まず早めに</a:t>
            </a:r>
            <a:r>
              <a:rPr lang="ja-JP" altLang="en-US" sz="3200">
                <a:solidFill>
                  <a:srgbClr val="FF0000"/>
                </a:solidFill>
              </a:rPr>
              <a:t>家族に相談</a:t>
            </a:r>
            <a:r>
              <a:rPr lang="ja-JP" altLang="en-US" sz="3200"/>
              <a:t>しましょう。</a:t>
            </a:r>
            <a:endParaRPr lang="en-US" altLang="ja-JP" sz="3200"/>
          </a:p>
          <a:p>
            <a:pPr eaLnBrk="1" hangingPunct="1"/>
            <a:r>
              <a:rPr lang="en-US" altLang="ja-JP" sz="3200"/>
              <a:t>	</a:t>
            </a:r>
            <a:r>
              <a:rPr lang="ja-JP" altLang="en-US" sz="3200">
                <a:solidFill>
                  <a:srgbClr val="FF0000"/>
                </a:solidFill>
              </a:rPr>
              <a:t>全国銀行協会相談室、日本クレジット</a:t>
            </a:r>
            <a:endParaRPr lang="en-US" altLang="ja-JP" sz="3200">
              <a:solidFill>
                <a:srgbClr val="FF0000"/>
              </a:solidFill>
            </a:endParaRPr>
          </a:p>
          <a:p>
            <a:pPr eaLnBrk="1" hangingPunct="1"/>
            <a:r>
              <a:rPr lang="ja-JP" altLang="en-US" sz="3200">
                <a:solidFill>
                  <a:srgbClr val="FF0000"/>
                </a:solidFill>
              </a:rPr>
              <a:t>　 カウンセリング協会、消費生活センター</a:t>
            </a:r>
            <a:r>
              <a:rPr lang="ja-JP" altLang="en-US" sz="3200"/>
              <a:t>などで専門家と相談することもできます。</a:t>
            </a:r>
          </a:p>
        </p:txBody>
      </p:sp>
      <p:sp>
        <p:nvSpPr>
          <p:cNvPr id="5" name="スライド番号プレースホルダー 4">
            <a:extLst>
              <a:ext uri="{FF2B5EF4-FFF2-40B4-BE49-F238E27FC236}">
                <a16:creationId xmlns:a16="http://schemas.microsoft.com/office/drawing/2014/main" id="{A13B0A0A-66FD-46A9-8090-6579DDC0FDE6}"/>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FECA2C0-3479-4D89-B3FA-583DB0A669AC}" type="slidenum">
              <a:rPr lang="ja-JP" altLang="en-US">
                <a:solidFill>
                  <a:srgbClr val="898989"/>
                </a:solidFill>
              </a:rPr>
              <a:pPr/>
              <a:t>20</a:t>
            </a:fld>
            <a:endParaRPr lang="ja-JP" altLang="en-US">
              <a:solidFill>
                <a:srgbClr val="898989"/>
              </a:solidFill>
            </a:endParaRPr>
          </a:p>
        </p:txBody>
      </p:sp>
      <p:pic>
        <p:nvPicPr>
          <p:cNvPr id="25606" name="図 7">
            <a:extLst>
              <a:ext uri="{FF2B5EF4-FFF2-40B4-BE49-F238E27FC236}">
                <a16:creationId xmlns:a16="http://schemas.microsoft.com/office/drawing/2014/main" id="{B8BBF4E2-BDFC-4A03-9B68-66B566BD47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5575" y="4979988"/>
            <a:ext cx="12795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図 8">
            <a:extLst>
              <a:ext uri="{FF2B5EF4-FFF2-40B4-BE49-F238E27FC236}">
                <a16:creationId xmlns:a16="http://schemas.microsoft.com/office/drawing/2014/main" id="{807513A9-E074-4158-A281-2DD60F225B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5014913"/>
            <a:ext cx="12287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図 9">
            <a:extLst>
              <a:ext uri="{FF2B5EF4-FFF2-40B4-BE49-F238E27FC236}">
                <a16:creationId xmlns:a16="http://schemas.microsoft.com/office/drawing/2014/main" id="{400A8FC0-359C-4CF9-A3C0-735EBC4528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6463" y="4638675"/>
            <a:ext cx="124936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テキスト ボックス 5">
            <a:extLst>
              <a:ext uri="{FF2B5EF4-FFF2-40B4-BE49-F238E27FC236}">
                <a16:creationId xmlns:a16="http://schemas.microsoft.com/office/drawing/2014/main" id="{33B2BE8E-EE1D-44D4-AF43-06F7C5E8F54C}"/>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grpSp>
        <p:nvGrpSpPr>
          <p:cNvPr id="2" name="グループ化 1">
            <a:extLst>
              <a:ext uri="{FF2B5EF4-FFF2-40B4-BE49-F238E27FC236}">
                <a16:creationId xmlns:a16="http://schemas.microsoft.com/office/drawing/2014/main" id="{942A93E4-5314-4D3D-BEFF-9CEFE55E0C22}"/>
              </a:ext>
            </a:extLst>
          </p:cNvPr>
          <p:cNvGrpSpPr/>
          <p:nvPr/>
        </p:nvGrpSpPr>
        <p:grpSpPr>
          <a:xfrm>
            <a:off x="431540" y="1628800"/>
            <a:ext cx="8280920" cy="4608512"/>
            <a:chOff x="395536" y="1628800"/>
            <a:chExt cx="8280920" cy="4608512"/>
          </a:xfrm>
          <a:solidFill>
            <a:srgbClr val="E2CCDF"/>
          </a:solidFill>
        </p:grpSpPr>
        <p:sp>
          <p:nvSpPr>
            <p:cNvPr id="4" name="角丸四角形 3">
              <a:extLst>
                <a:ext uri="{FF2B5EF4-FFF2-40B4-BE49-F238E27FC236}">
                  <a16:creationId xmlns:a16="http://schemas.microsoft.com/office/drawing/2014/main" id="{1CD5742D-D53E-43E3-8A93-C9821697E963}"/>
                </a:ext>
              </a:extLst>
            </p:cNvPr>
            <p:cNvSpPr/>
            <p:nvPr/>
          </p:nvSpPr>
          <p:spPr>
            <a:xfrm>
              <a:off x="395536" y="1628800"/>
              <a:ext cx="8280920" cy="4608512"/>
            </a:xfrm>
            <a:prstGeom prst="roundRect">
              <a:avLst>
                <a:gd name="adj" fmla="val 511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a:extLst>
                <a:ext uri="{FF2B5EF4-FFF2-40B4-BE49-F238E27FC236}">
                  <a16:creationId xmlns:a16="http://schemas.microsoft.com/office/drawing/2014/main" id="{8E4E7327-45B2-4861-8459-B30001359A98}"/>
                </a:ext>
              </a:extLst>
            </p:cNvPr>
            <p:cNvSpPr txBox="1"/>
            <p:nvPr/>
          </p:nvSpPr>
          <p:spPr>
            <a:xfrm>
              <a:off x="791580" y="1978675"/>
              <a:ext cx="7488831" cy="3908762"/>
            </a:xfrm>
            <a:prstGeom prst="rect">
              <a:avLst/>
            </a:prstGeom>
            <a:grpFill/>
          </p:spPr>
          <p:txBody>
            <a:bodyPr>
              <a:spAutoFit/>
            </a:bodyPr>
            <a:lstStyle/>
            <a:p>
              <a:pPr marL="261938" indent="-261938" eaLnBrk="1" fontAlgn="auto" hangingPunct="1">
                <a:spcBef>
                  <a:spcPts val="0"/>
                </a:spcBef>
                <a:spcAft>
                  <a:spcPts val="0"/>
                </a:spcAft>
                <a:defRPr/>
              </a:pPr>
              <a:r>
                <a:rPr lang="ja-JP" altLang="en-US" sz="2000" dirty="0">
                  <a:latin typeface="+mn-lt"/>
                  <a:ea typeface="+mn-ea"/>
                </a:rPr>
                <a:t>①クレジットは、あくまで</a:t>
              </a:r>
              <a:r>
                <a:rPr lang="ja-JP" altLang="en-US" sz="2000" dirty="0">
                  <a:solidFill>
                    <a:srgbClr val="FF0000"/>
                  </a:solidFill>
                  <a:latin typeface="+mn-lt"/>
                  <a:ea typeface="+mn-ea"/>
                </a:rPr>
                <a:t>必ず返済しなければならない借金</a:t>
              </a:r>
              <a:r>
                <a:rPr lang="ja-JP" altLang="en-US" sz="2000" dirty="0">
                  <a:latin typeface="+mn-lt"/>
                  <a:ea typeface="+mn-ea"/>
                </a:rPr>
                <a:t>であることを理解しましょう。</a:t>
              </a:r>
            </a:p>
            <a:p>
              <a:pPr marL="261938" indent="-261938" eaLnBrk="1" fontAlgn="auto" hangingPunct="1">
                <a:spcBef>
                  <a:spcPts val="0"/>
                </a:spcBef>
                <a:spcAft>
                  <a:spcPts val="0"/>
                </a:spcAft>
                <a:defRPr/>
              </a:pPr>
              <a:endParaRPr lang="ja-JP" altLang="en-US" sz="1600" dirty="0">
                <a:latin typeface="+mn-lt"/>
                <a:ea typeface="+mn-ea"/>
              </a:endParaRPr>
            </a:p>
            <a:p>
              <a:pPr marL="261938" indent="-261938" eaLnBrk="1" fontAlgn="auto" hangingPunct="1">
                <a:spcBef>
                  <a:spcPts val="0"/>
                </a:spcBef>
                <a:spcAft>
                  <a:spcPts val="0"/>
                </a:spcAft>
                <a:defRPr/>
              </a:pPr>
              <a:r>
                <a:rPr lang="ja-JP" altLang="en-US" sz="2000" dirty="0">
                  <a:latin typeface="+mn-lt"/>
                  <a:ea typeface="+mn-ea"/>
                </a:rPr>
                <a:t>②利用する際には、ほんとうに必要なものかよく考え、</a:t>
              </a:r>
              <a:r>
                <a:rPr lang="ja-JP" altLang="en-US" sz="2000" dirty="0">
                  <a:solidFill>
                    <a:srgbClr val="FF0000"/>
                  </a:solidFill>
                  <a:latin typeface="+mn-lt"/>
                  <a:ea typeface="+mn-ea"/>
                </a:rPr>
                <a:t>使える（借りられる）金額ではなく、確実に返せる金額</a:t>
              </a:r>
              <a:r>
                <a:rPr lang="ja-JP" altLang="en-US" sz="2000" dirty="0">
                  <a:latin typeface="+mn-lt"/>
                  <a:ea typeface="+mn-ea"/>
                </a:rPr>
                <a:t>の範囲で、計画的に利用しましょう。</a:t>
              </a:r>
            </a:p>
            <a:p>
              <a:pPr marL="261938" indent="-261938" eaLnBrk="1" fontAlgn="auto" hangingPunct="1">
                <a:spcBef>
                  <a:spcPts val="0"/>
                </a:spcBef>
                <a:spcAft>
                  <a:spcPts val="0"/>
                </a:spcAft>
                <a:defRPr/>
              </a:pPr>
              <a:endParaRPr lang="ja-JP" altLang="en-US" sz="1600" dirty="0">
                <a:latin typeface="+mn-lt"/>
                <a:ea typeface="+mn-ea"/>
              </a:endParaRPr>
            </a:p>
            <a:p>
              <a:pPr marL="261938" indent="-261938" eaLnBrk="1" fontAlgn="auto" hangingPunct="1">
                <a:spcBef>
                  <a:spcPts val="0"/>
                </a:spcBef>
                <a:spcAft>
                  <a:spcPts val="0"/>
                </a:spcAft>
                <a:defRPr/>
              </a:pPr>
              <a:r>
                <a:rPr lang="ja-JP" altLang="en-US" sz="2000" dirty="0">
                  <a:latin typeface="+mn-lt"/>
                  <a:ea typeface="+mn-ea"/>
                </a:rPr>
                <a:t>③</a:t>
              </a:r>
              <a:r>
                <a:rPr lang="ja-JP" altLang="en-US" sz="2000" dirty="0">
                  <a:solidFill>
                    <a:srgbClr val="FF0000"/>
                  </a:solidFill>
                  <a:latin typeface="+mn-lt"/>
                  <a:ea typeface="+mn-ea"/>
                </a:rPr>
                <a:t>借金返済のための借入れ</a:t>
              </a:r>
              <a:r>
                <a:rPr lang="ja-JP" altLang="en-US" sz="2000" dirty="0">
                  <a:latin typeface="+mn-lt"/>
                  <a:ea typeface="+mn-ea"/>
                </a:rPr>
                <a:t>は、絶対してはいけません。</a:t>
              </a:r>
            </a:p>
            <a:p>
              <a:pPr marL="261938" indent="-261938" eaLnBrk="1" fontAlgn="auto" hangingPunct="1">
                <a:spcBef>
                  <a:spcPts val="0"/>
                </a:spcBef>
                <a:spcAft>
                  <a:spcPts val="0"/>
                </a:spcAft>
                <a:defRPr/>
              </a:pPr>
              <a:endParaRPr lang="ja-JP" altLang="en-US" sz="1600" dirty="0">
                <a:latin typeface="+mn-lt"/>
                <a:ea typeface="+mn-ea"/>
              </a:endParaRPr>
            </a:p>
            <a:p>
              <a:pPr marL="261938" indent="-261938" eaLnBrk="1" fontAlgn="auto" hangingPunct="1">
                <a:spcBef>
                  <a:spcPts val="0"/>
                </a:spcBef>
                <a:spcAft>
                  <a:spcPts val="0"/>
                </a:spcAft>
                <a:defRPr/>
              </a:pPr>
              <a:r>
                <a:rPr lang="ja-JP" altLang="en-US" sz="2000" dirty="0">
                  <a:latin typeface="+mn-lt"/>
                  <a:ea typeface="+mn-ea"/>
                </a:rPr>
                <a:t>④万一、返済が困難になりそうになったら、まず早めに</a:t>
              </a:r>
              <a:r>
                <a:rPr lang="ja-JP" altLang="en-US" sz="2000" dirty="0">
                  <a:solidFill>
                    <a:srgbClr val="FF0000"/>
                  </a:solidFill>
                  <a:latin typeface="+mn-lt"/>
                  <a:ea typeface="+mn-ea"/>
                </a:rPr>
                <a:t>家族に相談</a:t>
              </a:r>
              <a:r>
                <a:rPr lang="ja-JP" altLang="en-US" sz="2000" dirty="0">
                  <a:latin typeface="+mn-lt"/>
                  <a:ea typeface="+mn-ea"/>
                </a:rPr>
                <a:t>しましょう。</a:t>
              </a:r>
            </a:p>
            <a:p>
              <a:pPr marL="261938" indent="-261938" eaLnBrk="1" fontAlgn="auto" hangingPunct="1">
                <a:spcBef>
                  <a:spcPts val="0"/>
                </a:spcBef>
                <a:spcAft>
                  <a:spcPts val="0"/>
                </a:spcAft>
                <a:defRPr/>
              </a:pPr>
              <a:r>
                <a:rPr lang="en-US" altLang="ja-JP" sz="2000" dirty="0">
                  <a:latin typeface="+mn-lt"/>
                  <a:ea typeface="+mn-ea"/>
                </a:rPr>
                <a:t>	</a:t>
              </a:r>
              <a:r>
                <a:rPr lang="ja-JP" altLang="en-US" sz="2000" dirty="0">
                  <a:solidFill>
                    <a:srgbClr val="FF0000"/>
                  </a:solidFill>
                  <a:latin typeface="+mn-lt"/>
                  <a:ea typeface="+mn-ea"/>
                </a:rPr>
                <a:t>全国銀行協会相談室、日本クレジットカウンセリング協会、消費生活センター</a:t>
              </a:r>
              <a:r>
                <a:rPr lang="ja-JP" altLang="en-US" sz="2000" dirty="0">
                  <a:latin typeface="+mn-lt"/>
                  <a:ea typeface="+mn-ea"/>
                </a:rPr>
                <a:t>などで専門家と相談することもできます。</a:t>
              </a:r>
            </a:p>
          </p:txBody>
        </p:sp>
      </p:grpSp>
      <p:sp>
        <p:nvSpPr>
          <p:cNvPr id="5" name="スライド番号プレースホルダー 4">
            <a:extLst>
              <a:ext uri="{FF2B5EF4-FFF2-40B4-BE49-F238E27FC236}">
                <a16:creationId xmlns:a16="http://schemas.microsoft.com/office/drawing/2014/main" id="{62930FC2-CE70-42D1-ACE1-A8D1D3D4D646}"/>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D849491-9182-465D-8743-A9E753388F9A}" type="slidenum">
              <a:rPr lang="ja-JP" altLang="en-US">
                <a:solidFill>
                  <a:srgbClr val="898989"/>
                </a:solidFill>
              </a:rPr>
              <a:pPr/>
              <a:t>21</a:t>
            </a:fld>
            <a:endParaRPr lang="ja-JP" altLang="en-US">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5">
            <a:extLst>
              <a:ext uri="{FF2B5EF4-FFF2-40B4-BE49-F238E27FC236}">
                <a16:creationId xmlns:a16="http://schemas.microsoft.com/office/drawing/2014/main" id="{5B767E7A-1486-44F4-9E52-27B48DBE31E1}"/>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おわりに</a:t>
            </a:r>
          </a:p>
        </p:txBody>
      </p:sp>
      <p:sp>
        <p:nvSpPr>
          <p:cNvPr id="27651" name="テキスト ボックス 7">
            <a:extLst>
              <a:ext uri="{FF2B5EF4-FFF2-40B4-BE49-F238E27FC236}">
                <a16:creationId xmlns:a16="http://schemas.microsoft.com/office/drawing/2014/main" id="{CBE06831-DBF4-4F03-B81A-2E48B8DE92A9}"/>
              </a:ext>
            </a:extLst>
          </p:cNvPr>
          <p:cNvSpPr txBox="1">
            <a:spLocks noChangeArrowheads="1"/>
          </p:cNvSpPr>
          <p:nvPr/>
        </p:nvSpPr>
        <p:spPr bwMode="auto">
          <a:xfrm>
            <a:off x="2366963" y="2636838"/>
            <a:ext cx="44100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5200"/>
              </a:lnSpc>
            </a:pPr>
            <a:r>
              <a:rPr lang="ja-JP" altLang="en-US" sz="4000"/>
              <a:t>今日の授業の</a:t>
            </a:r>
            <a:endParaRPr lang="en-US" altLang="ja-JP" sz="4000"/>
          </a:p>
          <a:p>
            <a:pPr eaLnBrk="1" hangingPunct="1">
              <a:lnSpc>
                <a:spcPts val="5200"/>
              </a:lnSpc>
            </a:pPr>
            <a:r>
              <a:rPr lang="ja-JP" altLang="en-US" sz="4000"/>
              <a:t>感想を書きましょう。</a:t>
            </a:r>
          </a:p>
        </p:txBody>
      </p:sp>
      <p:sp>
        <p:nvSpPr>
          <p:cNvPr id="2" name="スライド番号プレースホルダー 1">
            <a:extLst>
              <a:ext uri="{FF2B5EF4-FFF2-40B4-BE49-F238E27FC236}">
                <a16:creationId xmlns:a16="http://schemas.microsoft.com/office/drawing/2014/main" id="{111A585E-A6BF-477A-8E52-F926D18EB6E1}"/>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7AEDB9F-02D8-46F4-B414-87150F7A694D}" type="slidenum">
              <a:rPr lang="ja-JP" altLang="en-US">
                <a:solidFill>
                  <a:srgbClr val="898989"/>
                </a:solidFill>
              </a:rPr>
              <a:pPr/>
              <a:t>22</a:t>
            </a:fld>
            <a:endParaRPr lang="ja-JP" altLang="en-US">
              <a:solidFill>
                <a:srgbClr val="898989"/>
              </a:solidFill>
            </a:endParaRPr>
          </a:p>
        </p:txBody>
      </p:sp>
      <p:pic>
        <p:nvPicPr>
          <p:cNvPr id="27653" name="図 6">
            <a:extLst>
              <a:ext uri="{FF2B5EF4-FFF2-40B4-BE49-F238E27FC236}">
                <a16:creationId xmlns:a16="http://schemas.microsoft.com/office/drawing/2014/main" id="{C3DF17DD-2C8F-44F7-8299-1448B59D54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7038" y="3833813"/>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5">
            <a:extLst>
              <a:ext uri="{FF2B5EF4-FFF2-40B4-BE49-F238E27FC236}">
                <a16:creationId xmlns:a16="http://schemas.microsoft.com/office/drawing/2014/main" id="{848C862A-1FF4-4A6B-B05C-67E494BF001D}"/>
              </a:ext>
            </a:extLst>
          </p:cNvPr>
          <p:cNvSpPr txBox="1">
            <a:spLocks noChangeArrowheads="1"/>
          </p:cNvSpPr>
          <p:nvPr/>
        </p:nvSpPr>
        <p:spPr bwMode="auto">
          <a:xfrm>
            <a:off x="-19050" y="620713"/>
            <a:ext cx="732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a:solidFill>
                  <a:schemeClr val="bg1"/>
                </a:solidFill>
              </a:rPr>
              <a:t>＜参考＞</a:t>
            </a:r>
            <a:r>
              <a:rPr lang="ja-JP" altLang="en-US" sz="2800">
                <a:solidFill>
                  <a:schemeClr val="bg1"/>
                </a:solidFill>
              </a:rPr>
              <a:t>多重債務の現状</a:t>
            </a:r>
          </a:p>
        </p:txBody>
      </p:sp>
      <p:sp>
        <p:nvSpPr>
          <p:cNvPr id="2" name="スライド番号プレースホルダー 1">
            <a:extLst>
              <a:ext uri="{FF2B5EF4-FFF2-40B4-BE49-F238E27FC236}">
                <a16:creationId xmlns:a16="http://schemas.microsoft.com/office/drawing/2014/main" id="{BA6BE9F3-0B1B-4EF4-BDCF-A580A582ED1F}"/>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15848CC-FF62-46E3-918C-D83C030EBBBF}" type="slidenum">
              <a:rPr lang="ja-JP" altLang="en-US">
                <a:solidFill>
                  <a:srgbClr val="898989"/>
                </a:solidFill>
              </a:rPr>
              <a:pPr/>
              <a:t>23</a:t>
            </a:fld>
            <a:endParaRPr lang="ja-JP" altLang="en-US">
              <a:solidFill>
                <a:srgbClr val="898989"/>
              </a:solidFill>
            </a:endParaRPr>
          </a:p>
        </p:txBody>
      </p:sp>
      <p:grpSp>
        <p:nvGrpSpPr>
          <p:cNvPr id="28676" name="グループ化 6">
            <a:extLst>
              <a:ext uri="{FF2B5EF4-FFF2-40B4-BE49-F238E27FC236}">
                <a16:creationId xmlns:a16="http://schemas.microsoft.com/office/drawing/2014/main" id="{D93596E5-AE87-4018-ADE7-90B2009B23BB}"/>
              </a:ext>
            </a:extLst>
          </p:cNvPr>
          <p:cNvGrpSpPr>
            <a:grpSpLocks/>
          </p:cNvGrpSpPr>
          <p:nvPr/>
        </p:nvGrpSpPr>
        <p:grpSpPr bwMode="auto">
          <a:xfrm>
            <a:off x="7693025" y="374650"/>
            <a:ext cx="1152525" cy="928688"/>
            <a:chOff x="7693104" y="374691"/>
            <a:chExt cx="1152525" cy="929317"/>
          </a:xfrm>
        </p:grpSpPr>
        <p:sp>
          <p:nvSpPr>
            <p:cNvPr id="19" name="円/楕円 18">
              <a:extLst>
                <a:ext uri="{FF2B5EF4-FFF2-40B4-BE49-F238E27FC236}">
                  <a16:creationId xmlns:a16="http://schemas.microsoft.com/office/drawing/2014/main" id="{0BCAD109-DEFD-4560-8A54-97A92A8F790A}"/>
                </a:ext>
              </a:extLst>
            </p:cNvPr>
            <p:cNvSpPr/>
            <p:nvPr/>
          </p:nvSpPr>
          <p:spPr>
            <a:xfrm>
              <a:off x="7915354" y="1200750"/>
              <a:ext cx="708025" cy="1032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円/楕円 16">
              <a:extLst>
                <a:ext uri="{FF2B5EF4-FFF2-40B4-BE49-F238E27FC236}">
                  <a16:creationId xmlns:a16="http://schemas.microsoft.com/office/drawing/2014/main" id="{7FE76A6E-33AF-440B-B638-3708672315C2}"/>
                </a:ext>
              </a:extLst>
            </p:cNvPr>
            <p:cNvSpPr/>
            <p:nvPr/>
          </p:nvSpPr>
          <p:spPr>
            <a:xfrm>
              <a:off x="7821692" y="374691"/>
              <a:ext cx="895350" cy="897545"/>
            </a:xfrm>
            <a:prstGeom prst="ellipse">
              <a:avLst/>
            </a:prstGeom>
            <a:solidFill>
              <a:srgbClr val="FCDE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8686" name="テキスト ボックス 4">
              <a:extLst>
                <a:ext uri="{FF2B5EF4-FFF2-40B4-BE49-F238E27FC236}">
                  <a16:creationId xmlns:a16="http://schemas.microsoft.com/office/drawing/2014/main" id="{C572B023-1EA9-42B0-8F1B-3A61210D7842}"/>
                </a:ext>
              </a:extLst>
            </p:cNvPr>
            <p:cNvSpPr txBox="1">
              <a:spLocks noChangeArrowheads="1"/>
            </p:cNvSpPr>
            <p:nvPr/>
          </p:nvSpPr>
          <p:spPr bwMode="auto">
            <a:xfrm>
              <a:off x="7693104" y="407180"/>
              <a:ext cx="1152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latin typeface="ＭＳ Ｐゴシック" panose="020B0600070205080204" pitchFamily="50" charset="-128"/>
                </a:rPr>
                <a:t>資</a:t>
              </a:r>
              <a:r>
                <a:rPr lang="en-US" altLang="ja-JP" sz="2400">
                  <a:solidFill>
                    <a:srgbClr val="000000"/>
                  </a:solidFill>
                  <a:latin typeface="ＭＳ Ｐゴシック" panose="020B0600070205080204" pitchFamily="50" charset="-128"/>
                </a:rPr>
                <a:t>49</a:t>
              </a:r>
              <a:br>
                <a:rPr lang="en-US" altLang="ja-JP" sz="2400">
                  <a:solidFill>
                    <a:srgbClr val="000000"/>
                  </a:solidFill>
                  <a:latin typeface="ＭＳ Ｐゴシック" panose="020B0600070205080204" pitchFamily="50" charset="-128"/>
                </a:rPr>
              </a:br>
              <a:r>
                <a:rPr lang="en-US" altLang="ja-JP" sz="2400">
                  <a:solidFill>
                    <a:srgbClr val="000000"/>
                  </a:solidFill>
                  <a:latin typeface="ＭＳ Ｐゴシック" panose="020B0600070205080204" pitchFamily="50" charset="-128"/>
                </a:rPr>
                <a:t>A</a:t>
              </a:r>
            </a:p>
          </p:txBody>
        </p:sp>
      </p:grpSp>
      <p:pic>
        <p:nvPicPr>
          <p:cNvPr id="28678" name="図 1" descr="画面の領域">
            <a:extLst>
              <a:ext uri="{FF2B5EF4-FFF2-40B4-BE49-F238E27FC236}">
                <a16:creationId xmlns:a16="http://schemas.microsoft.com/office/drawing/2014/main" id="{C91B3BA7-BD53-4B5B-AEF9-AA5673610D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5372100"/>
            <a:ext cx="12779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10">
            <a:extLst>
              <a:ext uri="{FF2B5EF4-FFF2-40B4-BE49-F238E27FC236}">
                <a16:creationId xmlns:a16="http://schemas.microsoft.com/office/drawing/2014/main" id="{9F441D7B-40F6-4A1B-98B6-C66919B81711}"/>
              </a:ext>
            </a:extLst>
          </p:cNvPr>
          <p:cNvSpPr txBox="1">
            <a:spLocks noChangeArrowheads="1"/>
          </p:cNvSpPr>
          <p:nvPr/>
        </p:nvSpPr>
        <p:spPr bwMode="auto">
          <a:xfrm>
            <a:off x="1691681" y="5726261"/>
            <a:ext cx="6931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400" dirty="0">
                <a:solidFill>
                  <a:srgbClr val="000000"/>
                </a:solidFill>
              </a:rPr>
              <a:t>5</a:t>
            </a:r>
            <a:r>
              <a:rPr lang="ja-JP" altLang="en-US" sz="2400" dirty="0">
                <a:solidFill>
                  <a:srgbClr val="000000"/>
                </a:solidFill>
              </a:rPr>
              <a:t>件以上の利用者は、約</a:t>
            </a:r>
            <a:r>
              <a:rPr lang="en-US" altLang="ja-JP" sz="2400" dirty="0">
                <a:solidFill>
                  <a:srgbClr val="000000"/>
                </a:solidFill>
              </a:rPr>
              <a:t>10</a:t>
            </a:r>
            <a:r>
              <a:rPr lang="ja-JP" altLang="en-US" sz="2400" dirty="0">
                <a:solidFill>
                  <a:srgbClr val="000000"/>
                </a:solidFill>
              </a:rPr>
              <a:t>万人にも及んでいます。</a:t>
            </a:r>
            <a:endParaRPr lang="en-US" altLang="ja-JP" sz="2400" dirty="0">
              <a:solidFill>
                <a:srgbClr val="000000"/>
              </a:solidFill>
            </a:endParaRPr>
          </a:p>
        </p:txBody>
      </p:sp>
      <p:pic>
        <p:nvPicPr>
          <p:cNvPr id="15" name="図 14" descr="ツリーマップ図 が含まれている画像&#10;&#10;自動的に生成された説明">
            <a:extLst>
              <a:ext uri="{FF2B5EF4-FFF2-40B4-BE49-F238E27FC236}">
                <a16:creationId xmlns:a16="http://schemas.microsoft.com/office/drawing/2014/main" id="{5BADF2BA-2591-4128-9B55-536E64A13DBB}"/>
              </a:ext>
            </a:extLst>
          </p:cNvPr>
          <p:cNvPicPr>
            <a:picLocks noChangeAspect="1"/>
          </p:cNvPicPr>
          <p:nvPr/>
        </p:nvPicPr>
        <p:blipFill rotWithShape="1">
          <a:blip r:embed="rId3">
            <a:extLst>
              <a:ext uri="{28A0092B-C50C-407E-A947-70E740481C1C}">
                <a14:useLocalDpi xmlns:a14="http://schemas.microsoft.com/office/drawing/2010/main" val="0"/>
              </a:ext>
            </a:extLst>
          </a:blip>
          <a:srcRect l="7580" t="28265" r="19530" b="21927"/>
          <a:stretch/>
        </p:blipFill>
        <p:spPr>
          <a:xfrm>
            <a:off x="899592" y="1557678"/>
            <a:ext cx="7217929" cy="3487328"/>
          </a:xfrm>
          <a:prstGeom prst="rect">
            <a:avLst/>
          </a:prstGeom>
        </p:spPr>
      </p:pic>
      <p:sp>
        <p:nvSpPr>
          <p:cNvPr id="16" name="テキスト ボックス 36">
            <a:extLst>
              <a:ext uri="{FF2B5EF4-FFF2-40B4-BE49-F238E27FC236}">
                <a16:creationId xmlns:a16="http://schemas.microsoft.com/office/drawing/2014/main" id="{98B56C69-DC19-4C07-800F-A426C80FA8EB}"/>
              </a:ext>
            </a:extLst>
          </p:cNvPr>
          <p:cNvSpPr txBox="1">
            <a:spLocks noChangeArrowheads="1"/>
          </p:cNvSpPr>
          <p:nvPr/>
        </p:nvSpPr>
        <p:spPr bwMode="auto">
          <a:xfrm>
            <a:off x="3091135" y="4986608"/>
            <a:ext cx="4986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en-US" altLang="ja-JP" sz="900" dirty="0">
                <a:solidFill>
                  <a:srgbClr val="000000"/>
                </a:solidFill>
                <a:latin typeface="ＭＳ Ｐゴシック" panose="020B0600070205080204" pitchFamily="50" charset="-128"/>
              </a:rPr>
              <a:t>※</a:t>
            </a:r>
            <a:r>
              <a:rPr lang="ja-JP" altLang="en-US" sz="900" dirty="0">
                <a:solidFill>
                  <a:srgbClr val="000000"/>
                </a:solidFill>
                <a:latin typeface="ＭＳ Ｐゴシック" panose="020B0600070205080204" pitchFamily="50" charset="-128"/>
              </a:rPr>
              <a:t>貸金業法対象情報 </a:t>
            </a:r>
            <a:br>
              <a:rPr lang="en-US" altLang="zh-TW" sz="900" dirty="0">
                <a:solidFill>
                  <a:srgbClr val="000000"/>
                </a:solidFill>
                <a:latin typeface="ＭＳ Ｐゴシック" panose="020B0600070205080204" pitchFamily="50" charset="-128"/>
              </a:rPr>
            </a:br>
            <a:r>
              <a:rPr lang="zh-TW" altLang="en-US" sz="900" dirty="0">
                <a:solidFill>
                  <a:srgbClr val="000000"/>
                </a:solidFill>
                <a:latin typeface="ＭＳ Ｐゴシック" panose="020B0600070205080204" pitchFamily="50" charset="-128"/>
              </a:rPr>
              <a:t>出典：株式会社日本信用情報機構（</a:t>
            </a:r>
            <a:r>
              <a:rPr lang="en-US" altLang="zh-TW" sz="900" dirty="0">
                <a:solidFill>
                  <a:srgbClr val="000000"/>
                </a:solidFill>
                <a:latin typeface="ＭＳ Ｐゴシック" panose="020B0600070205080204" pitchFamily="50" charset="-128"/>
              </a:rPr>
              <a:t>20</a:t>
            </a:r>
            <a:r>
              <a:rPr lang="en-US" altLang="ja-JP" sz="900" dirty="0">
                <a:solidFill>
                  <a:srgbClr val="000000"/>
                </a:solidFill>
                <a:latin typeface="ＭＳ Ｐゴシック" panose="020B0600070205080204" pitchFamily="50" charset="-128"/>
              </a:rPr>
              <a:t>21</a:t>
            </a:r>
            <a:r>
              <a:rPr lang="zh-TW" altLang="en-US" sz="900" dirty="0">
                <a:solidFill>
                  <a:srgbClr val="000000"/>
                </a:solidFill>
                <a:latin typeface="ＭＳ Ｐゴシック" panose="020B0600070205080204" pitchFamily="50" charset="-128"/>
              </a:rPr>
              <a:t>年</a:t>
            </a:r>
            <a:r>
              <a:rPr lang="en-US" altLang="ja-JP" sz="900" dirty="0">
                <a:solidFill>
                  <a:srgbClr val="000000"/>
                </a:solidFill>
                <a:latin typeface="ＭＳ Ｐゴシック" panose="020B0600070205080204" pitchFamily="50" charset="-128"/>
              </a:rPr>
              <a:t>7</a:t>
            </a:r>
            <a:r>
              <a:rPr lang="zh-TW" altLang="en-US" sz="900" dirty="0">
                <a:solidFill>
                  <a:srgbClr val="000000"/>
                </a:solidFill>
                <a:latin typeface="ＭＳ Ｐゴシック" panose="020B0600070205080204" pitchFamily="50" charset="-128"/>
              </a:rPr>
              <a:t>月</a:t>
            </a:r>
            <a:r>
              <a:rPr lang="ja-JP" altLang="en-US" sz="900" dirty="0">
                <a:solidFill>
                  <a:srgbClr val="000000"/>
                </a:solidFill>
                <a:latin typeface="ＭＳ Ｐゴシック" panose="020B0600070205080204" pitchFamily="50" charset="-128"/>
              </a:rPr>
              <a:t>末</a:t>
            </a:r>
            <a:r>
              <a:rPr lang="zh-TW" altLang="en-US" sz="900" dirty="0">
                <a:solidFill>
                  <a:srgbClr val="000000"/>
                </a:solidFill>
                <a:latin typeface="ＭＳ Ｐゴシック" panose="020B0600070205080204" pitchFamily="50" charset="-128"/>
              </a:rPr>
              <a:t>現在） </a:t>
            </a:r>
            <a:endParaRPr lang="en-US" altLang="ja-JP" sz="900" dirty="0">
              <a:solidFill>
                <a:srgbClr val="000000"/>
              </a:solidFill>
              <a:latin typeface="ＭＳ Ｐゴシック" panose="020B0600070205080204" pitchFamily="50" charset="-128"/>
            </a:endParaRPr>
          </a:p>
        </p:txBody>
      </p:sp>
      <p:sp>
        <p:nvSpPr>
          <p:cNvPr id="18" name="テキスト ボックス 13">
            <a:extLst>
              <a:ext uri="{FF2B5EF4-FFF2-40B4-BE49-F238E27FC236}">
                <a16:creationId xmlns:a16="http://schemas.microsoft.com/office/drawing/2014/main" id="{CCC7596F-DB19-4B4A-BF6C-4C5723FAB405}"/>
              </a:ext>
            </a:extLst>
          </p:cNvPr>
          <p:cNvSpPr txBox="1">
            <a:spLocks noChangeArrowheads="1"/>
          </p:cNvSpPr>
          <p:nvPr/>
        </p:nvSpPr>
        <p:spPr bwMode="auto">
          <a:xfrm>
            <a:off x="4072571" y="1867170"/>
            <a:ext cx="2405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600" dirty="0">
                <a:solidFill>
                  <a:srgbClr val="000000"/>
                </a:solidFill>
                <a:latin typeface="ＭＳ Ｐゴシック" panose="020B0600070205080204" pitchFamily="50" charset="-128"/>
              </a:rPr>
              <a:t>約</a:t>
            </a:r>
            <a:r>
              <a:rPr lang="en-US" altLang="ja-JP" sz="3600" dirty="0">
                <a:solidFill>
                  <a:srgbClr val="000000"/>
                </a:solidFill>
                <a:latin typeface="ＭＳ Ｐゴシック" panose="020B0600070205080204" pitchFamily="50" charset="-128"/>
              </a:rPr>
              <a:t>8.8</a:t>
            </a:r>
            <a:r>
              <a:rPr lang="ja-JP" altLang="en-US" sz="3600" dirty="0">
                <a:solidFill>
                  <a:srgbClr val="000000"/>
                </a:solidFill>
                <a:latin typeface="ＭＳ Ｐゴシック" panose="020B0600070205080204" pitchFamily="50" charset="-128"/>
              </a:rPr>
              <a:t>兆円</a:t>
            </a:r>
            <a:endParaRPr lang="ja-JP" altLang="en-US" sz="2800" dirty="0">
              <a:solidFill>
                <a:srgbClr val="000000"/>
              </a:solidFill>
              <a:latin typeface="ＭＳ Ｐゴシック" panose="020B0600070205080204" pitchFamily="50" charset="-128"/>
            </a:endParaRPr>
          </a:p>
        </p:txBody>
      </p:sp>
      <p:sp>
        <p:nvSpPr>
          <p:cNvPr id="20" name="テキスト ボックス 13">
            <a:extLst>
              <a:ext uri="{FF2B5EF4-FFF2-40B4-BE49-F238E27FC236}">
                <a16:creationId xmlns:a16="http://schemas.microsoft.com/office/drawing/2014/main" id="{B9EBB843-BC60-4B90-9EA8-431B05062949}"/>
              </a:ext>
            </a:extLst>
          </p:cNvPr>
          <p:cNvSpPr txBox="1">
            <a:spLocks noChangeArrowheads="1"/>
          </p:cNvSpPr>
          <p:nvPr/>
        </p:nvSpPr>
        <p:spPr bwMode="auto">
          <a:xfrm>
            <a:off x="4072571" y="2981595"/>
            <a:ext cx="2909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600" dirty="0">
                <a:solidFill>
                  <a:srgbClr val="000000"/>
                </a:solidFill>
                <a:latin typeface="ＭＳ Ｐゴシック" panose="020B0600070205080204" pitchFamily="50" charset="-128"/>
              </a:rPr>
              <a:t>約</a:t>
            </a:r>
            <a:r>
              <a:rPr lang="en-US" altLang="ja-JP" sz="3600" dirty="0">
                <a:solidFill>
                  <a:srgbClr val="000000"/>
                </a:solidFill>
                <a:latin typeface="ＭＳ Ｐゴシック" panose="020B0600070205080204" pitchFamily="50" charset="-128"/>
              </a:rPr>
              <a:t>1,016</a:t>
            </a:r>
            <a:r>
              <a:rPr lang="ja-JP" altLang="en-US" sz="3600" dirty="0">
                <a:solidFill>
                  <a:srgbClr val="000000"/>
                </a:solidFill>
                <a:latin typeface="ＭＳ Ｐゴシック" panose="020B0600070205080204" pitchFamily="50" charset="-128"/>
              </a:rPr>
              <a:t>万人</a:t>
            </a:r>
            <a:endParaRPr lang="ja-JP" altLang="en-US" sz="2800" dirty="0">
              <a:solidFill>
                <a:srgbClr val="000000"/>
              </a:solidFill>
              <a:latin typeface="ＭＳ Ｐゴシック" panose="020B0600070205080204" pitchFamily="50" charset="-128"/>
            </a:endParaRPr>
          </a:p>
        </p:txBody>
      </p:sp>
      <p:sp>
        <p:nvSpPr>
          <p:cNvPr id="21" name="テキスト ボックス 13">
            <a:extLst>
              <a:ext uri="{FF2B5EF4-FFF2-40B4-BE49-F238E27FC236}">
                <a16:creationId xmlns:a16="http://schemas.microsoft.com/office/drawing/2014/main" id="{EF24F4E4-78F3-4869-87E4-75879B997622}"/>
              </a:ext>
            </a:extLst>
          </p:cNvPr>
          <p:cNvSpPr txBox="1">
            <a:spLocks noChangeArrowheads="1"/>
          </p:cNvSpPr>
          <p:nvPr/>
        </p:nvSpPr>
        <p:spPr bwMode="auto">
          <a:xfrm>
            <a:off x="4072571" y="3872183"/>
            <a:ext cx="4044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600" dirty="0">
                <a:solidFill>
                  <a:srgbClr val="000000"/>
                </a:solidFill>
                <a:latin typeface="ＭＳ Ｐゴシック" panose="020B0600070205080204" pitchFamily="50" charset="-128"/>
              </a:rPr>
              <a:t>約</a:t>
            </a:r>
            <a:r>
              <a:rPr lang="en-US" altLang="ja-JP" sz="3600" dirty="0">
                <a:solidFill>
                  <a:srgbClr val="000000"/>
                </a:solidFill>
                <a:latin typeface="ＭＳ Ｐゴシック" panose="020B0600070205080204" pitchFamily="50" charset="-128"/>
              </a:rPr>
              <a:t>10</a:t>
            </a:r>
            <a:r>
              <a:rPr lang="ja-JP" altLang="en-US" sz="3600" dirty="0">
                <a:solidFill>
                  <a:srgbClr val="000000"/>
                </a:solidFill>
                <a:latin typeface="ＭＳ Ｐゴシック" panose="020B0600070205080204" pitchFamily="50" charset="-128"/>
              </a:rPr>
              <a:t>万人</a:t>
            </a:r>
            <a:br>
              <a:rPr lang="en-US" altLang="ja-JP" sz="3600" dirty="0">
                <a:solidFill>
                  <a:srgbClr val="000000"/>
                </a:solidFill>
                <a:latin typeface="ＭＳ Ｐゴシック" panose="020B0600070205080204" pitchFamily="50" charset="-128"/>
              </a:rPr>
            </a:br>
            <a:r>
              <a:rPr lang="ja-JP" altLang="en-US" sz="2400" dirty="0">
                <a:solidFill>
                  <a:srgbClr val="000000"/>
                </a:solidFill>
                <a:latin typeface="ＭＳ Ｐゴシック" panose="020B0600070205080204" pitchFamily="50" charset="-128"/>
              </a:rPr>
              <a:t>（平均借入残高</a:t>
            </a:r>
            <a:r>
              <a:rPr lang="en-US" altLang="ja-JP" sz="2400" dirty="0">
                <a:solidFill>
                  <a:srgbClr val="000000"/>
                </a:solidFill>
                <a:latin typeface="ＭＳ Ｐゴシック" panose="020B0600070205080204" pitchFamily="50" charset="-128"/>
              </a:rPr>
              <a:t>268</a:t>
            </a:r>
            <a:r>
              <a:rPr lang="ja-JP" altLang="en-US" sz="2400" dirty="0">
                <a:solidFill>
                  <a:srgbClr val="000000"/>
                </a:solidFill>
                <a:latin typeface="ＭＳ Ｐゴシック" panose="020B0600070205080204" pitchFamily="50" charset="-128"/>
              </a:rPr>
              <a:t>万円）</a:t>
            </a:r>
            <a:endParaRPr lang="ja-JP" altLang="en-US" sz="1800" dirty="0">
              <a:solidFill>
                <a:srgbClr val="000000"/>
              </a:solidFill>
              <a:latin typeface="ＭＳ Ｐゴシック" panose="020B060007020508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テキスト ボックス 5">
            <a:extLst>
              <a:ext uri="{FF2B5EF4-FFF2-40B4-BE49-F238E27FC236}">
                <a16:creationId xmlns:a16="http://schemas.microsoft.com/office/drawing/2014/main" id="{0CD59AAA-2AE2-485A-8337-AE565DE5B1A2}"/>
              </a:ext>
            </a:extLst>
          </p:cNvPr>
          <p:cNvSpPr txBox="1">
            <a:spLocks noChangeArrowheads="1"/>
          </p:cNvSpPr>
          <p:nvPr/>
        </p:nvSpPr>
        <p:spPr bwMode="auto">
          <a:xfrm>
            <a:off x="-19050" y="620713"/>
            <a:ext cx="7327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a:solidFill>
                  <a:schemeClr val="bg1"/>
                </a:solidFill>
              </a:rPr>
              <a:t>＜参考＞</a:t>
            </a:r>
            <a:r>
              <a:rPr lang="ja-JP" altLang="en-US" sz="2400">
                <a:solidFill>
                  <a:schemeClr val="bg1"/>
                </a:solidFill>
              </a:rPr>
              <a:t>多重債務相談者が借金をしたきっかけ</a:t>
            </a:r>
            <a:r>
              <a:rPr lang="ja-JP" altLang="en-US" sz="1400">
                <a:solidFill>
                  <a:schemeClr val="bg1"/>
                </a:solidFill>
              </a:rPr>
              <a:t>（複数回答）</a:t>
            </a:r>
          </a:p>
        </p:txBody>
      </p:sp>
      <p:sp>
        <p:nvSpPr>
          <p:cNvPr id="2" name="スライド番号プレースホルダー 1">
            <a:extLst>
              <a:ext uri="{FF2B5EF4-FFF2-40B4-BE49-F238E27FC236}">
                <a16:creationId xmlns:a16="http://schemas.microsoft.com/office/drawing/2014/main" id="{3BAEA6BE-2391-4262-A4E4-C9D08836CE2F}"/>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082CA47-D27B-4731-AA13-302CA0EC4330}" type="slidenum">
              <a:rPr lang="ja-JP" altLang="en-US">
                <a:solidFill>
                  <a:srgbClr val="898989"/>
                </a:solidFill>
              </a:rPr>
              <a:pPr/>
              <a:t>24</a:t>
            </a:fld>
            <a:endParaRPr lang="ja-JP" altLang="en-US">
              <a:solidFill>
                <a:srgbClr val="898989"/>
              </a:solidFill>
            </a:endParaRPr>
          </a:p>
        </p:txBody>
      </p:sp>
      <p:grpSp>
        <p:nvGrpSpPr>
          <p:cNvPr id="29700" name="グループ化 6">
            <a:extLst>
              <a:ext uri="{FF2B5EF4-FFF2-40B4-BE49-F238E27FC236}">
                <a16:creationId xmlns:a16="http://schemas.microsoft.com/office/drawing/2014/main" id="{F6036716-B0A3-4C4A-9311-4B3F0A260981}"/>
              </a:ext>
            </a:extLst>
          </p:cNvPr>
          <p:cNvGrpSpPr>
            <a:grpSpLocks/>
          </p:cNvGrpSpPr>
          <p:nvPr/>
        </p:nvGrpSpPr>
        <p:grpSpPr bwMode="auto">
          <a:xfrm>
            <a:off x="7693025" y="374650"/>
            <a:ext cx="1152525" cy="928688"/>
            <a:chOff x="7693104" y="374691"/>
            <a:chExt cx="1152525" cy="929317"/>
          </a:xfrm>
        </p:grpSpPr>
        <p:sp>
          <p:nvSpPr>
            <p:cNvPr id="19" name="円/楕円 18">
              <a:extLst>
                <a:ext uri="{FF2B5EF4-FFF2-40B4-BE49-F238E27FC236}">
                  <a16:creationId xmlns:a16="http://schemas.microsoft.com/office/drawing/2014/main" id="{DCA3F4DC-98A8-459D-8B67-08673015145E}"/>
                </a:ext>
              </a:extLst>
            </p:cNvPr>
            <p:cNvSpPr/>
            <p:nvPr/>
          </p:nvSpPr>
          <p:spPr>
            <a:xfrm>
              <a:off x="7915354" y="1200750"/>
              <a:ext cx="708025" cy="1032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円/楕円 16">
              <a:extLst>
                <a:ext uri="{FF2B5EF4-FFF2-40B4-BE49-F238E27FC236}">
                  <a16:creationId xmlns:a16="http://schemas.microsoft.com/office/drawing/2014/main" id="{3D65C283-B478-4E2B-A7E7-0702E986D0BA}"/>
                </a:ext>
              </a:extLst>
            </p:cNvPr>
            <p:cNvSpPr/>
            <p:nvPr/>
          </p:nvSpPr>
          <p:spPr>
            <a:xfrm>
              <a:off x="7821692" y="374691"/>
              <a:ext cx="895350" cy="897545"/>
            </a:xfrm>
            <a:prstGeom prst="ellipse">
              <a:avLst/>
            </a:prstGeom>
            <a:solidFill>
              <a:srgbClr val="FCDE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9708" name="テキスト ボックス 4">
              <a:extLst>
                <a:ext uri="{FF2B5EF4-FFF2-40B4-BE49-F238E27FC236}">
                  <a16:creationId xmlns:a16="http://schemas.microsoft.com/office/drawing/2014/main" id="{F4D4D3CB-C653-4861-9C70-9AA75F682294}"/>
                </a:ext>
              </a:extLst>
            </p:cNvPr>
            <p:cNvSpPr txBox="1">
              <a:spLocks noChangeArrowheads="1"/>
            </p:cNvSpPr>
            <p:nvPr/>
          </p:nvSpPr>
          <p:spPr bwMode="auto">
            <a:xfrm>
              <a:off x="7693104" y="407180"/>
              <a:ext cx="1152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latin typeface="ＭＳ Ｐゴシック" panose="020B0600070205080204" pitchFamily="50" charset="-128"/>
                </a:rPr>
                <a:t>資</a:t>
              </a:r>
              <a:r>
                <a:rPr lang="en-US" altLang="ja-JP" sz="2400">
                  <a:solidFill>
                    <a:srgbClr val="000000"/>
                  </a:solidFill>
                  <a:latin typeface="ＭＳ Ｐゴシック" panose="020B0600070205080204" pitchFamily="50" charset="-128"/>
                </a:rPr>
                <a:t>49</a:t>
              </a:r>
              <a:br>
                <a:rPr lang="en-US" altLang="ja-JP" sz="2400">
                  <a:solidFill>
                    <a:srgbClr val="000000"/>
                  </a:solidFill>
                  <a:latin typeface="ＭＳ Ｐゴシック" panose="020B0600070205080204" pitchFamily="50" charset="-128"/>
                </a:rPr>
              </a:br>
              <a:r>
                <a:rPr lang="en-US" altLang="ja-JP" sz="2400">
                  <a:solidFill>
                    <a:srgbClr val="000000"/>
                  </a:solidFill>
                  <a:latin typeface="ＭＳ Ｐゴシック" panose="020B0600070205080204" pitchFamily="50" charset="-128"/>
                </a:rPr>
                <a:t>B</a:t>
              </a:r>
            </a:p>
          </p:txBody>
        </p:sp>
      </p:grpSp>
      <p:sp>
        <p:nvSpPr>
          <p:cNvPr id="29702" name="テキスト ボックス 10">
            <a:extLst>
              <a:ext uri="{FF2B5EF4-FFF2-40B4-BE49-F238E27FC236}">
                <a16:creationId xmlns:a16="http://schemas.microsoft.com/office/drawing/2014/main" id="{FFFA21F5-40C8-463C-BB1F-EAC9A80A206E}"/>
              </a:ext>
            </a:extLst>
          </p:cNvPr>
          <p:cNvSpPr txBox="1">
            <a:spLocks noChangeArrowheads="1"/>
          </p:cNvSpPr>
          <p:nvPr/>
        </p:nvSpPr>
        <p:spPr bwMode="auto">
          <a:xfrm>
            <a:off x="1654175" y="5707063"/>
            <a:ext cx="7239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200">
                <a:solidFill>
                  <a:srgbClr val="000000"/>
                </a:solidFill>
              </a:rPr>
              <a:t>「低収入・収入の減少等」がもっとも多いことが分かります。</a:t>
            </a:r>
            <a:endParaRPr lang="en-US" altLang="ja-JP" sz="2200">
              <a:solidFill>
                <a:srgbClr val="000000"/>
              </a:solidFill>
            </a:endParaRPr>
          </a:p>
        </p:txBody>
      </p:sp>
      <p:pic>
        <p:nvPicPr>
          <p:cNvPr id="29703" name="図 1" descr="画面の領域">
            <a:extLst>
              <a:ext uri="{FF2B5EF4-FFF2-40B4-BE49-F238E27FC236}">
                <a16:creationId xmlns:a16="http://schemas.microsoft.com/office/drawing/2014/main" id="{0E823913-24DA-4A32-A10E-BE5231DA84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5372100"/>
            <a:ext cx="12779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36">
            <a:extLst>
              <a:ext uri="{FF2B5EF4-FFF2-40B4-BE49-F238E27FC236}">
                <a16:creationId xmlns:a16="http://schemas.microsoft.com/office/drawing/2014/main" id="{A0009E13-ACAB-4532-B4C2-9610C76EA690}"/>
              </a:ext>
            </a:extLst>
          </p:cNvPr>
          <p:cNvSpPr txBox="1">
            <a:spLocks noChangeArrowheads="1"/>
          </p:cNvSpPr>
          <p:nvPr/>
        </p:nvSpPr>
        <p:spPr bwMode="auto">
          <a:xfrm>
            <a:off x="677863" y="5146433"/>
            <a:ext cx="7964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900" dirty="0">
                <a:solidFill>
                  <a:srgbClr val="000000"/>
                </a:solidFill>
                <a:latin typeface="ＭＳ Ｐゴシック" panose="020B0600070205080204" pitchFamily="50" charset="-128"/>
              </a:rPr>
              <a:t>出典：多重債務問題及び消費者向け金融等に関する懇談会 第</a:t>
            </a:r>
            <a:r>
              <a:rPr lang="en-US" altLang="ja-JP" sz="900" dirty="0">
                <a:solidFill>
                  <a:srgbClr val="000000"/>
                </a:solidFill>
                <a:latin typeface="ＭＳ Ｐゴシック" panose="020B0600070205080204" pitchFamily="50" charset="-128"/>
              </a:rPr>
              <a:t>15</a:t>
            </a:r>
            <a:r>
              <a:rPr lang="ja-JP" altLang="en-US" sz="900" dirty="0">
                <a:solidFill>
                  <a:srgbClr val="000000"/>
                </a:solidFill>
                <a:latin typeface="ＭＳ Ｐゴシック" panose="020B0600070205080204" pitchFamily="50" charset="-128"/>
              </a:rPr>
              <a:t>回 資料</a:t>
            </a:r>
            <a:r>
              <a:rPr lang="en-US" altLang="ja-JP" sz="900" dirty="0">
                <a:solidFill>
                  <a:srgbClr val="000000"/>
                </a:solidFill>
                <a:latin typeface="ＭＳ Ｐゴシック" panose="020B0600070205080204" pitchFamily="50" charset="-128"/>
              </a:rPr>
              <a:t>1-1</a:t>
            </a:r>
            <a:r>
              <a:rPr lang="ja-JP" altLang="en-US" sz="900" dirty="0">
                <a:solidFill>
                  <a:srgbClr val="000000"/>
                </a:solidFill>
                <a:latin typeface="ＭＳ Ｐゴシック" panose="020B0600070205080204" pitchFamily="50" charset="-128"/>
              </a:rPr>
              <a:t>「</a:t>
            </a:r>
            <a:r>
              <a:rPr lang="en-US" altLang="ja-JP" sz="900" dirty="0">
                <a:solidFill>
                  <a:srgbClr val="000000"/>
                </a:solidFill>
                <a:latin typeface="ＭＳ Ｐゴシック" panose="020B0600070205080204" pitchFamily="50" charset="-128"/>
              </a:rPr>
              <a:t>3.</a:t>
            </a:r>
            <a:r>
              <a:rPr lang="ja-JP" altLang="en-US" sz="900" dirty="0">
                <a:solidFill>
                  <a:srgbClr val="000000"/>
                </a:solidFill>
                <a:latin typeface="ＭＳ Ｐゴシック" panose="020B0600070205080204" pitchFamily="50" charset="-128"/>
              </a:rPr>
              <a:t>地方自治体に寄せられた</a:t>
            </a:r>
            <a:r>
              <a:rPr lang="en-US" altLang="ja-JP" sz="900" dirty="0">
                <a:solidFill>
                  <a:srgbClr val="000000"/>
                </a:solidFill>
                <a:latin typeface="ＭＳ Ｐゴシック" panose="020B0600070205080204" pitchFamily="50" charset="-128"/>
              </a:rPr>
              <a:t>『</a:t>
            </a:r>
            <a:r>
              <a:rPr lang="ja-JP" altLang="en-US" sz="900" dirty="0">
                <a:solidFill>
                  <a:srgbClr val="000000"/>
                </a:solidFill>
                <a:latin typeface="ＭＳ Ｐゴシック" panose="020B0600070205080204" pitchFamily="50" charset="-128"/>
              </a:rPr>
              <a:t>多重債務</a:t>
            </a:r>
            <a:r>
              <a:rPr lang="en-US" altLang="ja-JP" sz="900" dirty="0">
                <a:solidFill>
                  <a:srgbClr val="000000"/>
                </a:solidFill>
                <a:latin typeface="ＭＳ Ｐゴシック" panose="020B0600070205080204" pitchFamily="50" charset="-128"/>
              </a:rPr>
              <a:t>』</a:t>
            </a:r>
            <a:r>
              <a:rPr lang="ja-JP" altLang="en-US" sz="900" dirty="0">
                <a:solidFill>
                  <a:srgbClr val="000000"/>
                </a:solidFill>
                <a:latin typeface="ＭＳ Ｐゴシック" panose="020B0600070205080204" pitchFamily="50" charset="-128"/>
              </a:rPr>
              <a:t>に関する相談の概況</a:t>
            </a:r>
            <a:r>
              <a:rPr lang="en-US" altLang="ja-JP" sz="900" dirty="0">
                <a:solidFill>
                  <a:srgbClr val="000000"/>
                </a:solidFill>
                <a:latin typeface="ＭＳ Ｐゴシック" panose="020B0600070205080204" pitchFamily="50" charset="-128"/>
              </a:rPr>
              <a:t>(1)</a:t>
            </a:r>
            <a:r>
              <a:rPr lang="ja-JP" altLang="en-US" sz="900" dirty="0">
                <a:solidFill>
                  <a:srgbClr val="000000"/>
                </a:solidFill>
                <a:latin typeface="ＭＳ Ｐゴシック" panose="020B0600070205080204" pitchFamily="50" charset="-128"/>
              </a:rPr>
              <a:t>」</a:t>
            </a:r>
            <a:br>
              <a:rPr lang="en-US" altLang="ja-JP" sz="900" dirty="0">
                <a:solidFill>
                  <a:srgbClr val="000000"/>
                </a:solidFill>
                <a:latin typeface="ＭＳ Ｐゴシック" panose="020B0600070205080204" pitchFamily="50" charset="-128"/>
              </a:rPr>
            </a:br>
            <a:r>
              <a:rPr lang="ja-JP" altLang="en-US" sz="900" dirty="0">
                <a:solidFill>
                  <a:srgbClr val="000000"/>
                </a:solidFill>
                <a:latin typeface="ＭＳ Ｐゴシック" panose="020B0600070205080204" pitchFamily="50" charset="-128"/>
              </a:rPr>
              <a:t>（</a:t>
            </a:r>
            <a:r>
              <a:rPr lang="en-US" altLang="ja-JP" sz="900" dirty="0">
                <a:solidFill>
                  <a:srgbClr val="000000"/>
                </a:solidFill>
                <a:latin typeface="ＭＳ Ｐゴシック" panose="020B0600070205080204" pitchFamily="50" charset="-128"/>
              </a:rPr>
              <a:t>https://www.kantei.go.jp/jp/singi/saimu/kondankai/dai15/siryou1-1.pdf</a:t>
            </a:r>
            <a:r>
              <a:rPr lang="ja-JP" altLang="en-US" sz="900" dirty="0">
                <a:solidFill>
                  <a:srgbClr val="000000"/>
                </a:solidFill>
                <a:latin typeface="ＭＳ Ｐゴシック" panose="020B0600070205080204" pitchFamily="50" charset="-128"/>
              </a:rPr>
              <a:t>）を加工して作成</a:t>
            </a:r>
            <a:endParaRPr lang="en-US" altLang="ja-JP" sz="900" dirty="0">
              <a:solidFill>
                <a:srgbClr val="000000"/>
              </a:solidFill>
              <a:latin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BE05D31D-ED8A-4F38-A724-8DD738613783}"/>
              </a:ext>
            </a:extLst>
          </p:cNvPr>
          <p:cNvSpPr txBox="1">
            <a:spLocks noChangeArrowheads="1"/>
          </p:cNvSpPr>
          <p:nvPr/>
        </p:nvSpPr>
        <p:spPr bwMode="auto">
          <a:xfrm>
            <a:off x="7777956" y="1511790"/>
            <a:ext cx="9826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dirty="0">
                <a:solidFill>
                  <a:srgbClr val="000000"/>
                </a:solidFill>
                <a:latin typeface="ＭＳ Ｐゴシック" panose="020B0600070205080204" pitchFamily="50" charset="-128"/>
              </a:rPr>
              <a:t>（数字は人数）</a:t>
            </a:r>
          </a:p>
        </p:txBody>
      </p:sp>
      <p:pic>
        <p:nvPicPr>
          <p:cNvPr id="15" name="図 14" descr="タイムライン&#10;&#10;自動的に生成された説明">
            <a:extLst>
              <a:ext uri="{FF2B5EF4-FFF2-40B4-BE49-F238E27FC236}">
                <a16:creationId xmlns:a16="http://schemas.microsoft.com/office/drawing/2014/main" id="{551046E8-E69C-4947-B3EC-D47F59404703}"/>
              </a:ext>
            </a:extLst>
          </p:cNvPr>
          <p:cNvPicPr>
            <a:picLocks noChangeAspect="1"/>
          </p:cNvPicPr>
          <p:nvPr/>
        </p:nvPicPr>
        <p:blipFill rotWithShape="1">
          <a:blip r:embed="rId3">
            <a:extLst>
              <a:ext uri="{28A0092B-C50C-407E-A947-70E740481C1C}">
                <a14:useLocalDpi xmlns:a14="http://schemas.microsoft.com/office/drawing/2010/main" val="0"/>
              </a:ext>
            </a:extLst>
          </a:blip>
          <a:srcRect l="3110" t="30101" r="3786" b="16611"/>
          <a:stretch/>
        </p:blipFill>
        <p:spPr>
          <a:xfrm>
            <a:off x="296143" y="1745698"/>
            <a:ext cx="8319237" cy="33666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CF2ABB-2125-4B42-A61C-7DE71BF1A57E}"/>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3DD1CD2-86C2-4543-A246-A14DDFCF959F}" type="slidenum">
              <a:rPr lang="ja-JP" altLang="en-US">
                <a:solidFill>
                  <a:srgbClr val="898989"/>
                </a:solidFill>
              </a:rPr>
              <a:pPr/>
              <a:t>25</a:t>
            </a:fld>
            <a:endParaRPr lang="ja-JP" altLang="en-US">
              <a:solidFill>
                <a:srgbClr val="898989"/>
              </a:solidFill>
            </a:endParaRPr>
          </a:p>
        </p:txBody>
      </p:sp>
      <p:sp>
        <p:nvSpPr>
          <p:cNvPr id="30723" name="テキスト ボックス 8">
            <a:extLst>
              <a:ext uri="{FF2B5EF4-FFF2-40B4-BE49-F238E27FC236}">
                <a16:creationId xmlns:a16="http://schemas.microsoft.com/office/drawing/2014/main" id="{171CAE58-22BB-4746-B15B-8B826E29AFEB}"/>
              </a:ext>
            </a:extLst>
          </p:cNvPr>
          <p:cNvSpPr txBox="1">
            <a:spLocks noChangeArrowheads="1"/>
          </p:cNvSpPr>
          <p:nvPr/>
        </p:nvSpPr>
        <p:spPr bwMode="auto">
          <a:xfrm>
            <a:off x="-19050" y="620713"/>
            <a:ext cx="732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a:solidFill>
                  <a:schemeClr val="bg1"/>
                </a:solidFill>
              </a:rPr>
              <a:t>＜参考＞</a:t>
            </a:r>
            <a:r>
              <a:rPr lang="ja-JP" altLang="en-US" sz="2800" b="1">
                <a:solidFill>
                  <a:schemeClr val="bg1"/>
                </a:solidFill>
              </a:rPr>
              <a:t>多重債務相談者の年齢・性別</a:t>
            </a:r>
          </a:p>
        </p:txBody>
      </p:sp>
      <p:grpSp>
        <p:nvGrpSpPr>
          <p:cNvPr id="30724" name="グループ化 2">
            <a:extLst>
              <a:ext uri="{FF2B5EF4-FFF2-40B4-BE49-F238E27FC236}">
                <a16:creationId xmlns:a16="http://schemas.microsoft.com/office/drawing/2014/main" id="{032E27A1-10D2-4F51-9C6A-EDD03B9C3832}"/>
              </a:ext>
            </a:extLst>
          </p:cNvPr>
          <p:cNvGrpSpPr>
            <a:grpSpLocks/>
          </p:cNvGrpSpPr>
          <p:nvPr/>
        </p:nvGrpSpPr>
        <p:grpSpPr bwMode="auto">
          <a:xfrm>
            <a:off x="7693025" y="374650"/>
            <a:ext cx="1152525" cy="928688"/>
            <a:chOff x="7693104" y="374691"/>
            <a:chExt cx="1152525" cy="929317"/>
          </a:xfrm>
        </p:grpSpPr>
        <p:sp>
          <p:nvSpPr>
            <p:cNvPr id="14" name="円/楕円 13">
              <a:extLst>
                <a:ext uri="{FF2B5EF4-FFF2-40B4-BE49-F238E27FC236}">
                  <a16:creationId xmlns:a16="http://schemas.microsoft.com/office/drawing/2014/main" id="{D9B0D311-22BA-48D2-BEA5-CC9DD6A03BEA}"/>
                </a:ext>
              </a:extLst>
            </p:cNvPr>
            <p:cNvSpPr/>
            <p:nvPr/>
          </p:nvSpPr>
          <p:spPr>
            <a:xfrm>
              <a:off x="7915354" y="1200750"/>
              <a:ext cx="708025" cy="1032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円/楕円 9">
              <a:extLst>
                <a:ext uri="{FF2B5EF4-FFF2-40B4-BE49-F238E27FC236}">
                  <a16:creationId xmlns:a16="http://schemas.microsoft.com/office/drawing/2014/main" id="{3CB5493B-DA12-42E0-A413-CE3D4CCD9CA8}"/>
                </a:ext>
              </a:extLst>
            </p:cNvPr>
            <p:cNvSpPr/>
            <p:nvPr/>
          </p:nvSpPr>
          <p:spPr>
            <a:xfrm>
              <a:off x="7821692" y="374691"/>
              <a:ext cx="895350" cy="897545"/>
            </a:xfrm>
            <a:prstGeom prst="ellipse">
              <a:avLst/>
            </a:prstGeom>
            <a:solidFill>
              <a:srgbClr val="FCDE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0738" name="テキスト ボックス 4">
              <a:extLst>
                <a:ext uri="{FF2B5EF4-FFF2-40B4-BE49-F238E27FC236}">
                  <a16:creationId xmlns:a16="http://schemas.microsoft.com/office/drawing/2014/main" id="{5AED30D1-BA0C-4196-8262-C9CB78BB02F0}"/>
                </a:ext>
              </a:extLst>
            </p:cNvPr>
            <p:cNvSpPr txBox="1">
              <a:spLocks noChangeArrowheads="1"/>
            </p:cNvSpPr>
            <p:nvPr/>
          </p:nvSpPr>
          <p:spPr bwMode="auto">
            <a:xfrm>
              <a:off x="7693104" y="407180"/>
              <a:ext cx="1152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latin typeface="ＭＳ Ｐゴシック" panose="020B0600070205080204" pitchFamily="50" charset="-128"/>
                </a:rPr>
                <a:t>資</a:t>
              </a:r>
              <a:r>
                <a:rPr lang="en-US" altLang="ja-JP" sz="2400">
                  <a:solidFill>
                    <a:srgbClr val="000000"/>
                  </a:solidFill>
                  <a:latin typeface="ＭＳ Ｐゴシック" panose="020B0600070205080204" pitchFamily="50" charset="-128"/>
                </a:rPr>
                <a:t>49</a:t>
              </a:r>
              <a:br>
                <a:rPr lang="en-US" altLang="ja-JP" sz="2400">
                  <a:solidFill>
                    <a:srgbClr val="000000"/>
                  </a:solidFill>
                  <a:latin typeface="ＭＳ Ｐゴシック" panose="020B0600070205080204" pitchFamily="50" charset="-128"/>
                </a:rPr>
              </a:br>
              <a:r>
                <a:rPr lang="en-US" altLang="ja-JP" sz="2400">
                  <a:solidFill>
                    <a:srgbClr val="000000"/>
                  </a:solidFill>
                  <a:latin typeface="ＭＳ Ｐゴシック" panose="020B0600070205080204" pitchFamily="50" charset="-128"/>
                </a:rPr>
                <a:t>C</a:t>
              </a:r>
            </a:p>
          </p:txBody>
        </p:sp>
      </p:grpSp>
      <p:sp>
        <p:nvSpPr>
          <p:cNvPr id="30725" name="テキスト ボックス 10">
            <a:extLst>
              <a:ext uri="{FF2B5EF4-FFF2-40B4-BE49-F238E27FC236}">
                <a16:creationId xmlns:a16="http://schemas.microsoft.com/office/drawing/2014/main" id="{66CAD1B2-1BA3-4975-A21E-8965A1A34CE6}"/>
              </a:ext>
            </a:extLst>
          </p:cNvPr>
          <p:cNvSpPr txBox="1">
            <a:spLocks noChangeArrowheads="1"/>
          </p:cNvSpPr>
          <p:nvPr/>
        </p:nvSpPr>
        <p:spPr bwMode="auto">
          <a:xfrm>
            <a:off x="1654175" y="5707063"/>
            <a:ext cx="7239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200">
                <a:solidFill>
                  <a:srgbClr val="000000"/>
                </a:solidFill>
              </a:rPr>
              <a:t>性別・年代を問わず、多重債務は身近な問題です。</a:t>
            </a:r>
          </a:p>
        </p:txBody>
      </p:sp>
      <p:pic>
        <p:nvPicPr>
          <p:cNvPr id="30726" name="図 1" descr="画面の領域">
            <a:extLst>
              <a:ext uri="{FF2B5EF4-FFF2-40B4-BE49-F238E27FC236}">
                <a16:creationId xmlns:a16="http://schemas.microsoft.com/office/drawing/2014/main" id="{8050B8C1-61B7-408C-9CC8-C5D9E5D878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5372100"/>
            <a:ext cx="12779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
            <a:extLst>
              <a:ext uri="{FF2B5EF4-FFF2-40B4-BE49-F238E27FC236}">
                <a16:creationId xmlns:a16="http://schemas.microsoft.com/office/drawing/2014/main" id="{2AE27DE5-6750-462D-9D08-EF1136D0349E}"/>
              </a:ext>
            </a:extLst>
          </p:cNvPr>
          <p:cNvPicPr>
            <a:picLocks noChangeAspect="1"/>
          </p:cNvPicPr>
          <p:nvPr/>
        </p:nvPicPr>
        <p:blipFill>
          <a:blip r:embed="rId3">
            <a:extLst>
              <a:ext uri="{28A0092B-C50C-407E-A947-70E740481C1C}">
                <a14:useLocalDpi xmlns:a14="http://schemas.microsoft.com/office/drawing/2010/main" val="0"/>
              </a:ext>
            </a:extLst>
          </a:blip>
          <a:srcRect l="6094" t="35728" r="6709" b="29230"/>
          <a:stretch>
            <a:fillRect/>
          </a:stretch>
        </p:blipFill>
        <p:spPr bwMode="auto">
          <a:xfrm>
            <a:off x="521716" y="1970959"/>
            <a:ext cx="8181133" cy="232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3">
            <a:extLst>
              <a:ext uri="{FF2B5EF4-FFF2-40B4-BE49-F238E27FC236}">
                <a16:creationId xmlns:a16="http://schemas.microsoft.com/office/drawing/2014/main" id="{2B231127-2455-465A-B967-AC7054E32718}"/>
              </a:ext>
            </a:extLst>
          </p:cNvPr>
          <p:cNvSpPr txBox="1">
            <a:spLocks noChangeArrowheads="1"/>
          </p:cNvSpPr>
          <p:nvPr/>
        </p:nvSpPr>
        <p:spPr bwMode="auto">
          <a:xfrm>
            <a:off x="579165" y="333220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56.2%</a:t>
            </a:r>
            <a:endParaRPr lang="ja-JP" altLang="en-US" sz="2400" dirty="0">
              <a:solidFill>
                <a:srgbClr val="000000"/>
              </a:solidFill>
              <a:latin typeface="ＭＳ Ｐゴシック" panose="020B0600070205080204" pitchFamily="50" charset="-128"/>
            </a:endParaRPr>
          </a:p>
        </p:txBody>
      </p:sp>
      <p:sp>
        <p:nvSpPr>
          <p:cNvPr id="21" name="テキスト ボックス 36">
            <a:extLst>
              <a:ext uri="{FF2B5EF4-FFF2-40B4-BE49-F238E27FC236}">
                <a16:creationId xmlns:a16="http://schemas.microsoft.com/office/drawing/2014/main" id="{10879239-6BC0-4176-8CAB-16A6564C434C}"/>
              </a:ext>
            </a:extLst>
          </p:cNvPr>
          <p:cNvSpPr txBox="1">
            <a:spLocks noChangeArrowheads="1"/>
          </p:cNvSpPr>
          <p:nvPr/>
        </p:nvSpPr>
        <p:spPr bwMode="auto">
          <a:xfrm>
            <a:off x="752476" y="4325207"/>
            <a:ext cx="796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900" dirty="0">
                <a:solidFill>
                  <a:srgbClr val="000000"/>
                </a:solidFill>
                <a:latin typeface="ＭＳ Ｐゴシック" panose="020B0600070205080204" pitchFamily="50" charset="-128"/>
              </a:rPr>
              <a:t>出典：公益財団法人日本クレジットカウンセリング協会「多重債務者のためのクレジットカウンセリングこの一年間 令和</a:t>
            </a:r>
            <a:r>
              <a:rPr lang="en-US" altLang="ja-JP" sz="900" dirty="0">
                <a:solidFill>
                  <a:srgbClr val="000000"/>
                </a:solidFill>
                <a:latin typeface="ＭＳ Ｐゴシック" panose="020B0600070205080204" pitchFamily="50" charset="-128"/>
              </a:rPr>
              <a:t>2</a:t>
            </a:r>
            <a:r>
              <a:rPr lang="ja-JP" altLang="en-US" sz="900" dirty="0">
                <a:solidFill>
                  <a:srgbClr val="000000"/>
                </a:solidFill>
                <a:latin typeface="ＭＳ Ｐゴシック" panose="020B0600070205080204" pitchFamily="50" charset="-128"/>
              </a:rPr>
              <a:t>年度のカウンセリング活動」</a:t>
            </a:r>
            <a:endParaRPr lang="en-US" altLang="ja-JP" sz="900" dirty="0">
              <a:solidFill>
                <a:srgbClr val="000000"/>
              </a:solidFill>
              <a:latin typeface="ＭＳ Ｐゴシック" panose="020B0600070205080204" pitchFamily="50" charset="-128"/>
            </a:endParaRPr>
          </a:p>
        </p:txBody>
      </p:sp>
      <p:sp>
        <p:nvSpPr>
          <p:cNvPr id="22" name="テキスト ボックス 13">
            <a:extLst>
              <a:ext uri="{FF2B5EF4-FFF2-40B4-BE49-F238E27FC236}">
                <a16:creationId xmlns:a16="http://schemas.microsoft.com/office/drawing/2014/main" id="{99E7B1FB-CCA0-4A0D-BC27-89F554DAD7BC}"/>
              </a:ext>
            </a:extLst>
          </p:cNvPr>
          <p:cNvSpPr txBox="1">
            <a:spLocks noChangeArrowheads="1"/>
          </p:cNvSpPr>
          <p:nvPr/>
        </p:nvSpPr>
        <p:spPr bwMode="auto">
          <a:xfrm>
            <a:off x="1606787" y="3325853"/>
            <a:ext cx="1284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43.8%</a:t>
            </a:r>
            <a:endParaRPr lang="ja-JP" altLang="en-US" sz="2400" dirty="0">
              <a:solidFill>
                <a:srgbClr val="000000"/>
              </a:solidFill>
              <a:latin typeface="ＭＳ Ｐゴシック" panose="020B0600070205080204" pitchFamily="50" charset="-128"/>
            </a:endParaRPr>
          </a:p>
        </p:txBody>
      </p:sp>
      <p:sp>
        <p:nvSpPr>
          <p:cNvPr id="23" name="テキスト ボックス 13">
            <a:extLst>
              <a:ext uri="{FF2B5EF4-FFF2-40B4-BE49-F238E27FC236}">
                <a16:creationId xmlns:a16="http://schemas.microsoft.com/office/drawing/2014/main" id="{3AF1B3FC-9870-4CB5-9B41-53608F863FD8}"/>
              </a:ext>
            </a:extLst>
          </p:cNvPr>
          <p:cNvSpPr txBox="1">
            <a:spLocks noChangeArrowheads="1"/>
          </p:cNvSpPr>
          <p:nvPr/>
        </p:nvSpPr>
        <p:spPr bwMode="auto">
          <a:xfrm>
            <a:off x="3212357" y="333220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25.2%</a:t>
            </a:r>
            <a:endParaRPr lang="ja-JP" altLang="en-US" sz="2400" dirty="0">
              <a:solidFill>
                <a:srgbClr val="000000"/>
              </a:solidFill>
              <a:latin typeface="ＭＳ Ｐゴシック" panose="020B0600070205080204" pitchFamily="50" charset="-128"/>
            </a:endParaRPr>
          </a:p>
        </p:txBody>
      </p:sp>
      <p:sp>
        <p:nvSpPr>
          <p:cNvPr id="24" name="テキスト ボックス 13">
            <a:extLst>
              <a:ext uri="{FF2B5EF4-FFF2-40B4-BE49-F238E27FC236}">
                <a16:creationId xmlns:a16="http://schemas.microsoft.com/office/drawing/2014/main" id="{2CD8E739-FBD0-47DB-9B3D-3687E441E8FC}"/>
              </a:ext>
            </a:extLst>
          </p:cNvPr>
          <p:cNvSpPr txBox="1">
            <a:spLocks noChangeArrowheads="1"/>
          </p:cNvSpPr>
          <p:nvPr/>
        </p:nvSpPr>
        <p:spPr bwMode="auto">
          <a:xfrm>
            <a:off x="4271903" y="332585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21.4%</a:t>
            </a:r>
            <a:endParaRPr lang="ja-JP" altLang="en-US" sz="2400" dirty="0">
              <a:solidFill>
                <a:srgbClr val="000000"/>
              </a:solidFill>
              <a:latin typeface="ＭＳ Ｐゴシック" panose="020B0600070205080204" pitchFamily="50" charset="-128"/>
            </a:endParaRPr>
          </a:p>
        </p:txBody>
      </p:sp>
      <p:sp>
        <p:nvSpPr>
          <p:cNvPr id="25" name="テキスト ボックス 13">
            <a:extLst>
              <a:ext uri="{FF2B5EF4-FFF2-40B4-BE49-F238E27FC236}">
                <a16:creationId xmlns:a16="http://schemas.microsoft.com/office/drawing/2014/main" id="{551CF3DC-9B8B-4AAB-8817-955BABDC8A42}"/>
              </a:ext>
            </a:extLst>
          </p:cNvPr>
          <p:cNvSpPr txBox="1">
            <a:spLocks noChangeArrowheads="1"/>
          </p:cNvSpPr>
          <p:nvPr/>
        </p:nvSpPr>
        <p:spPr bwMode="auto">
          <a:xfrm>
            <a:off x="5423126" y="333220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21.8%</a:t>
            </a:r>
            <a:endParaRPr lang="ja-JP" altLang="en-US" sz="2400" dirty="0">
              <a:solidFill>
                <a:srgbClr val="000000"/>
              </a:solidFill>
              <a:latin typeface="ＭＳ Ｐゴシック" panose="020B0600070205080204" pitchFamily="50" charset="-128"/>
            </a:endParaRPr>
          </a:p>
        </p:txBody>
      </p:sp>
      <p:sp>
        <p:nvSpPr>
          <p:cNvPr id="26" name="テキスト ボックス 13">
            <a:extLst>
              <a:ext uri="{FF2B5EF4-FFF2-40B4-BE49-F238E27FC236}">
                <a16:creationId xmlns:a16="http://schemas.microsoft.com/office/drawing/2014/main" id="{5407C746-583C-407B-95A2-F52AB58A3E5A}"/>
              </a:ext>
            </a:extLst>
          </p:cNvPr>
          <p:cNvSpPr txBox="1">
            <a:spLocks noChangeArrowheads="1"/>
          </p:cNvSpPr>
          <p:nvPr/>
        </p:nvSpPr>
        <p:spPr bwMode="auto">
          <a:xfrm>
            <a:off x="6420049" y="332585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14.9%</a:t>
            </a:r>
            <a:endParaRPr lang="ja-JP" altLang="en-US" sz="2400" dirty="0">
              <a:solidFill>
                <a:srgbClr val="000000"/>
              </a:solidFill>
              <a:latin typeface="ＭＳ Ｐゴシック" panose="020B0600070205080204" pitchFamily="50" charset="-128"/>
            </a:endParaRPr>
          </a:p>
        </p:txBody>
      </p:sp>
      <p:sp>
        <p:nvSpPr>
          <p:cNvPr id="27" name="テキスト ボックス 13">
            <a:extLst>
              <a:ext uri="{FF2B5EF4-FFF2-40B4-BE49-F238E27FC236}">
                <a16:creationId xmlns:a16="http://schemas.microsoft.com/office/drawing/2014/main" id="{B116B1D0-19A7-467C-9C8A-E31914D5AC51}"/>
              </a:ext>
            </a:extLst>
          </p:cNvPr>
          <p:cNvSpPr txBox="1">
            <a:spLocks noChangeArrowheads="1"/>
          </p:cNvSpPr>
          <p:nvPr/>
        </p:nvSpPr>
        <p:spPr bwMode="auto">
          <a:xfrm>
            <a:off x="7482694" y="332585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16.7%</a:t>
            </a:r>
            <a:endParaRPr lang="ja-JP" altLang="en-US" sz="2400" dirty="0">
              <a:solidFill>
                <a:srgbClr val="000000"/>
              </a:solidFill>
              <a:latin typeface="ＭＳ Ｐゴシック" panose="020B0600070205080204"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49A17F-3BE3-4868-89B5-C899B247AF59}"/>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5A07105-8A23-4AA9-AF8E-1E551D350060}" type="slidenum">
              <a:rPr lang="ja-JP" altLang="en-US">
                <a:solidFill>
                  <a:srgbClr val="898989"/>
                </a:solidFill>
              </a:rPr>
              <a:pPr/>
              <a:t>26</a:t>
            </a:fld>
            <a:endParaRPr lang="ja-JP" altLang="en-US">
              <a:solidFill>
                <a:srgbClr val="898989"/>
              </a:solidFill>
            </a:endParaRPr>
          </a:p>
        </p:txBody>
      </p:sp>
      <p:sp>
        <p:nvSpPr>
          <p:cNvPr id="31747" name="テキスト ボックス 8">
            <a:extLst>
              <a:ext uri="{FF2B5EF4-FFF2-40B4-BE49-F238E27FC236}">
                <a16:creationId xmlns:a16="http://schemas.microsoft.com/office/drawing/2014/main" id="{131C56EF-0C9B-4C0E-BCB9-84E024C6F62C}"/>
              </a:ext>
            </a:extLst>
          </p:cNvPr>
          <p:cNvSpPr txBox="1">
            <a:spLocks noChangeArrowheads="1"/>
          </p:cNvSpPr>
          <p:nvPr/>
        </p:nvSpPr>
        <p:spPr bwMode="auto">
          <a:xfrm>
            <a:off x="-19050" y="693738"/>
            <a:ext cx="7327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a:solidFill>
                  <a:schemeClr val="bg1"/>
                </a:solidFill>
              </a:rPr>
              <a:t>＜参考＞</a:t>
            </a:r>
            <a:r>
              <a:rPr lang="ja-JP" altLang="en-US" sz="2200" b="1">
                <a:solidFill>
                  <a:schemeClr val="bg1"/>
                </a:solidFill>
              </a:rPr>
              <a:t>多重債務相談者</a:t>
            </a:r>
            <a:r>
              <a:rPr lang="en-US" altLang="ja-JP" sz="2200" b="1">
                <a:solidFill>
                  <a:schemeClr val="bg1"/>
                </a:solidFill>
              </a:rPr>
              <a:t>1</a:t>
            </a:r>
            <a:r>
              <a:rPr lang="ja-JP" altLang="en-US" sz="2200" b="1">
                <a:solidFill>
                  <a:schemeClr val="bg1"/>
                </a:solidFill>
              </a:rPr>
              <a:t>人あたりの債務件数と債務額</a:t>
            </a:r>
          </a:p>
        </p:txBody>
      </p:sp>
      <p:grpSp>
        <p:nvGrpSpPr>
          <p:cNvPr id="31748" name="グループ化 2">
            <a:extLst>
              <a:ext uri="{FF2B5EF4-FFF2-40B4-BE49-F238E27FC236}">
                <a16:creationId xmlns:a16="http://schemas.microsoft.com/office/drawing/2014/main" id="{D1F69C3E-417B-4F04-A04D-AA0AEB300A25}"/>
              </a:ext>
            </a:extLst>
          </p:cNvPr>
          <p:cNvGrpSpPr>
            <a:grpSpLocks/>
          </p:cNvGrpSpPr>
          <p:nvPr/>
        </p:nvGrpSpPr>
        <p:grpSpPr bwMode="auto">
          <a:xfrm>
            <a:off x="7693025" y="374650"/>
            <a:ext cx="1152525" cy="928688"/>
            <a:chOff x="7693104" y="374691"/>
            <a:chExt cx="1152525" cy="929317"/>
          </a:xfrm>
        </p:grpSpPr>
        <p:sp>
          <p:nvSpPr>
            <p:cNvPr id="14" name="円/楕円 13">
              <a:extLst>
                <a:ext uri="{FF2B5EF4-FFF2-40B4-BE49-F238E27FC236}">
                  <a16:creationId xmlns:a16="http://schemas.microsoft.com/office/drawing/2014/main" id="{F7F4F472-1DA6-4414-8CCD-AA36F6AFC4C3}"/>
                </a:ext>
              </a:extLst>
            </p:cNvPr>
            <p:cNvSpPr/>
            <p:nvPr/>
          </p:nvSpPr>
          <p:spPr>
            <a:xfrm>
              <a:off x="7915354" y="1200750"/>
              <a:ext cx="708025" cy="1032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円/楕円 9">
              <a:extLst>
                <a:ext uri="{FF2B5EF4-FFF2-40B4-BE49-F238E27FC236}">
                  <a16:creationId xmlns:a16="http://schemas.microsoft.com/office/drawing/2014/main" id="{3055920E-6F80-4253-9980-255ED35312BE}"/>
                </a:ext>
              </a:extLst>
            </p:cNvPr>
            <p:cNvSpPr/>
            <p:nvPr/>
          </p:nvSpPr>
          <p:spPr>
            <a:xfrm>
              <a:off x="7821692" y="374691"/>
              <a:ext cx="895350" cy="897545"/>
            </a:xfrm>
            <a:prstGeom prst="ellipse">
              <a:avLst/>
            </a:prstGeom>
            <a:solidFill>
              <a:srgbClr val="FCDE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1769" name="テキスト ボックス 4">
              <a:extLst>
                <a:ext uri="{FF2B5EF4-FFF2-40B4-BE49-F238E27FC236}">
                  <a16:creationId xmlns:a16="http://schemas.microsoft.com/office/drawing/2014/main" id="{5A26A84B-92D8-4F99-A57E-11F7917A3DB4}"/>
                </a:ext>
              </a:extLst>
            </p:cNvPr>
            <p:cNvSpPr txBox="1">
              <a:spLocks noChangeArrowheads="1"/>
            </p:cNvSpPr>
            <p:nvPr/>
          </p:nvSpPr>
          <p:spPr bwMode="auto">
            <a:xfrm>
              <a:off x="7693104" y="407180"/>
              <a:ext cx="1152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latin typeface="ＭＳ Ｐゴシック" panose="020B0600070205080204" pitchFamily="50" charset="-128"/>
                </a:rPr>
                <a:t>資</a:t>
              </a:r>
              <a:r>
                <a:rPr lang="en-US" altLang="ja-JP" sz="2400">
                  <a:solidFill>
                    <a:srgbClr val="000000"/>
                  </a:solidFill>
                  <a:latin typeface="ＭＳ Ｐゴシック" panose="020B0600070205080204" pitchFamily="50" charset="-128"/>
                </a:rPr>
                <a:t>49</a:t>
              </a:r>
              <a:br>
                <a:rPr lang="en-US" altLang="ja-JP" sz="2400">
                  <a:solidFill>
                    <a:srgbClr val="000000"/>
                  </a:solidFill>
                  <a:latin typeface="ＭＳ Ｐゴシック" panose="020B0600070205080204" pitchFamily="50" charset="-128"/>
                </a:rPr>
              </a:br>
              <a:r>
                <a:rPr lang="en-US" altLang="ja-JP" sz="2400">
                  <a:solidFill>
                    <a:srgbClr val="000000"/>
                  </a:solidFill>
                  <a:latin typeface="ＭＳ Ｐゴシック" panose="020B0600070205080204" pitchFamily="50" charset="-128"/>
                </a:rPr>
                <a:t>D</a:t>
              </a:r>
            </a:p>
          </p:txBody>
        </p:sp>
      </p:grpSp>
      <p:sp>
        <p:nvSpPr>
          <p:cNvPr id="31751" name="テキスト ボックス 10">
            <a:extLst>
              <a:ext uri="{FF2B5EF4-FFF2-40B4-BE49-F238E27FC236}">
                <a16:creationId xmlns:a16="http://schemas.microsoft.com/office/drawing/2014/main" id="{E76D86D7-B987-46D0-9FDF-CDF77CCA2658}"/>
              </a:ext>
            </a:extLst>
          </p:cNvPr>
          <p:cNvSpPr txBox="1">
            <a:spLocks noChangeArrowheads="1"/>
          </p:cNvSpPr>
          <p:nvPr/>
        </p:nvSpPr>
        <p:spPr bwMode="auto">
          <a:xfrm>
            <a:off x="1654175" y="5707063"/>
            <a:ext cx="7239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200">
                <a:solidFill>
                  <a:srgbClr val="000000"/>
                </a:solidFill>
              </a:rPr>
              <a:t>年代を問わず、多重債務は身近な問題です。</a:t>
            </a:r>
          </a:p>
        </p:txBody>
      </p:sp>
      <p:pic>
        <p:nvPicPr>
          <p:cNvPr id="31752" name="図 1" descr="画面の領域">
            <a:extLst>
              <a:ext uri="{FF2B5EF4-FFF2-40B4-BE49-F238E27FC236}">
                <a16:creationId xmlns:a16="http://schemas.microsoft.com/office/drawing/2014/main" id="{1B8B7532-6F92-4C44-8D7B-ADF343B9E7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5372100"/>
            <a:ext cx="12779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2">
            <a:extLst>
              <a:ext uri="{FF2B5EF4-FFF2-40B4-BE49-F238E27FC236}">
                <a16:creationId xmlns:a16="http://schemas.microsoft.com/office/drawing/2014/main" id="{D1EF85E6-0D81-40A2-A855-A1E17220C37F}"/>
              </a:ext>
            </a:extLst>
          </p:cNvPr>
          <p:cNvPicPr>
            <a:picLocks noChangeAspect="1"/>
          </p:cNvPicPr>
          <p:nvPr/>
        </p:nvPicPr>
        <p:blipFill>
          <a:blip r:embed="rId3">
            <a:extLst>
              <a:ext uri="{28A0092B-C50C-407E-A947-70E740481C1C}">
                <a14:useLocalDpi xmlns:a14="http://schemas.microsoft.com/office/drawing/2010/main" val="0"/>
              </a:ext>
            </a:extLst>
          </a:blip>
          <a:srcRect l="7568" t="30305" r="8481" b="20609"/>
          <a:stretch>
            <a:fillRect/>
          </a:stretch>
        </p:blipFill>
        <p:spPr bwMode="auto">
          <a:xfrm>
            <a:off x="350837" y="1660908"/>
            <a:ext cx="8282559" cy="34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テキスト ボックス 13">
            <a:extLst>
              <a:ext uri="{FF2B5EF4-FFF2-40B4-BE49-F238E27FC236}">
                <a16:creationId xmlns:a16="http://schemas.microsoft.com/office/drawing/2014/main" id="{C115EB2B-F3D9-4DC2-8F60-E0C7BA348EB5}"/>
              </a:ext>
            </a:extLst>
          </p:cNvPr>
          <p:cNvSpPr txBox="1">
            <a:spLocks noChangeArrowheads="1"/>
          </p:cNvSpPr>
          <p:nvPr/>
        </p:nvSpPr>
        <p:spPr bwMode="auto">
          <a:xfrm>
            <a:off x="2418333" y="3024738"/>
            <a:ext cx="77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4.3</a:t>
            </a:r>
            <a:endParaRPr lang="ja-JP" altLang="en-US" sz="2800" dirty="0">
              <a:solidFill>
                <a:srgbClr val="000000"/>
              </a:solidFill>
              <a:latin typeface="ＭＳ Ｐゴシック" panose="020B0600070205080204" pitchFamily="50" charset="-128"/>
            </a:endParaRPr>
          </a:p>
        </p:txBody>
      </p:sp>
      <p:sp>
        <p:nvSpPr>
          <p:cNvPr id="43" name="テキスト ボックス 13">
            <a:extLst>
              <a:ext uri="{FF2B5EF4-FFF2-40B4-BE49-F238E27FC236}">
                <a16:creationId xmlns:a16="http://schemas.microsoft.com/office/drawing/2014/main" id="{0F5F9ED7-C85C-41A4-A83E-51688FF1C790}"/>
              </a:ext>
            </a:extLst>
          </p:cNvPr>
          <p:cNvSpPr txBox="1">
            <a:spLocks noChangeArrowheads="1"/>
          </p:cNvSpPr>
          <p:nvPr/>
        </p:nvSpPr>
        <p:spPr bwMode="auto">
          <a:xfrm>
            <a:off x="3441477" y="3024738"/>
            <a:ext cx="77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4.6</a:t>
            </a:r>
            <a:endParaRPr lang="ja-JP" altLang="en-US" sz="2800" dirty="0">
              <a:solidFill>
                <a:srgbClr val="000000"/>
              </a:solidFill>
              <a:latin typeface="ＭＳ Ｐゴシック" panose="020B0600070205080204" pitchFamily="50" charset="-128"/>
            </a:endParaRPr>
          </a:p>
        </p:txBody>
      </p:sp>
      <p:sp>
        <p:nvSpPr>
          <p:cNvPr id="44" name="テキスト ボックス 13">
            <a:extLst>
              <a:ext uri="{FF2B5EF4-FFF2-40B4-BE49-F238E27FC236}">
                <a16:creationId xmlns:a16="http://schemas.microsoft.com/office/drawing/2014/main" id="{019FF42A-8366-4205-9078-A3CF1554525E}"/>
              </a:ext>
            </a:extLst>
          </p:cNvPr>
          <p:cNvSpPr txBox="1">
            <a:spLocks noChangeArrowheads="1"/>
          </p:cNvSpPr>
          <p:nvPr/>
        </p:nvSpPr>
        <p:spPr bwMode="auto">
          <a:xfrm>
            <a:off x="4492427" y="3024738"/>
            <a:ext cx="77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4.7</a:t>
            </a:r>
            <a:endParaRPr lang="ja-JP" altLang="en-US" sz="2800" dirty="0">
              <a:solidFill>
                <a:srgbClr val="000000"/>
              </a:solidFill>
              <a:latin typeface="ＭＳ Ｐゴシック" panose="020B0600070205080204" pitchFamily="50" charset="-128"/>
            </a:endParaRPr>
          </a:p>
        </p:txBody>
      </p:sp>
      <p:sp>
        <p:nvSpPr>
          <p:cNvPr id="45" name="テキスト ボックス 13">
            <a:extLst>
              <a:ext uri="{FF2B5EF4-FFF2-40B4-BE49-F238E27FC236}">
                <a16:creationId xmlns:a16="http://schemas.microsoft.com/office/drawing/2014/main" id="{3032CF69-81D8-4C83-8E18-F6705B395FBF}"/>
              </a:ext>
            </a:extLst>
          </p:cNvPr>
          <p:cNvSpPr txBox="1">
            <a:spLocks noChangeArrowheads="1"/>
          </p:cNvSpPr>
          <p:nvPr/>
        </p:nvSpPr>
        <p:spPr bwMode="auto">
          <a:xfrm>
            <a:off x="5579170" y="3024738"/>
            <a:ext cx="77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5.5</a:t>
            </a:r>
            <a:endParaRPr lang="ja-JP" altLang="en-US" sz="2800" dirty="0">
              <a:solidFill>
                <a:srgbClr val="000000"/>
              </a:solidFill>
              <a:latin typeface="ＭＳ Ｐゴシック" panose="020B0600070205080204" pitchFamily="50" charset="-128"/>
            </a:endParaRPr>
          </a:p>
        </p:txBody>
      </p:sp>
      <p:sp>
        <p:nvSpPr>
          <p:cNvPr id="46" name="テキスト ボックス 13">
            <a:extLst>
              <a:ext uri="{FF2B5EF4-FFF2-40B4-BE49-F238E27FC236}">
                <a16:creationId xmlns:a16="http://schemas.microsoft.com/office/drawing/2014/main" id="{275A8FA1-5A1F-4A03-A463-EB547ADEFD84}"/>
              </a:ext>
            </a:extLst>
          </p:cNvPr>
          <p:cNvSpPr txBox="1">
            <a:spLocks noChangeArrowheads="1"/>
          </p:cNvSpPr>
          <p:nvPr/>
        </p:nvSpPr>
        <p:spPr bwMode="auto">
          <a:xfrm>
            <a:off x="6626920" y="3024738"/>
            <a:ext cx="77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4.9</a:t>
            </a:r>
            <a:endParaRPr lang="ja-JP" altLang="en-US" sz="2800" dirty="0">
              <a:solidFill>
                <a:srgbClr val="000000"/>
              </a:solidFill>
              <a:latin typeface="ＭＳ Ｐゴシック" panose="020B0600070205080204" pitchFamily="50" charset="-128"/>
            </a:endParaRPr>
          </a:p>
        </p:txBody>
      </p:sp>
      <p:sp>
        <p:nvSpPr>
          <p:cNvPr id="47" name="テキスト ボックス 14">
            <a:extLst>
              <a:ext uri="{FF2B5EF4-FFF2-40B4-BE49-F238E27FC236}">
                <a16:creationId xmlns:a16="http://schemas.microsoft.com/office/drawing/2014/main" id="{A9A54703-5C73-4D3E-9F11-E55EBF0E75B9}"/>
              </a:ext>
            </a:extLst>
          </p:cNvPr>
          <p:cNvSpPr txBox="1">
            <a:spLocks noChangeArrowheads="1"/>
          </p:cNvSpPr>
          <p:nvPr/>
        </p:nvSpPr>
        <p:spPr bwMode="auto">
          <a:xfrm>
            <a:off x="7665369" y="3024738"/>
            <a:ext cx="776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4.7</a:t>
            </a:r>
            <a:endParaRPr lang="ja-JP" altLang="en-US" sz="2800" dirty="0">
              <a:solidFill>
                <a:srgbClr val="000000"/>
              </a:solidFill>
              <a:latin typeface="ＭＳ Ｐゴシック" panose="020B0600070205080204" pitchFamily="50" charset="-128"/>
            </a:endParaRPr>
          </a:p>
        </p:txBody>
      </p:sp>
      <p:sp>
        <p:nvSpPr>
          <p:cNvPr id="48" name="テキスト ボックス 13">
            <a:extLst>
              <a:ext uri="{FF2B5EF4-FFF2-40B4-BE49-F238E27FC236}">
                <a16:creationId xmlns:a16="http://schemas.microsoft.com/office/drawing/2014/main" id="{91A39BEB-7E99-45B8-A43A-FD42114B748C}"/>
              </a:ext>
            </a:extLst>
          </p:cNvPr>
          <p:cNvSpPr txBox="1">
            <a:spLocks noChangeArrowheads="1"/>
          </p:cNvSpPr>
          <p:nvPr/>
        </p:nvSpPr>
        <p:spPr bwMode="auto">
          <a:xfrm>
            <a:off x="2354833" y="4098354"/>
            <a:ext cx="901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268</a:t>
            </a:r>
            <a:endParaRPr lang="ja-JP" altLang="en-US" sz="2800" dirty="0">
              <a:solidFill>
                <a:srgbClr val="000000"/>
              </a:solidFill>
              <a:latin typeface="ＭＳ Ｐゴシック" panose="020B0600070205080204" pitchFamily="50" charset="-128"/>
            </a:endParaRPr>
          </a:p>
        </p:txBody>
      </p:sp>
      <p:sp>
        <p:nvSpPr>
          <p:cNvPr id="49" name="テキスト ボックス 13">
            <a:extLst>
              <a:ext uri="{FF2B5EF4-FFF2-40B4-BE49-F238E27FC236}">
                <a16:creationId xmlns:a16="http://schemas.microsoft.com/office/drawing/2014/main" id="{9EA78D22-CEA5-40DC-95D6-6FA5917F9BCD}"/>
              </a:ext>
            </a:extLst>
          </p:cNvPr>
          <p:cNvSpPr txBox="1">
            <a:spLocks noChangeArrowheads="1"/>
          </p:cNvSpPr>
          <p:nvPr/>
        </p:nvSpPr>
        <p:spPr bwMode="auto">
          <a:xfrm>
            <a:off x="6705600" y="1459067"/>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400" dirty="0">
                <a:solidFill>
                  <a:srgbClr val="000000"/>
                </a:solidFill>
                <a:latin typeface="ＭＳ Ｐゴシック" panose="020B0600070205080204" pitchFamily="50" charset="-128"/>
              </a:rPr>
              <a:t>（債務額の単位は万円）</a:t>
            </a:r>
            <a:endParaRPr lang="ja-JP" altLang="en-US" sz="1100" dirty="0">
              <a:solidFill>
                <a:srgbClr val="000000"/>
              </a:solidFill>
              <a:latin typeface="ＭＳ Ｐゴシック" panose="020B0600070205080204" pitchFamily="50" charset="-128"/>
            </a:endParaRPr>
          </a:p>
        </p:txBody>
      </p:sp>
      <p:sp>
        <p:nvSpPr>
          <p:cNvPr id="50" name="テキスト ボックス 13">
            <a:extLst>
              <a:ext uri="{FF2B5EF4-FFF2-40B4-BE49-F238E27FC236}">
                <a16:creationId xmlns:a16="http://schemas.microsoft.com/office/drawing/2014/main" id="{DBF80945-DCA8-4425-9DD1-AEDB21C9D460}"/>
              </a:ext>
            </a:extLst>
          </p:cNvPr>
          <p:cNvSpPr txBox="1">
            <a:spLocks noChangeArrowheads="1"/>
          </p:cNvSpPr>
          <p:nvPr/>
        </p:nvSpPr>
        <p:spPr bwMode="auto">
          <a:xfrm>
            <a:off x="3384786" y="4098354"/>
            <a:ext cx="901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384</a:t>
            </a:r>
            <a:endParaRPr lang="ja-JP" altLang="en-US" sz="2800" dirty="0">
              <a:solidFill>
                <a:srgbClr val="000000"/>
              </a:solidFill>
              <a:latin typeface="ＭＳ Ｐゴシック" panose="020B0600070205080204" pitchFamily="50" charset="-128"/>
            </a:endParaRPr>
          </a:p>
        </p:txBody>
      </p:sp>
      <p:sp>
        <p:nvSpPr>
          <p:cNvPr id="51" name="テキスト ボックス 13">
            <a:extLst>
              <a:ext uri="{FF2B5EF4-FFF2-40B4-BE49-F238E27FC236}">
                <a16:creationId xmlns:a16="http://schemas.microsoft.com/office/drawing/2014/main" id="{9A12902F-4132-4613-B458-E65CD76D8B7F}"/>
              </a:ext>
            </a:extLst>
          </p:cNvPr>
          <p:cNvSpPr txBox="1">
            <a:spLocks noChangeArrowheads="1"/>
          </p:cNvSpPr>
          <p:nvPr/>
        </p:nvSpPr>
        <p:spPr bwMode="auto">
          <a:xfrm>
            <a:off x="4403292" y="4098354"/>
            <a:ext cx="901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530</a:t>
            </a:r>
            <a:endParaRPr lang="ja-JP" altLang="en-US" sz="2800" dirty="0">
              <a:solidFill>
                <a:srgbClr val="000000"/>
              </a:solidFill>
              <a:latin typeface="ＭＳ Ｐゴシック" panose="020B0600070205080204" pitchFamily="50" charset="-128"/>
            </a:endParaRPr>
          </a:p>
        </p:txBody>
      </p:sp>
      <p:sp>
        <p:nvSpPr>
          <p:cNvPr id="52" name="テキスト ボックス 13">
            <a:extLst>
              <a:ext uri="{FF2B5EF4-FFF2-40B4-BE49-F238E27FC236}">
                <a16:creationId xmlns:a16="http://schemas.microsoft.com/office/drawing/2014/main" id="{1D1126F1-9CB7-47FF-A4FF-7F15FD3F194F}"/>
              </a:ext>
            </a:extLst>
          </p:cNvPr>
          <p:cNvSpPr txBox="1">
            <a:spLocks noChangeArrowheads="1"/>
          </p:cNvSpPr>
          <p:nvPr/>
        </p:nvSpPr>
        <p:spPr bwMode="auto">
          <a:xfrm>
            <a:off x="5171281" y="4098354"/>
            <a:ext cx="122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en-US" altLang="ja-JP" sz="3600" dirty="0">
                <a:solidFill>
                  <a:srgbClr val="000000"/>
                </a:solidFill>
                <a:latin typeface="ＭＳ Ｐゴシック" panose="020B0600070205080204" pitchFamily="50" charset="-128"/>
              </a:rPr>
              <a:t>641</a:t>
            </a:r>
            <a:endParaRPr lang="ja-JP" altLang="en-US" sz="2800" dirty="0">
              <a:solidFill>
                <a:srgbClr val="000000"/>
              </a:solidFill>
              <a:latin typeface="ＭＳ Ｐゴシック" panose="020B0600070205080204" pitchFamily="50" charset="-128"/>
            </a:endParaRPr>
          </a:p>
        </p:txBody>
      </p:sp>
      <p:sp>
        <p:nvSpPr>
          <p:cNvPr id="53" name="テキスト ボックス 13">
            <a:extLst>
              <a:ext uri="{FF2B5EF4-FFF2-40B4-BE49-F238E27FC236}">
                <a16:creationId xmlns:a16="http://schemas.microsoft.com/office/drawing/2014/main" id="{BB26610A-2A8C-4F15-9FE2-63751E75D595}"/>
              </a:ext>
            </a:extLst>
          </p:cNvPr>
          <p:cNvSpPr txBox="1">
            <a:spLocks noChangeArrowheads="1"/>
          </p:cNvSpPr>
          <p:nvPr/>
        </p:nvSpPr>
        <p:spPr bwMode="auto">
          <a:xfrm>
            <a:off x="6584032" y="4098354"/>
            <a:ext cx="901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446</a:t>
            </a:r>
            <a:endParaRPr lang="ja-JP" altLang="en-US" sz="2800" dirty="0">
              <a:solidFill>
                <a:srgbClr val="000000"/>
              </a:solidFill>
              <a:latin typeface="ＭＳ Ｐゴシック" panose="020B0600070205080204" pitchFamily="50" charset="-128"/>
            </a:endParaRPr>
          </a:p>
        </p:txBody>
      </p:sp>
      <p:sp>
        <p:nvSpPr>
          <p:cNvPr id="54" name="テキスト ボックス 13">
            <a:extLst>
              <a:ext uri="{FF2B5EF4-FFF2-40B4-BE49-F238E27FC236}">
                <a16:creationId xmlns:a16="http://schemas.microsoft.com/office/drawing/2014/main" id="{B6F239F5-5E91-4EA8-B0D9-9CF506DABBF9}"/>
              </a:ext>
            </a:extLst>
          </p:cNvPr>
          <p:cNvSpPr txBox="1">
            <a:spLocks noChangeArrowheads="1"/>
          </p:cNvSpPr>
          <p:nvPr/>
        </p:nvSpPr>
        <p:spPr bwMode="auto">
          <a:xfrm>
            <a:off x="7617855" y="4098354"/>
            <a:ext cx="900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435</a:t>
            </a:r>
            <a:endParaRPr lang="ja-JP" altLang="en-US" sz="2800" dirty="0">
              <a:solidFill>
                <a:srgbClr val="000000"/>
              </a:solidFill>
              <a:latin typeface="ＭＳ Ｐゴシック" panose="020B0600070205080204" pitchFamily="50" charset="-128"/>
            </a:endParaRPr>
          </a:p>
        </p:txBody>
      </p:sp>
      <p:sp>
        <p:nvSpPr>
          <p:cNvPr id="55" name="テキスト ボックス 36">
            <a:extLst>
              <a:ext uri="{FF2B5EF4-FFF2-40B4-BE49-F238E27FC236}">
                <a16:creationId xmlns:a16="http://schemas.microsoft.com/office/drawing/2014/main" id="{0031B57F-22A2-44A1-9E16-F2E0A41094CA}"/>
              </a:ext>
            </a:extLst>
          </p:cNvPr>
          <p:cNvSpPr txBox="1">
            <a:spLocks noChangeArrowheads="1"/>
          </p:cNvSpPr>
          <p:nvPr/>
        </p:nvSpPr>
        <p:spPr bwMode="auto">
          <a:xfrm>
            <a:off x="668908" y="5090959"/>
            <a:ext cx="79644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900" dirty="0">
                <a:solidFill>
                  <a:srgbClr val="000000"/>
                </a:solidFill>
                <a:latin typeface="ＭＳ Ｐゴシック" panose="020B0600070205080204" pitchFamily="50" charset="-128"/>
              </a:rPr>
              <a:t>出典：公益財団法人日本クレジットカウンセリング協会「多重債務者のためのクレジットカウンセリングこの一年間 令和</a:t>
            </a:r>
            <a:r>
              <a:rPr lang="en-US" altLang="ja-JP" sz="900" dirty="0">
                <a:solidFill>
                  <a:srgbClr val="000000"/>
                </a:solidFill>
                <a:latin typeface="ＭＳ Ｐゴシック" panose="020B0600070205080204" pitchFamily="50" charset="-128"/>
              </a:rPr>
              <a:t>2</a:t>
            </a:r>
            <a:r>
              <a:rPr lang="ja-JP" altLang="en-US" sz="900" dirty="0">
                <a:solidFill>
                  <a:srgbClr val="000000"/>
                </a:solidFill>
                <a:latin typeface="ＭＳ Ｐゴシック" panose="020B0600070205080204" pitchFamily="50" charset="-128"/>
              </a:rPr>
              <a:t>年度のカウンセリング活動」</a:t>
            </a:r>
            <a:endParaRPr lang="en-US" altLang="ja-JP" sz="900" dirty="0">
              <a:solidFill>
                <a:srgbClr val="000000"/>
              </a:solidFill>
              <a:latin typeface="ＭＳ Ｐゴシック" panose="020B0600070205080204"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45666E9-ED5C-4444-955E-594BC3D5AC8E}"/>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19042C4-1B6A-43C5-BAF5-BE7882A73B52}" type="slidenum">
              <a:rPr lang="ja-JP" altLang="en-US">
                <a:solidFill>
                  <a:srgbClr val="898989"/>
                </a:solidFill>
              </a:rPr>
              <a:pPr/>
              <a:t>27</a:t>
            </a:fld>
            <a:endParaRPr lang="ja-JP" altLang="en-US">
              <a:solidFill>
                <a:srgbClr val="898989"/>
              </a:solidFill>
            </a:endParaRPr>
          </a:p>
        </p:txBody>
      </p:sp>
      <p:sp>
        <p:nvSpPr>
          <p:cNvPr id="32771" name="テキスト ボックス 12">
            <a:extLst>
              <a:ext uri="{FF2B5EF4-FFF2-40B4-BE49-F238E27FC236}">
                <a16:creationId xmlns:a16="http://schemas.microsoft.com/office/drawing/2014/main" id="{42B2A8B5-335D-46A9-AFC0-C28983D290E1}"/>
              </a:ext>
            </a:extLst>
          </p:cNvPr>
          <p:cNvSpPr txBox="1">
            <a:spLocks noChangeArrowheads="1"/>
          </p:cNvSpPr>
          <p:nvPr/>
        </p:nvSpPr>
        <p:spPr bwMode="auto">
          <a:xfrm>
            <a:off x="-19050" y="600075"/>
            <a:ext cx="732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a:solidFill>
                  <a:schemeClr val="bg1"/>
                </a:solidFill>
              </a:rPr>
              <a:t>＜参考＞</a:t>
            </a:r>
            <a:r>
              <a:rPr lang="ja-JP" altLang="en-US" sz="2800">
                <a:solidFill>
                  <a:schemeClr val="bg1"/>
                </a:solidFill>
              </a:rPr>
              <a:t>破産の負債原因</a:t>
            </a:r>
            <a:r>
              <a:rPr lang="ja-JP" altLang="en-US" sz="1400">
                <a:solidFill>
                  <a:schemeClr val="bg1"/>
                </a:solidFill>
              </a:rPr>
              <a:t>（複数選択）</a:t>
            </a:r>
          </a:p>
        </p:txBody>
      </p:sp>
      <p:grpSp>
        <p:nvGrpSpPr>
          <p:cNvPr id="32772" name="グループ化 1">
            <a:extLst>
              <a:ext uri="{FF2B5EF4-FFF2-40B4-BE49-F238E27FC236}">
                <a16:creationId xmlns:a16="http://schemas.microsoft.com/office/drawing/2014/main" id="{7C7E5AB0-8050-4920-BBAB-B8F46935EE80}"/>
              </a:ext>
            </a:extLst>
          </p:cNvPr>
          <p:cNvGrpSpPr>
            <a:grpSpLocks/>
          </p:cNvGrpSpPr>
          <p:nvPr/>
        </p:nvGrpSpPr>
        <p:grpSpPr bwMode="auto">
          <a:xfrm>
            <a:off x="7693025" y="374650"/>
            <a:ext cx="1152525" cy="928688"/>
            <a:chOff x="7693104" y="374691"/>
            <a:chExt cx="1152525" cy="929317"/>
          </a:xfrm>
        </p:grpSpPr>
        <p:sp>
          <p:nvSpPr>
            <p:cNvPr id="18" name="円/楕円 17">
              <a:extLst>
                <a:ext uri="{FF2B5EF4-FFF2-40B4-BE49-F238E27FC236}">
                  <a16:creationId xmlns:a16="http://schemas.microsoft.com/office/drawing/2014/main" id="{CF2CC94C-05C5-4F08-AD15-308DE9E01496}"/>
                </a:ext>
              </a:extLst>
            </p:cNvPr>
            <p:cNvSpPr/>
            <p:nvPr/>
          </p:nvSpPr>
          <p:spPr>
            <a:xfrm>
              <a:off x="7915354" y="1200750"/>
              <a:ext cx="708025" cy="1032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円/楕円 14">
              <a:extLst>
                <a:ext uri="{FF2B5EF4-FFF2-40B4-BE49-F238E27FC236}">
                  <a16:creationId xmlns:a16="http://schemas.microsoft.com/office/drawing/2014/main" id="{A804BBFA-8749-44EA-8FF3-05CD102A2B5C}"/>
                </a:ext>
              </a:extLst>
            </p:cNvPr>
            <p:cNvSpPr/>
            <p:nvPr/>
          </p:nvSpPr>
          <p:spPr>
            <a:xfrm>
              <a:off x="7821692" y="374691"/>
              <a:ext cx="895350" cy="897545"/>
            </a:xfrm>
            <a:prstGeom prst="ellipse">
              <a:avLst/>
            </a:prstGeom>
            <a:solidFill>
              <a:srgbClr val="FCDE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2790" name="テキスト ボックス 4">
              <a:extLst>
                <a:ext uri="{FF2B5EF4-FFF2-40B4-BE49-F238E27FC236}">
                  <a16:creationId xmlns:a16="http://schemas.microsoft.com/office/drawing/2014/main" id="{9A1B564E-8C08-4001-9F17-CFAAF7C74496}"/>
                </a:ext>
              </a:extLst>
            </p:cNvPr>
            <p:cNvSpPr txBox="1">
              <a:spLocks noChangeArrowheads="1"/>
            </p:cNvSpPr>
            <p:nvPr/>
          </p:nvSpPr>
          <p:spPr bwMode="auto">
            <a:xfrm>
              <a:off x="7693104" y="407180"/>
              <a:ext cx="1152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latin typeface="ＭＳ Ｐゴシック" panose="020B0600070205080204" pitchFamily="50" charset="-128"/>
                </a:rPr>
                <a:t>資</a:t>
              </a:r>
              <a:r>
                <a:rPr lang="en-US" altLang="ja-JP" sz="2400">
                  <a:solidFill>
                    <a:srgbClr val="000000"/>
                  </a:solidFill>
                  <a:latin typeface="ＭＳ Ｐゴシック" panose="020B0600070205080204" pitchFamily="50" charset="-128"/>
                </a:rPr>
                <a:t>49</a:t>
              </a:r>
              <a:br>
                <a:rPr lang="en-US" altLang="ja-JP" sz="2400">
                  <a:solidFill>
                    <a:srgbClr val="000000"/>
                  </a:solidFill>
                  <a:latin typeface="ＭＳ Ｐゴシック" panose="020B0600070205080204" pitchFamily="50" charset="-128"/>
                </a:rPr>
              </a:br>
              <a:r>
                <a:rPr lang="en-US" altLang="ja-JP" sz="2400">
                  <a:solidFill>
                    <a:srgbClr val="000000"/>
                  </a:solidFill>
                  <a:latin typeface="ＭＳ Ｐゴシック" panose="020B0600070205080204" pitchFamily="50" charset="-128"/>
                </a:rPr>
                <a:t>E</a:t>
              </a:r>
            </a:p>
          </p:txBody>
        </p:sp>
      </p:grpSp>
      <p:sp>
        <p:nvSpPr>
          <p:cNvPr id="32775" name="テキスト ボックス 10">
            <a:extLst>
              <a:ext uri="{FF2B5EF4-FFF2-40B4-BE49-F238E27FC236}">
                <a16:creationId xmlns:a16="http://schemas.microsoft.com/office/drawing/2014/main" id="{8C9E727B-DAD0-4C99-B262-BCC2961EB5C4}"/>
              </a:ext>
            </a:extLst>
          </p:cNvPr>
          <p:cNvSpPr txBox="1">
            <a:spLocks noChangeArrowheads="1"/>
          </p:cNvSpPr>
          <p:nvPr/>
        </p:nvSpPr>
        <p:spPr bwMode="auto">
          <a:xfrm>
            <a:off x="1654175" y="5707063"/>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破産に至った負債の原因で、</a:t>
            </a:r>
            <a:br>
              <a:rPr lang="en-US" altLang="ja-JP" sz="2000">
                <a:solidFill>
                  <a:srgbClr val="000000"/>
                </a:solidFill>
              </a:rPr>
            </a:br>
            <a:r>
              <a:rPr lang="ja-JP" altLang="en-US" sz="2000">
                <a:solidFill>
                  <a:srgbClr val="000000"/>
                </a:solidFill>
              </a:rPr>
              <a:t>もっとも多いのが「生活苦・低所得」です。</a:t>
            </a:r>
            <a:endParaRPr lang="en-US" altLang="ja-JP" sz="2000">
              <a:solidFill>
                <a:srgbClr val="000000"/>
              </a:solidFill>
            </a:endParaRPr>
          </a:p>
        </p:txBody>
      </p:sp>
      <p:pic>
        <p:nvPicPr>
          <p:cNvPr id="32776" name="図 1" descr="画面の領域">
            <a:extLst>
              <a:ext uri="{FF2B5EF4-FFF2-40B4-BE49-F238E27FC236}">
                <a16:creationId xmlns:a16="http://schemas.microsoft.com/office/drawing/2014/main" id="{2112A365-47DD-4DE7-9AEB-98FB1046BF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5372100"/>
            <a:ext cx="12779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descr="グラフ, 棒グラフ, ヒストグラム&#10;&#10;自動的に生成された説明">
            <a:extLst>
              <a:ext uri="{FF2B5EF4-FFF2-40B4-BE49-F238E27FC236}">
                <a16:creationId xmlns:a16="http://schemas.microsoft.com/office/drawing/2014/main" id="{C071158E-9F01-4263-B913-B095621763A6}"/>
              </a:ext>
            </a:extLst>
          </p:cNvPr>
          <p:cNvPicPr>
            <a:picLocks noChangeAspect="1"/>
          </p:cNvPicPr>
          <p:nvPr/>
        </p:nvPicPr>
        <p:blipFill rotWithShape="1">
          <a:blip r:embed="rId3">
            <a:extLst>
              <a:ext uri="{28A0092B-C50C-407E-A947-70E740481C1C}">
                <a14:useLocalDpi xmlns:a14="http://schemas.microsoft.com/office/drawing/2010/main" val="0"/>
              </a:ext>
            </a:extLst>
          </a:blip>
          <a:srcRect l="6803" t="30652" r="6992" b="21240"/>
          <a:stretch/>
        </p:blipFill>
        <p:spPr>
          <a:xfrm>
            <a:off x="369577" y="1579204"/>
            <a:ext cx="8404845" cy="3198890"/>
          </a:xfrm>
          <a:prstGeom prst="rect">
            <a:avLst/>
          </a:prstGeom>
        </p:spPr>
      </p:pic>
      <p:sp>
        <p:nvSpPr>
          <p:cNvPr id="24" name="テキスト ボックス 36">
            <a:extLst>
              <a:ext uri="{FF2B5EF4-FFF2-40B4-BE49-F238E27FC236}">
                <a16:creationId xmlns:a16="http://schemas.microsoft.com/office/drawing/2014/main" id="{2C3BDE45-0554-4F62-BC1B-FA506540B356}"/>
              </a:ext>
            </a:extLst>
          </p:cNvPr>
          <p:cNvSpPr txBox="1">
            <a:spLocks noChangeArrowheads="1"/>
          </p:cNvSpPr>
          <p:nvPr/>
        </p:nvSpPr>
        <p:spPr bwMode="auto">
          <a:xfrm>
            <a:off x="669304" y="4842234"/>
            <a:ext cx="7964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en-US" altLang="ja-JP" sz="900" dirty="0">
                <a:solidFill>
                  <a:srgbClr val="000000"/>
                </a:solidFill>
                <a:latin typeface="ＭＳ Ｐゴシック" panose="020B0600070205080204" pitchFamily="50" charset="-128"/>
              </a:rPr>
              <a:t>※</a:t>
            </a:r>
            <a:r>
              <a:rPr lang="ja-JP" altLang="en-US" sz="900" dirty="0">
                <a:solidFill>
                  <a:srgbClr val="000000"/>
                </a:solidFill>
                <a:latin typeface="ＭＳ Ｐゴシック" panose="020B0600070205080204" pitchFamily="50" charset="-128"/>
              </a:rPr>
              <a:t>上位</a:t>
            </a:r>
            <a:r>
              <a:rPr lang="en-US" altLang="ja-JP" sz="900" dirty="0">
                <a:solidFill>
                  <a:srgbClr val="000000"/>
                </a:solidFill>
                <a:latin typeface="ＭＳ Ｐゴシック" panose="020B0600070205080204" pitchFamily="50" charset="-128"/>
              </a:rPr>
              <a:t>10</a:t>
            </a:r>
            <a:r>
              <a:rPr lang="ja-JP" altLang="en-US" sz="900" dirty="0">
                <a:solidFill>
                  <a:srgbClr val="000000"/>
                </a:solidFill>
                <a:latin typeface="ＭＳ Ｐゴシック" panose="020B0600070205080204" pitchFamily="50" charset="-128"/>
              </a:rPr>
              <a:t>項目を抜粋して掲載しています。　</a:t>
            </a:r>
            <a:r>
              <a:rPr lang="en-US" altLang="ja-JP" sz="900" dirty="0">
                <a:solidFill>
                  <a:srgbClr val="000000"/>
                </a:solidFill>
                <a:latin typeface="ＭＳ Ｐゴシック" panose="020B0600070205080204" pitchFamily="50" charset="-128"/>
              </a:rPr>
              <a:t>※</a:t>
            </a:r>
            <a:r>
              <a:rPr lang="ja-JP" altLang="en-US" sz="900" dirty="0">
                <a:solidFill>
                  <a:srgbClr val="000000"/>
                </a:solidFill>
                <a:latin typeface="ＭＳ Ｐゴシック" panose="020B0600070205080204" pitchFamily="50" charset="-128"/>
              </a:rPr>
              <a:t>小数点第</a:t>
            </a:r>
            <a:r>
              <a:rPr lang="en-US" altLang="ja-JP" sz="900" dirty="0">
                <a:solidFill>
                  <a:srgbClr val="000000"/>
                </a:solidFill>
                <a:latin typeface="ＭＳ Ｐゴシック" panose="020B0600070205080204" pitchFamily="50" charset="-128"/>
              </a:rPr>
              <a:t>1</a:t>
            </a:r>
            <a:r>
              <a:rPr lang="ja-JP" altLang="en-US" sz="900" dirty="0">
                <a:solidFill>
                  <a:srgbClr val="000000"/>
                </a:solidFill>
                <a:latin typeface="ＭＳ Ｐゴシック" panose="020B0600070205080204" pitchFamily="50" charset="-128"/>
              </a:rPr>
              <a:t>位を四捨五入した数値。</a:t>
            </a:r>
            <a:br>
              <a:rPr lang="en-US" altLang="ja-JP" sz="900" dirty="0">
                <a:solidFill>
                  <a:srgbClr val="000000"/>
                </a:solidFill>
                <a:latin typeface="ＭＳ Ｐゴシック" panose="020B0600070205080204" pitchFamily="50" charset="-128"/>
              </a:rPr>
            </a:br>
            <a:r>
              <a:rPr lang="ja-JP" altLang="en-US" sz="900" dirty="0">
                <a:solidFill>
                  <a:srgbClr val="000000"/>
                </a:solidFill>
                <a:latin typeface="ＭＳ Ｐゴシック" panose="020B0600070205080204" pitchFamily="50" charset="-128"/>
              </a:rPr>
              <a:t>出典：日本弁護士連合会消費者問題対策委員会「</a:t>
            </a:r>
            <a:r>
              <a:rPr lang="en-US" altLang="ja-JP" sz="900" dirty="0">
                <a:solidFill>
                  <a:srgbClr val="000000"/>
                </a:solidFill>
                <a:latin typeface="ＭＳ Ｐゴシック" panose="020B0600070205080204" pitchFamily="50" charset="-128"/>
              </a:rPr>
              <a:t>2017</a:t>
            </a:r>
            <a:r>
              <a:rPr lang="ja-JP" altLang="en-US" sz="900" dirty="0">
                <a:solidFill>
                  <a:srgbClr val="000000"/>
                </a:solidFill>
                <a:latin typeface="ＭＳ Ｐゴシック" panose="020B0600070205080204" pitchFamily="50" charset="-128"/>
              </a:rPr>
              <a:t>年破産事件及び個人再生事件記録調査」</a:t>
            </a:r>
            <a:endParaRPr lang="en-US" altLang="ja-JP" sz="900" dirty="0">
              <a:solidFill>
                <a:srgbClr val="000000"/>
              </a:solidFill>
              <a:latin typeface="ＭＳ Ｐゴシック" panose="020B0600070205080204" pitchFamily="50" charset="-128"/>
            </a:endParaRPr>
          </a:p>
        </p:txBody>
      </p:sp>
      <p:sp>
        <p:nvSpPr>
          <p:cNvPr id="25" name="テキスト ボックス 13">
            <a:extLst>
              <a:ext uri="{FF2B5EF4-FFF2-40B4-BE49-F238E27FC236}">
                <a16:creationId xmlns:a16="http://schemas.microsoft.com/office/drawing/2014/main" id="{8F0CCE76-77E7-4C61-821C-7EFAA00DBA43}"/>
              </a:ext>
            </a:extLst>
          </p:cNvPr>
          <p:cNvSpPr txBox="1">
            <a:spLocks noChangeArrowheads="1"/>
          </p:cNvSpPr>
          <p:nvPr/>
        </p:nvSpPr>
        <p:spPr bwMode="auto">
          <a:xfrm>
            <a:off x="1061417" y="1869716"/>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61%</a:t>
            </a:r>
            <a:endParaRPr lang="ja-JP" altLang="en-US" sz="2000" dirty="0">
              <a:solidFill>
                <a:srgbClr val="000000"/>
              </a:solidFill>
              <a:latin typeface="ＭＳ Ｐゴシック" panose="020B0600070205080204" pitchFamily="50" charset="-128"/>
            </a:endParaRPr>
          </a:p>
        </p:txBody>
      </p:sp>
      <p:sp>
        <p:nvSpPr>
          <p:cNvPr id="26" name="テキスト ボックス 13">
            <a:extLst>
              <a:ext uri="{FF2B5EF4-FFF2-40B4-BE49-F238E27FC236}">
                <a16:creationId xmlns:a16="http://schemas.microsoft.com/office/drawing/2014/main" id="{23F035D0-3CAD-4CC9-9996-FD76232796E3}"/>
              </a:ext>
            </a:extLst>
          </p:cNvPr>
          <p:cNvSpPr txBox="1">
            <a:spLocks noChangeArrowheads="1"/>
          </p:cNvSpPr>
          <p:nvPr/>
        </p:nvSpPr>
        <p:spPr bwMode="auto">
          <a:xfrm>
            <a:off x="1810717" y="2931364"/>
            <a:ext cx="793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23%</a:t>
            </a:r>
            <a:endParaRPr lang="ja-JP" altLang="en-US" sz="2000" dirty="0">
              <a:solidFill>
                <a:srgbClr val="000000"/>
              </a:solidFill>
              <a:latin typeface="ＭＳ Ｐゴシック" panose="020B0600070205080204" pitchFamily="50" charset="-128"/>
            </a:endParaRPr>
          </a:p>
        </p:txBody>
      </p:sp>
      <p:sp>
        <p:nvSpPr>
          <p:cNvPr id="27" name="テキスト ボックス 13">
            <a:extLst>
              <a:ext uri="{FF2B5EF4-FFF2-40B4-BE49-F238E27FC236}">
                <a16:creationId xmlns:a16="http://schemas.microsoft.com/office/drawing/2014/main" id="{52B6AFDE-A63D-4224-9AEB-7968054F0319}"/>
              </a:ext>
            </a:extLst>
          </p:cNvPr>
          <p:cNvSpPr txBox="1">
            <a:spLocks noChangeArrowheads="1"/>
          </p:cNvSpPr>
          <p:nvPr/>
        </p:nvSpPr>
        <p:spPr bwMode="auto">
          <a:xfrm>
            <a:off x="2525091" y="3192974"/>
            <a:ext cx="792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17%</a:t>
            </a:r>
            <a:endParaRPr lang="ja-JP" altLang="en-US" sz="2000" dirty="0">
              <a:solidFill>
                <a:srgbClr val="000000"/>
              </a:solidFill>
              <a:latin typeface="ＭＳ Ｐゴシック" panose="020B0600070205080204" pitchFamily="50" charset="-128"/>
            </a:endParaRPr>
          </a:p>
        </p:txBody>
      </p:sp>
      <p:sp>
        <p:nvSpPr>
          <p:cNvPr id="28" name="テキスト ボックス 13">
            <a:extLst>
              <a:ext uri="{FF2B5EF4-FFF2-40B4-BE49-F238E27FC236}">
                <a16:creationId xmlns:a16="http://schemas.microsoft.com/office/drawing/2014/main" id="{94BB68C6-D5BF-48C4-89B1-92DA0C821467}"/>
              </a:ext>
            </a:extLst>
          </p:cNvPr>
          <p:cNvSpPr txBox="1">
            <a:spLocks noChangeArrowheads="1"/>
          </p:cNvSpPr>
          <p:nvPr/>
        </p:nvSpPr>
        <p:spPr bwMode="auto">
          <a:xfrm>
            <a:off x="3299828" y="3251757"/>
            <a:ext cx="793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16%</a:t>
            </a:r>
            <a:endParaRPr lang="ja-JP" altLang="en-US" sz="2000" dirty="0">
              <a:solidFill>
                <a:srgbClr val="000000"/>
              </a:solidFill>
              <a:latin typeface="ＭＳ Ｐゴシック" panose="020B0600070205080204" pitchFamily="50" charset="-128"/>
            </a:endParaRPr>
          </a:p>
        </p:txBody>
      </p:sp>
      <p:sp>
        <p:nvSpPr>
          <p:cNvPr id="29" name="テキスト ボックス 13">
            <a:extLst>
              <a:ext uri="{FF2B5EF4-FFF2-40B4-BE49-F238E27FC236}">
                <a16:creationId xmlns:a16="http://schemas.microsoft.com/office/drawing/2014/main" id="{6DC46564-63C8-4409-BB32-A14B0D88B11A}"/>
              </a:ext>
            </a:extLst>
          </p:cNvPr>
          <p:cNvSpPr txBox="1">
            <a:spLocks noChangeArrowheads="1"/>
          </p:cNvSpPr>
          <p:nvPr/>
        </p:nvSpPr>
        <p:spPr bwMode="auto">
          <a:xfrm>
            <a:off x="4051353" y="3264425"/>
            <a:ext cx="792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15%</a:t>
            </a:r>
            <a:endParaRPr lang="ja-JP" altLang="en-US" sz="2000" dirty="0">
              <a:solidFill>
                <a:srgbClr val="000000"/>
              </a:solidFill>
              <a:latin typeface="ＭＳ Ｐゴシック" panose="020B0600070205080204" pitchFamily="50" charset="-128"/>
            </a:endParaRPr>
          </a:p>
        </p:txBody>
      </p:sp>
      <p:sp>
        <p:nvSpPr>
          <p:cNvPr id="30" name="テキスト ボックス 13">
            <a:extLst>
              <a:ext uri="{FF2B5EF4-FFF2-40B4-BE49-F238E27FC236}">
                <a16:creationId xmlns:a16="http://schemas.microsoft.com/office/drawing/2014/main" id="{8D3BA479-4670-4F94-9D29-2C64F526917A}"/>
              </a:ext>
            </a:extLst>
          </p:cNvPr>
          <p:cNvSpPr txBox="1">
            <a:spLocks noChangeArrowheads="1"/>
          </p:cNvSpPr>
          <p:nvPr/>
        </p:nvSpPr>
        <p:spPr bwMode="auto">
          <a:xfrm>
            <a:off x="4799567" y="3252689"/>
            <a:ext cx="7921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15%</a:t>
            </a:r>
            <a:endParaRPr lang="ja-JP" altLang="en-US" sz="2000" dirty="0">
              <a:solidFill>
                <a:srgbClr val="000000"/>
              </a:solidFill>
              <a:latin typeface="ＭＳ Ｐゴシック" panose="020B0600070205080204" pitchFamily="50" charset="-128"/>
            </a:endParaRPr>
          </a:p>
        </p:txBody>
      </p:sp>
      <p:sp>
        <p:nvSpPr>
          <p:cNvPr id="31" name="テキスト ボックス 14">
            <a:extLst>
              <a:ext uri="{FF2B5EF4-FFF2-40B4-BE49-F238E27FC236}">
                <a16:creationId xmlns:a16="http://schemas.microsoft.com/office/drawing/2014/main" id="{C0807350-36D4-40E5-A538-6FA3C31D8246}"/>
              </a:ext>
            </a:extLst>
          </p:cNvPr>
          <p:cNvSpPr txBox="1">
            <a:spLocks noChangeArrowheads="1"/>
          </p:cNvSpPr>
          <p:nvPr/>
        </p:nvSpPr>
        <p:spPr bwMode="auto">
          <a:xfrm>
            <a:off x="5531076" y="3405883"/>
            <a:ext cx="793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12%</a:t>
            </a:r>
            <a:endParaRPr lang="ja-JP" altLang="en-US" sz="2000" dirty="0">
              <a:solidFill>
                <a:srgbClr val="000000"/>
              </a:solidFill>
              <a:latin typeface="ＭＳ Ｐゴシック" panose="020B0600070205080204" pitchFamily="50" charset="-128"/>
            </a:endParaRPr>
          </a:p>
        </p:txBody>
      </p:sp>
      <p:sp>
        <p:nvSpPr>
          <p:cNvPr id="32" name="テキスト ボックス 15">
            <a:extLst>
              <a:ext uri="{FF2B5EF4-FFF2-40B4-BE49-F238E27FC236}">
                <a16:creationId xmlns:a16="http://schemas.microsoft.com/office/drawing/2014/main" id="{7C7B033A-EB38-4DA4-B31A-FD909705B381}"/>
              </a:ext>
            </a:extLst>
          </p:cNvPr>
          <p:cNvSpPr txBox="1">
            <a:spLocks noChangeArrowheads="1"/>
          </p:cNvSpPr>
          <p:nvPr/>
        </p:nvSpPr>
        <p:spPr bwMode="auto">
          <a:xfrm>
            <a:off x="6297719" y="3500836"/>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10%</a:t>
            </a:r>
            <a:endParaRPr lang="ja-JP" altLang="en-US" sz="2000" dirty="0">
              <a:solidFill>
                <a:srgbClr val="000000"/>
              </a:solidFill>
              <a:latin typeface="ＭＳ Ｐゴシック" panose="020B0600070205080204" pitchFamily="50" charset="-128"/>
            </a:endParaRPr>
          </a:p>
        </p:txBody>
      </p:sp>
      <p:sp>
        <p:nvSpPr>
          <p:cNvPr id="33" name="テキスト ボックス 16">
            <a:extLst>
              <a:ext uri="{FF2B5EF4-FFF2-40B4-BE49-F238E27FC236}">
                <a16:creationId xmlns:a16="http://schemas.microsoft.com/office/drawing/2014/main" id="{2A6CC752-AE88-4831-A2AF-8623BB77AB32}"/>
              </a:ext>
            </a:extLst>
          </p:cNvPr>
          <p:cNvSpPr txBox="1">
            <a:spLocks noChangeArrowheads="1"/>
          </p:cNvSpPr>
          <p:nvPr/>
        </p:nvSpPr>
        <p:spPr bwMode="auto">
          <a:xfrm>
            <a:off x="7045224" y="3495056"/>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10%</a:t>
            </a:r>
            <a:endParaRPr lang="ja-JP" altLang="en-US" sz="2000" dirty="0">
              <a:solidFill>
                <a:srgbClr val="000000"/>
              </a:solidFill>
              <a:latin typeface="ＭＳ Ｐゴシック" panose="020B0600070205080204" pitchFamily="50" charset="-128"/>
            </a:endParaRPr>
          </a:p>
        </p:txBody>
      </p:sp>
      <p:sp>
        <p:nvSpPr>
          <p:cNvPr id="34" name="テキスト ボックス 17">
            <a:extLst>
              <a:ext uri="{FF2B5EF4-FFF2-40B4-BE49-F238E27FC236}">
                <a16:creationId xmlns:a16="http://schemas.microsoft.com/office/drawing/2014/main" id="{AC66F826-029D-42DB-B9A5-8F47BED81BB6}"/>
              </a:ext>
            </a:extLst>
          </p:cNvPr>
          <p:cNvSpPr txBox="1">
            <a:spLocks noChangeArrowheads="1"/>
          </p:cNvSpPr>
          <p:nvPr/>
        </p:nvSpPr>
        <p:spPr bwMode="auto">
          <a:xfrm>
            <a:off x="7909029" y="3535219"/>
            <a:ext cx="79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9%</a:t>
            </a:r>
            <a:endParaRPr lang="ja-JP" altLang="en-US" sz="2000" dirty="0">
              <a:solidFill>
                <a:srgbClr val="000000"/>
              </a:solidFill>
              <a:latin typeface="ＭＳ Ｐゴシック" panose="020B0600070205080204"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テキスト ボックス 5">
            <a:extLst>
              <a:ext uri="{FF2B5EF4-FFF2-40B4-BE49-F238E27FC236}">
                <a16:creationId xmlns:a16="http://schemas.microsoft.com/office/drawing/2014/main" id="{9106EA4A-D53E-4BEB-A4A7-4876BF8E2C77}"/>
              </a:ext>
            </a:extLst>
          </p:cNvPr>
          <p:cNvSpPr txBox="1">
            <a:spLocks noChangeArrowheads="1"/>
          </p:cNvSpPr>
          <p:nvPr/>
        </p:nvSpPr>
        <p:spPr bwMode="auto">
          <a:xfrm>
            <a:off x="196850" y="600075"/>
            <a:ext cx="689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000">
                <a:solidFill>
                  <a:schemeClr val="bg1"/>
                </a:solidFill>
              </a:rPr>
              <a:t>＜参考＞</a:t>
            </a:r>
            <a:r>
              <a:rPr lang="ja-JP" altLang="en-US" sz="2800">
                <a:solidFill>
                  <a:schemeClr val="bg1"/>
                </a:solidFill>
              </a:rPr>
              <a:t>多重債務に陥った場合の解決方法①</a:t>
            </a:r>
          </a:p>
        </p:txBody>
      </p:sp>
      <p:sp>
        <p:nvSpPr>
          <p:cNvPr id="5" name="正方形/長方形 4">
            <a:extLst>
              <a:ext uri="{FF2B5EF4-FFF2-40B4-BE49-F238E27FC236}">
                <a16:creationId xmlns:a16="http://schemas.microsoft.com/office/drawing/2014/main" id="{BEFF150C-8BA6-49F3-B21C-7C8E6E14BD65}"/>
              </a:ext>
            </a:extLst>
          </p:cNvPr>
          <p:cNvSpPr/>
          <p:nvPr/>
        </p:nvSpPr>
        <p:spPr>
          <a:xfrm>
            <a:off x="900113" y="2128838"/>
            <a:ext cx="1655762" cy="1111250"/>
          </a:xfrm>
          <a:prstGeom prst="rect">
            <a:avLst/>
          </a:prstGeom>
          <a:solidFill>
            <a:srgbClr val="AA6EA3"/>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r>
              <a:rPr lang="ja-JP" altLang="en-US" b="1" dirty="0"/>
              <a:t>任意整理</a:t>
            </a:r>
          </a:p>
        </p:txBody>
      </p:sp>
      <p:sp>
        <p:nvSpPr>
          <p:cNvPr id="24" name="正方形/長方形 23">
            <a:extLst>
              <a:ext uri="{FF2B5EF4-FFF2-40B4-BE49-F238E27FC236}">
                <a16:creationId xmlns:a16="http://schemas.microsoft.com/office/drawing/2014/main" id="{AD1C6C24-6523-4D5E-89F5-214564238550}"/>
              </a:ext>
            </a:extLst>
          </p:cNvPr>
          <p:cNvSpPr/>
          <p:nvPr/>
        </p:nvSpPr>
        <p:spPr>
          <a:xfrm>
            <a:off x="900113" y="3302000"/>
            <a:ext cx="1655762" cy="1112838"/>
          </a:xfrm>
          <a:prstGeom prst="rect">
            <a:avLst/>
          </a:prstGeom>
          <a:solidFill>
            <a:srgbClr val="AA6EA3"/>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r>
              <a:rPr lang="ja-JP" altLang="en-US" b="1" dirty="0"/>
              <a:t>特定調停</a:t>
            </a:r>
          </a:p>
        </p:txBody>
      </p:sp>
      <p:sp>
        <p:nvSpPr>
          <p:cNvPr id="25" name="正方形/長方形 24">
            <a:extLst>
              <a:ext uri="{FF2B5EF4-FFF2-40B4-BE49-F238E27FC236}">
                <a16:creationId xmlns:a16="http://schemas.microsoft.com/office/drawing/2014/main" id="{6F8F9CD9-05EA-43C1-A7BE-50C48B7B448C}"/>
              </a:ext>
            </a:extLst>
          </p:cNvPr>
          <p:cNvSpPr/>
          <p:nvPr/>
        </p:nvSpPr>
        <p:spPr>
          <a:xfrm>
            <a:off x="900113" y="4476750"/>
            <a:ext cx="1655762" cy="1256506"/>
          </a:xfrm>
          <a:prstGeom prst="rect">
            <a:avLst/>
          </a:prstGeom>
          <a:solidFill>
            <a:srgbClr val="AA6EA3"/>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r>
              <a:rPr lang="ja-JP" altLang="en-US" b="1" dirty="0"/>
              <a:t>個人再生手続</a:t>
            </a:r>
          </a:p>
        </p:txBody>
      </p:sp>
      <p:sp>
        <p:nvSpPr>
          <p:cNvPr id="28" name="正方形/長方形 27">
            <a:extLst>
              <a:ext uri="{FF2B5EF4-FFF2-40B4-BE49-F238E27FC236}">
                <a16:creationId xmlns:a16="http://schemas.microsoft.com/office/drawing/2014/main" id="{39D53A97-E0AA-4112-B02E-218EB0FFDAF0}"/>
              </a:ext>
            </a:extLst>
          </p:cNvPr>
          <p:cNvSpPr/>
          <p:nvPr/>
        </p:nvSpPr>
        <p:spPr>
          <a:xfrm>
            <a:off x="2592388" y="2128838"/>
            <a:ext cx="5435600" cy="1111250"/>
          </a:xfrm>
          <a:prstGeom prst="rect">
            <a:avLst/>
          </a:prstGeom>
          <a:solidFill>
            <a:schemeClr val="bg1"/>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lnSpc>
                <a:spcPct val="150000"/>
              </a:lnSpc>
              <a:spcBef>
                <a:spcPts val="0"/>
              </a:spcBef>
              <a:spcAft>
                <a:spcPts val="0"/>
              </a:spcAft>
              <a:defRPr/>
            </a:pPr>
            <a:r>
              <a:rPr lang="ja-JP" altLang="en-US" b="1" dirty="0">
                <a:solidFill>
                  <a:schemeClr val="tx1"/>
                </a:solidFill>
              </a:rPr>
              <a:t>債務者またはその代理人と債権者で話し合いをして、</a:t>
            </a:r>
          </a:p>
          <a:p>
            <a:pPr fontAlgn="auto">
              <a:lnSpc>
                <a:spcPct val="150000"/>
              </a:lnSpc>
              <a:spcBef>
                <a:spcPts val="0"/>
              </a:spcBef>
              <a:spcAft>
                <a:spcPts val="0"/>
              </a:spcAft>
              <a:defRPr/>
            </a:pPr>
            <a:r>
              <a:rPr lang="ja-JP" altLang="en-US" b="1" dirty="0">
                <a:solidFill>
                  <a:schemeClr val="tx1"/>
                </a:solidFill>
              </a:rPr>
              <a:t>今後の返済計画を決めること。</a:t>
            </a:r>
          </a:p>
        </p:txBody>
      </p:sp>
      <p:sp>
        <p:nvSpPr>
          <p:cNvPr id="34" name="正方形/長方形 33">
            <a:extLst>
              <a:ext uri="{FF2B5EF4-FFF2-40B4-BE49-F238E27FC236}">
                <a16:creationId xmlns:a16="http://schemas.microsoft.com/office/drawing/2014/main" id="{8DF01077-1135-4DD1-A1EF-F9706D9CC538}"/>
              </a:ext>
            </a:extLst>
          </p:cNvPr>
          <p:cNvSpPr/>
          <p:nvPr/>
        </p:nvSpPr>
        <p:spPr>
          <a:xfrm>
            <a:off x="2592388" y="3302000"/>
            <a:ext cx="5435600" cy="1112838"/>
          </a:xfrm>
          <a:prstGeom prst="rect">
            <a:avLst/>
          </a:prstGeom>
          <a:solidFill>
            <a:schemeClr val="bg1"/>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lnSpc>
                <a:spcPct val="150000"/>
              </a:lnSpc>
              <a:spcBef>
                <a:spcPts val="0"/>
              </a:spcBef>
              <a:spcAft>
                <a:spcPts val="0"/>
              </a:spcAft>
              <a:defRPr/>
            </a:pPr>
            <a:r>
              <a:rPr lang="ja-JP" altLang="en-US" b="1" dirty="0">
                <a:solidFill>
                  <a:schemeClr val="tx1"/>
                </a:solidFill>
              </a:rPr>
              <a:t>裁判所で債務者と債権者が「調停」という話し合いを行って、返済方法を見直す手続き。</a:t>
            </a:r>
          </a:p>
        </p:txBody>
      </p:sp>
      <p:sp>
        <p:nvSpPr>
          <p:cNvPr id="36" name="正方形/長方形 35">
            <a:extLst>
              <a:ext uri="{FF2B5EF4-FFF2-40B4-BE49-F238E27FC236}">
                <a16:creationId xmlns:a16="http://schemas.microsoft.com/office/drawing/2014/main" id="{9AC7274C-320E-4685-A693-639C687BBDB9}"/>
              </a:ext>
            </a:extLst>
          </p:cNvPr>
          <p:cNvSpPr/>
          <p:nvPr/>
        </p:nvSpPr>
        <p:spPr>
          <a:xfrm>
            <a:off x="2592388" y="4476750"/>
            <a:ext cx="5435600" cy="1256506"/>
          </a:xfrm>
          <a:prstGeom prst="rect">
            <a:avLst/>
          </a:prstGeom>
          <a:solidFill>
            <a:schemeClr val="bg1"/>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lnSpc>
                <a:spcPct val="150000"/>
              </a:lnSpc>
              <a:spcBef>
                <a:spcPts val="0"/>
              </a:spcBef>
              <a:spcAft>
                <a:spcPts val="0"/>
              </a:spcAft>
              <a:defRPr/>
            </a:pPr>
            <a:r>
              <a:rPr lang="ja-JP" altLang="en-US" b="1" dirty="0">
                <a:solidFill>
                  <a:schemeClr val="tx1"/>
                </a:solidFill>
              </a:rPr>
              <a:t>法律で決められたとおりの手順にしたがって、債務者の債務と財産をすべて調査し、今後の支払計画を立てる手続き。</a:t>
            </a:r>
          </a:p>
        </p:txBody>
      </p:sp>
      <p:sp>
        <p:nvSpPr>
          <p:cNvPr id="33801" name="テキスト ボックス 2">
            <a:extLst>
              <a:ext uri="{FF2B5EF4-FFF2-40B4-BE49-F238E27FC236}">
                <a16:creationId xmlns:a16="http://schemas.microsoft.com/office/drawing/2014/main" id="{E026FA4A-E182-43BA-82B4-8DB466320427}"/>
              </a:ext>
            </a:extLst>
          </p:cNvPr>
          <p:cNvSpPr txBox="1">
            <a:spLocks noChangeArrowheads="1"/>
          </p:cNvSpPr>
          <p:nvPr/>
        </p:nvSpPr>
        <p:spPr bwMode="auto">
          <a:xfrm>
            <a:off x="755650" y="16287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b="1"/>
              <a:t>【</a:t>
            </a:r>
            <a:r>
              <a:rPr lang="ja-JP" altLang="en-US" sz="2000" b="1"/>
              <a:t>債務整理の種類</a:t>
            </a:r>
            <a:r>
              <a:rPr lang="en-US" altLang="ja-JP" sz="2000" b="1"/>
              <a:t>】</a:t>
            </a:r>
            <a:endParaRPr lang="ja-JP" altLang="en-US" sz="2000" b="1"/>
          </a:p>
        </p:txBody>
      </p:sp>
      <p:pic>
        <p:nvPicPr>
          <p:cNvPr id="33802" name="図 13">
            <a:extLst>
              <a:ext uri="{FF2B5EF4-FFF2-40B4-BE49-F238E27FC236}">
                <a16:creationId xmlns:a16="http://schemas.microsoft.com/office/drawing/2014/main" id="{40E16D24-0363-4186-935D-42F133BF4C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35900" y="4314825"/>
            <a:ext cx="1200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2">
            <a:extLst>
              <a:ext uri="{FF2B5EF4-FFF2-40B4-BE49-F238E27FC236}">
                <a16:creationId xmlns:a16="http://schemas.microsoft.com/office/drawing/2014/main" id="{BF9FE36D-2287-414B-8B46-49C1CF071F3C}"/>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0813013-00F9-4586-B561-C1955B8ED564}" type="slidenum">
              <a:rPr lang="ja-JP" altLang="en-US">
                <a:solidFill>
                  <a:srgbClr val="898989"/>
                </a:solidFill>
              </a:rPr>
              <a:pPr/>
              <a:t>28</a:t>
            </a:fld>
            <a:endParaRPr lang="ja-JP"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5">
            <a:extLst>
              <a:ext uri="{FF2B5EF4-FFF2-40B4-BE49-F238E27FC236}">
                <a16:creationId xmlns:a16="http://schemas.microsoft.com/office/drawing/2014/main" id="{44C20CC9-D96B-4591-81BA-90B2124FC09A}"/>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多重債務とは</a:t>
            </a:r>
          </a:p>
        </p:txBody>
      </p:sp>
      <p:sp>
        <p:nvSpPr>
          <p:cNvPr id="7171" name="テキスト ボックス 6">
            <a:extLst>
              <a:ext uri="{FF2B5EF4-FFF2-40B4-BE49-F238E27FC236}">
                <a16:creationId xmlns:a16="http://schemas.microsoft.com/office/drawing/2014/main" id="{D85C993E-B0D9-4323-9A4C-25F7B1BB34EC}"/>
              </a:ext>
            </a:extLst>
          </p:cNvPr>
          <p:cNvSpPr txBox="1">
            <a:spLocks noChangeArrowheads="1"/>
          </p:cNvSpPr>
          <p:nvPr/>
        </p:nvSpPr>
        <p:spPr bwMode="auto">
          <a:xfrm>
            <a:off x="755650" y="1493838"/>
            <a:ext cx="7677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t>複数の業者から借金をしていて、返済が困難になっている状況を多重債務といいます。</a:t>
            </a:r>
            <a:endParaRPr lang="en-US" altLang="ja-JP" sz="2800"/>
          </a:p>
        </p:txBody>
      </p:sp>
      <p:sp>
        <p:nvSpPr>
          <p:cNvPr id="3" name="スライド番号プレースホルダー 2">
            <a:extLst>
              <a:ext uri="{FF2B5EF4-FFF2-40B4-BE49-F238E27FC236}">
                <a16:creationId xmlns:a16="http://schemas.microsoft.com/office/drawing/2014/main" id="{823B7752-B069-41BD-9294-4677E3A32F39}"/>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C5B429A-70F0-4A16-BDBC-A7EA850FB11B}" type="slidenum">
              <a:rPr lang="ja-JP" altLang="en-US">
                <a:solidFill>
                  <a:srgbClr val="898989"/>
                </a:solidFill>
              </a:rPr>
              <a:pPr/>
              <a:t>2</a:t>
            </a:fld>
            <a:endParaRPr lang="ja-JP" altLang="en-US">
              <a:solidFill>
                <a:srgbClr val="898989"/>
              </a:solidFill>
            </a:endParaRPr>
          </a:p>
        </p:txBody>
      </p:sp>
      <p:pic>
        <p:nvPicPr>
          <p:cNvPr id="7173" name="図 8">
            <a:extLst>
              <a:ext uri="{FF2B5EF4-FFF2-40B4-BE49-F238E27FC236}">
                <a16:creationId xmlns:a16="http://schemas.microsoft.com/office/drawing/2014/main" id="{F9E68371-EF53-4BE3-A20C-AC077B662CE1}"/>
              </a:ext>
            </a:extLst>
          </p:cNvPr>
          <p:cNvPicPr>
            <a:picLocks noChangeAspect="1"/>
          </p:cNvPicPr>
          <p:nvPr/>
        </p:nvPicPr>
        <p:blipFill>
          <a:blip r:embed="rId2">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2390775" y="2349500"/>
            <a:ext cx="43624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テキスト ボックス 5">
            <a:extLst>
              <a:ext uri="{FF2B5EF4-FFF2-40B4-BE49-F238E27FC236}">
                <a16:creationId xmlns:a16="http://schemas.microsoft.com/office/drawing/2014/main" id="{A243468A-D967-4DD6-A23F-7C4F365B687E}"/>
              </a:ext>
            </a:extLst>
          </p:cNvPr>
          <p:cNvSpPr txBox="1">
            <a:spLocks noChangeArrowheads="1"/>
          </p:cNvSpPr>
          <p:nvPr/>
        </p:nvSpPr>
        <p:spPr bwMode="auto">
          <a:xfrm>
            <a:off x="196850" y="600075"/>
            <a:ext cx="689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000">
                <a:solidFill>
                  <a:schemeClr val="bg1"/>
                </a:solidFill>
              </a:rPr>
              <a:t>＜参考＞</a:t>
            </a:r>
            <a:r>
              <a:rPr lang="ja-JP" altLang="en-US" sz="2800">
                <a:solidFill>
                  <a:schemeClr val="bg1"/>
                </a:solidFill>
              </a:rPr>
              <a:t>多重債務に陥った場合の解決方法②</a:t>
            </a:r>
          </a:p>
        </p:txBody>
      </p:sp>
      <p:sp>
        <p:nvSpPr>
          <p:cNvPr id="34819" name="テキスト ボックス 37">
            <a:extLst>
              <a:ext uri="{FF2B5EF4-FFF2-40B4-BE49-F238E27FC236}">
                <a16:creationId xmlns:a16="http://schemas.microsoft.com/office/drawing/2014/main" id="{725CBA12-6AA7-4CB4-AEA7-5D38AD30A0A4}"/>
              </a:ext>
            </a:extLst>
          </p:cNvPr>
          <p:cNvSpPr txBox="1">
            <a:spLocks noChangeArrowheads="1"/>
          </p:cNvSpPr>
          <p:nvPr/>
        </p:nvSpPr>
        <p:spPr bwMode="auto">
          <a:xfrm>
            <a:off x="647700" y="1700213"/>
            <a:ext cx="147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b="1"/>
              <a:t>【</a:t>
            </a:r>
            <a:r>
              <a:rPr lang="ja-JP" altLang="en-US" sz="2000" b="1"/>
              <a:t>自己破産</a:t>
            </a:r>
            <a:r>
              <a:rPr lang="en-US" altLang="ja-JP" sz="2000" b="1"/>
              <a:t>】</a:t>
            </a:r>
            <a:endParaRPr lang="ja-JP" altLang="en-US" sz="2000" b="1"/>
          </a:p>
        </p:txBody>
      </p:sp>
      <p:sp>
        <p:nvSpPr>
          <p:cNvPr id="13" name="正方形/長方形 12">
            <a:extLst>
              <a:ext uri="{FF2B5EF4-FFF2-40B4-BE49-F238E27FC236}">
                <a16:creationId xmlns:a16="http://schemas.microsoft.com/office/drawing/2014/main" id="{04E6E845-A1CF-4777-91E0-455D01AFC77E}"/>
              </a:ext>
            </a:extLst>
          </p:cNvPr>
          <p:cNvSpPr/>
          <p:nvPr/>
        </p:nvSpPr>
        <p:spPr>
          <a:xfrm>
            <a:off x="762000" y="3986213"/>
            <a:ext cx="6834188" cy="2132012"/>
          </a:xfrm>
          <a:prstGeom prst="rect">
            <a:avLst/>
          </a:prstGeom>
          <a:solidFill>
            <a:schemeClr val="bg1"/>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lnSpc>
                <a:spcPct val="150000"/>
              </a:lnSpc>
              <a:spcBef>
                <a:spcPts val="0"/>
              </a:spcBef>
              <a:spcAft>
                <a:spcPts val="0"/>
              </a:spcAft>
              <a:defRPr/>
            </a:pPr>
            <a:r>
              <a:rPr lang="ja-JP" altLang="en-US" sz="2000" b="1" dirty="0">
                <a:solidFill>
                  <a:schemeClr val="tx1"/>
                </a:solidFill>
              </a:rPr>
              <a:t>自己破産の手続きをすると</a:t>
            </a:r>
            <a:r>
              <a:rPr lang="en-US" altLang="ja-JP" sz="2000" b="1" dirty="0">
                <a:solidFill>
                  <a:schemeClr val="tx1"/>
                </a:solidFill>
              </a:rPr>
              <a:t>…</a:t>
            </a:r>
          </a:p>
          <a:p>
            <a:pPr marL="285750" indent="-285750" fontAlgn="auto">
              <a:lnSpc>
                <a:spcPct val="150000"/>
              </a:lnSpc>
              <a:spcBef>
                <a:spcPts val="0"/>
              </a:spcBef>
              <a:spcAft>
                <a:spcPts val="0"/>
              </a:spcAft>
              <a:buFont typeface="Arial" panose="020B0604020202020204" pitchFamily="34" charset="0"/>
              <a:buChar char="•"/>
              <a:defRPr/>
            </a:pPr>
            <a:r>
              <a:rPr lang="ja-JP" altLang="en-US" dirty="0">
                <a:solidFill>
                  <a:schemeClr val="tx1"/>
                </a:solidFill>
              </a:rPr>
              <a:t>新規の借入れやクレジットカードが作れなくなります。</a:t>
            </a:r>
            <a:endParaRPr lang="en-US" altLang="ja-JP" dirty="0">
              <a:solidFill>
                <a:schemeClr val="tx1"/>
              </a:solidFill>
            </a:endParaRPr>
          </a:p>
          <a:p>
            <a:pPr marL="285750" indent="-285750" fontAlgn="auto">
              <a:lnSpc>
                <a:spcPct val="150000"/>
              </a:lnSpc>
              <a:spcBef>
                <a:spcPts val="0"/>
              </a:spcBef>
              <a:spcAft>
                <a:spcPts val="0"/>
              </a:spcAft>
              <a:buFont typeface="Arial" panose="020B0604020202020204" pitchFamily="34" charset="0"/>
              <a:buChar char="•"/>
              <a:defRPr/>
            </a:pPr>
            <a:r>
              <a:rPr lang="ja-JP" altLang="en-US" dirty="0">
                <a:solidFill>
                  <a:schemeClr val="tx1"/>
                </a:solidFill>
              </a:rPr>
              <a:t>家や車などの財産があれば売られてしまいます。</a:t>
            </a:r>
            <a:endParaRPr lang="en-US" altLang="ja-JP" dirty="0">
              <a:solidFill>
                <a:schemeClr val="tx1"/>
              </a:solidFill>
            </a:endParaRPr>
          </a:p>
          <a:p>
            <a:pPr marL="285750" indent="-285750" fontAlgn="auto">
              <a:lnSpc>
                <a:spcPct val="150000"/>
              </a:lnSpc>
              <a:spcBef>
                <a:spcPts val="0"/>
              </a:spcBef>
              <a:spcAft>
                <a:spcPts val="0"/>
              </a:spcAft>
              <a:buFont typeface="Arial" panose="020B0604020202020204" pitchFamily="34" charset="0"/>
              <a:buChar char="•"/>
              <a:defRPr/>
            </a:pPr>
            <a:r>
              <a:rPr lang="ja-JP" altLang="en-US" dirty="0">
                <a:solidFill>
                  <a:schemeClr val="tx1"/>
                </a:solidFill>
              </a:rPr>
              <a:t>手続きが完了するまでの間、一部職種への就職や転居、海外旅行などを制限されます。</a:t>
            </a:r>
            <a:endParaRPr lang="en-US" altLang="ja-JP" dirty="0">
              <a:solidFill>
                <a:schemeClr val="tx1"/>
              </a:solidFill>
            </a:endParaRPr>
          </a:p>
        </p:txBody>
      </p:sp>
      <p:pic>
        <p:nvPicPr>
          <p:cNvPr id="34821" name="図 39">
            <a:extLst>
              <a:ext uri="{FF2B5EF4-FFF2-40B4-BE49-F238E27FC236}">
                <a16:creationId xmlns:a16="http://schemas.microsoft.com/office/drawing/2014/main" id="{EC8605F7-80F7-453C-805F-2DA4CB972D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149725"/>
            <a:ext cx="13716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74F7D562-31BF-4137-AD23-F5244CA4B8C3}"/>
              </a:ext>
            </a:extLst>
          </p:cNvPr>
          <p:cNvSpPr/>
          <p:nvPr/>
        </p:nvSpPr>
        <p:spPr>
          <a:xfrm>
            <a:off x="762000" y="2141538"/>
            <a:ext cx="6834188" cy="1731962"/>
          </a:xfrm>
          <a:prstGeom prst="rect">
            <a:avLst/>
          </a:prstGeom>
          <a:solidFill>
            <a:srgbClr val="AA6EA3"/>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lnSpc>
                <a:spcPct val="150000"/>
              </a:lnSpc>
              <a:spcBef>
                <a:spcPts val="0"/>
              </a:spcBef>
              <a:spcAft>
                <a:spcPts val="0"/>
              </a:spcAft>
              <a:defRPr/>
            </a:pPr>
            <a:r>
              <a:rPr lang="ja-JP" altLang="en-US" sz="2000" b="1" dirty="0">
                <a:solidFill>
                  <a:schemeClr val="bg1"/>
                </a:solidFill>
              </a:rPr>
              <a:t>自己破産とは？</a:t>
            </a:r>
            <a:endParaRPr lang="en-US" altLang="ja-JP" sz="2000" b="1" dirty="0">
              <a:solidFill>
                <a:schemeClr val="bg1"/>
              </a:solidFill>
            </a:endParaRPr>
          </a:p>
          <a:p>
            <a:pPr fontAlgn="auto">
              <a:lnSpc>
                <a:spcPct val="150000"/>
              </a:lnSpc>
              <a:spcBef>
                <a:spcPts val="0"/>
              </a:spcBef>
              <a:spcAft>
                <a:spcPts val="0"/>
              </a:spcAft>
              <a:defRPr/>
            </a:pPr>
            <a:r>
              <a:rPr lang="ja-JP" altLang="en-US" b="1" dirty="0">
                <a:solidFill>
                  <a:schemeClr val="bg1"/>
                </a:solidFill>
              </a:rPr>
              <a:t>支払いができなくなった人が、裁判所に申し出て、借金を免除してもらう手続きのことをいいます。ただし、浪費やギャンブルなどが原因だと、認められない場合があります。</a:t>
            </a:r>
          </a:p>
        </p:txBody>
      </p:sp>
      <p:sp>
        <p:nvSpPr>
          <p:cNvPr id="7" name="スライド番号プレースホルダー 2">
            <a:extLst>
              <a:ext uri="{FF2B5EF4-FFF2-40B4-BE49-F238E27FC236}">
                <a16:creationId xmlns:a16="http://schemas.microsoft.com/office/drawing/2014/main" id="{A120044C-8FC9-4899-8E49-E838596B2021}"/>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1D2F9AE-7B4E-4094-AFB7-5721E45ED60F}" type="slidenum">
              <a:rPr lang="ja-JP" altLang="en-US">
                <a:solidFill>
                  <a:srgbClr val="898989"/>
                </a:solidFill>
              </a:rPr>
              <a:pPr/>
              <a:t>29</a:t>
            </a:fld>
            <a:endParaRPr lang="ja-JP"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5">
            <a:extLst>
              <a:ext uri="{FF2B5EF4-FFF2-40B4-BE49-F238E27FC236}">
                <a16:creationId xmlns:a16="http://schemas.microsoft.com/office/drawing/2014/main" id="{F7FB1C40-17F3-4A4D-ABCF-26B417E77420}"/>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多重債務のメカニズム</a:t>
            </a:r>
          </a:p>
        </p:txBody>
      </p:sp>
      <p:sp>
        <p:nvSpPr>
          <p:cNvPr id="8195" name="テキスト ボックス 6">
            <a:extLst>
              <a:ext uri="{FF2B5EF4-FFF2-40B4-BE49-F238E27FC236}">
                <a16:creationId xmlns:a16="http://schemas.microsoft.com/office/drawing/2014/main" id="{6D5F10B9-F4C4-4B0C-A4BB-F5C3182E3186}"/>
              </a:ext>
            </a:extLst>
          </p:cNvPr>
          <p:cNvSpPr txBox="1">
            <a:spLocks noChangeArrowheads="1"/>
          </p:cNvSpPr>
          <p:nvPr/>
        </p:nvSpPr>
        <p:spPr bwMode="auto">
          <a:xfrm>
            <a:off x="638175" y="1246188"/>
            <a:ext cx="767873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600"/>
              <a:t>目の前の借金を返せず、ほかから借り入れた借金で返済する状態こそが多重債務に陥るメカニズム。</a:t>
            </a:r>
            <a:endParaRPr lang="en-US" altLang="ja-JP" sz="2600"/>
          </a:p>
          <a:p>
            <a:pPr eaLnBrk="1" hangingPunct="1"/>
            <a:r>
              <a:rPr lang="ja-JP" altLang="en-US" sz="2600"/>
              <a:t>この状態になると、借金額はどんどん雪だるま式に増える一方となります。</a:t>
            </a:r>
            <a:endParaRPr lang="en-US" altLang="ja-JP" sz="2600"/>
          </a:p>
        </p:txBody>
      </p:sp>
      <p:sp>
        <p:nvSpPr>
          <p:cNvPr id="3" name="スライド番号プレースホルダー 2">
            <a:extLst>
              <a:ext uri="{FF2B5EF4-FFF2-40B4-BE49-F238E27FC236}">
                <a16:creationId xmlns:a16="http://schemas.microsoft.com/office/drawing/2014/main" id="{1CA760FF-3864-439A-935C-1BEBBC450094}"/>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FC21F88-748A-4B8E-9FF6-494CE7319E7F}" type="slidenum">
              <a:rPr lang="ja-JP" altLang="en-US">
                <a:solidFill>
                  <a:srgbClr val="898989"/>
                </a:solidFill>
              </a:rPr>
              <a:pPr/>
              <a:t>3</a:t>
            </a:fld>
            <a:endParaRPr lang="ja-JP" altLang="en-US">
              <a:solidFill>
                <a:srgbClr val="898989"/>
              </a:solidFill>
            </a:endParaRPr>
          </a:p>
        </p:txBody>
      </p:sp>
      <p:pic>
        <p:nvPicPr>
          <p:cNvPr id="8197" name="図 3">
            <a:extLst>
              <a:ext uri="{FF2B5EF4-FFF2-40B4-BE49-F238E27FC236}">
                <a16:creationId xmlns:a16="http://schemas.microsoft.com/office/drawing/2014/main" id="{87AFE581-9386-4F4F-BBCB-E0E0C1EB5EC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2686050"/>
            <a:ext cx="67691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5">
            <a:extLst>
              <a:ext uri="{FF2B5EF4-FFF2-40B4-BE49-F238E27FC236}">
                <a16:creationId xmlns:a16="http://schemas.microsoft.com/office/drawing/2014/main" id="{2502C054-B1DB-41C9-93F5-C0F683BA5D15}"/>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多重債務に陥る例</a:t>
            </a:r>
          </a:p>
        </p:txBody>
      </p:sp>
      <p:sp>
        <p:nvSpPr>
          <p:cNvPr id="9219" name="テキスト ボックス 6">
            <a:extLst>
              <a:ext uri="{FF2B5EF4-FFF2-40B4-BE49-F238E27FC236}">
                <a16:creationId xmlns:a16="http://schemas.microsoft.com/office/drawing/2014/main" id="{7090162B-7C73-4B24-A564-EC28CFD3044E}"/>
              </a:ext>
            </a:extLst>
          </p:cNvPr>
          <p:cNvSpPr txBox="1">
            <a:spLocks noChangeArrowheads="1"/>
          </p:cNvSpPr>
          <p:nvPr/>
        </p:nvSpPr>
        <p:spPr bwMode="auto">
          <a:xfrm>
            <a:off x="755650" y="1916113"/>
            <a:ext cx="76771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800"/>
              </a:lnSpc>
            </a:pPr>
            <a:r>
              <a:rPr lang="en-US" altLang="ja-JP"/>
              <a:t>●</a:t>
            </a:r>
            <a:r>
              <a:rPr lang="ja-JP" altLang="en-US"/>
              <a:t>ずっとほしかったものが突然目の前に現れて、つい無理して買ってしまった。</a:t>
            </a:r>
            <a:endParaRPr lang="en-US" altLang="ja-JP"/>
          </a:p>
        </p:txBody>
      </p:sp>
      <p:grpSp>
        <p:nvGrpSpPr>
          <p:cNvPr id="9220" name="グループ化 3">
            <a:extLst>
              <a:ext uri="{FF2B5EF4-FFF2-40B4-BE49-F238E27FC236}">
                <a16:creationId xmlns:a16="http://schemas.microsoft.com/office/drawing/2014/main" id="{186808BB-F678-44FF-B4F6-D88D77B681F8}"/>
              </a:ext>
            </a:extLst>
          </p:cNvPr>
          <p:cNvGrpSpPr>
            <a:grpSpLocks/>
          </p:cNvGrpSpPr>
          <p:nvPr/>
        </p:nvGrpSpPr>
        <p:grpSpPr bwMode="auto">
          <a:xfrm>
            <a:off x="817563" y="1411288"/>
            <a:ext cx="3419475" cy="469900"/>
            <a:chOff x="867508" y="2304032"/>
            <a:chExt cx="1183039" cy="433295"/>
          </a:xfrm>
        </p:grpSpPr>
        <p:sp>
          <p:nvSpPr>
            <p:cNvPr id="5" name="正方形/長方形 4">
              <a:extLst>
                <a:ext uri="{FF2B5EF4-FFF2-40B4-BE49-F238E27FC236}">
                  <a16:creationId xmlns:a16="http://schemas.microsoft.com/office/drawing/2014/main" id="{BBC7BBF6-CEB3-409F-AA28-219479B6E8D9}"/>
                </a:ext>
              </a:extLst>
            </p:cNvPr>
            <p:cNvSpPr/>
            <p:nvPr/>
          </p:nvSpPr>
          <p:spPr>
            <a:xfrm>
              <a:off x="867508" y="2304032"/>
              <a:ext cx="1183039" cy="433295"/>
            </a:xfrm>
            <a:prstGeom prst="rect">
              <a:avLst/>
            </a:prstGeom>
            <a:solidFill>
              <a:srgbClr val="AA6EA3"/>
            </a:solidFill>
            <a:ln>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endParaRPr lang="ja-JP" altLang="en-US" sz="2000"/>
            </a:p>
          </p:txBody>
        </p:sp>
        <p:sp>
          <p:nvSpPr>
            <p:cNvPr id="9230" name="正方形/長方形 7">
              <a:extLst>
                <a:ext uri="{FF2B5EF4-FFF2-40B4-BE49-F238E27FC236}">
                  <a16:creationId xmlns:a16="http://schemas.microsoft.com/office/drawing/2014/main" id="{D2A30B5A-F3FD-4896-854B-81F6C74CC9F5}"/>
                </a:ext>
              </a:extLst>
            </p:cNvPr>
            <p:cNvSpPr>
              <a:spLocks noChangeArrowheads="1"/>
            </p:cNvSpPr>
            <p:nvPr/>
          </p:nvSpPr>
          <p:spPr bwMode="auto">
            <a:xfrm>
              <a:off x="880718" y="2352470"/>
              <a:ext cx="590814" cy="33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a:solidFill>
                    <a:schemeClr val="bg1"/>
                  </a:solidFill>
                </a:rPr>
                <a:t>無計画な利用</a:t>
              </a:r>
              <a:endParaRPr lang="en-US" altLang="ja-JP" sz="2000" b="1">
                <a:solidFill>
                  <a:schemeClr val="bg1"/>
                </a:solidFill>
              </a:endParaRPr>
            </a:p>
          </p:txBody>
        </p:sp>
      </p:grpSp>
      <p:sp>
        <p:nvSpPr>
          <p:cNvPr id="9221" name="テキスト ボックス 11">
            <a:extLst>
              <a:ext uri="{FF2B5EF4-FFF2-40B4-BE49-F238E27FC236}">
                <a16:creationId xmlns:a16="http://schemas.microsoft.com/office/drawing/2014/main" id="{63E94A5B-BCE1-4262-804F-70AF21699EB6}"/>
              </a:ext>
            </a:extLst>
          </p:cNvPr>
          <p:cNvSpPr txBox="1">
            <a:spLocks noChangeArrowheads="1"/>
          </p:cNvSpPr>
          <p:nvPr/>
        </p:nvSpPr>
        <p:spPr bwMode="auto">
          <a:xfrm>
            <a:off x="755650" y="3014663"/>
            <a:ext cx="7677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800"/>
              </a:lnSpc>
            </a:pPr>
            <a:r>
              <a:rPr lang="en-US" altLang="ja-JP"/>
              <a:t>●</a:t>
            </a:r>
            <a:r>
              <a:rPr lang="ja-JP" altLang="en-US"/>
              <a:t>返済計画を立ててはいたが、不測の事態が発生してあてにしていた収入が得られなくなった。</a:t>
            </a:r>
            <a:endParaRPr lang="en-US" altLang="ja-JP"/>
          </a:p>
        </p:txBody>
      </p:sp>
      <p:grpSp>
        <p:nvGrpSpPr>
          <p:cNvPr id="13" name="グループ化 12">
            <a:extLst>
              <a:ext uri="{FF2B5EF4-FFF2-40B4-BE49-F238E27FC236}">
                <a16:creationId xmlns:a16="http://schemas.microsoft.com/office/drawing/2014/main" id="{CB50DC83-86E2-4A2D-93F0-C40DD555344F}"/>
              </a:ext>
            </a:extLst>
          </p:cNvPr>
          <p:cNvGrpSpPr/>
          <p:nvPr/>
        </p:nvGrpSpPr>
        <p:grpSpPr>
          <a:xfrm>
            <a:off x="818348" y="2510446"/>
            <a:ext cx="3419117" cy="468716"/>
            <a:chOff x="867508" y="2304032"/>
            <a:chExt cx="1183039" cy="433295"/>
          </a:xfrm>
          <a:solidFill>
            <a:srgbClr val="AA6EA3"/>
          </a:solidFill>
        </p:grpSpPr>
        <p:sp>
          <p:nvSpPr>
            <p:cNvPr id="14" name="正方形/長方形 13">
              <a:extLst>
                <a:ext uri="{FF2B5EF4-FFF2-40B4-BE49-F238E27FC236}">
                  <a16:creationId xmlns:a16="http://schemas.microsoft.com/office/drawing/2014/main" id="{0F65F737-55C3-4B99-B368-B000F15F9482}"/>
                </a:ext>
              </a:extLst>
            </p:cNvPr>
            <p:cNvSpPr/>
            <p:nvPr/>
          </p:nvSpPr>
          <p:spPr>
            <a:xfrm>
              <a:off x="867508" y="2304032"/>
              <a:ext cx="1183039" cy="433295"/>
            </a:xfrm>
            <a:prstGeom prst="rect">
              <a:avLst/>
            </a:prstGeom>
            <a:grpFill/>
            <a:ln>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endParaRPr lang="ja-JP" altLang="en-US" sz="2000"/>
            </a:p>
          </p:txBody>
        </p:sp>
        <p:sp>
          <p:nvSpPr>
            <p:cNvPr id="15" name="正方形/長方形 14">
              <a:extLst>
                <a:ext uri="{FF2B5EF4-FFF2-40B4-BE49-F238E27FC236}">
                  <a16:creationId xmlns:a16="http://schemas.microsoft.com/office/drawing/2014/main" id="{C24136FD-2AB8-419A-A8AF-6A8E16866B0A}"/>
                </a:ext>
              </a:extLst>
            </p:cNvPr>
            <p:cNvSpPr/>
            <p:nvPr/>
          </p:nvSpPr>
          <p:spPr>
            <a:xfrm>
              <a:off x="880718" y="2335744"/>
              <a:ext cx="778286" cy="369874"/>
            </a:xfrm>
            <a:prstGeom prst="rect">
              <a:avLst/>
            </a:prstGeom>
            <a:grpFill/>
            <a:ln>
              <a:solidFill>
                <a:srgbClr val="AA6EA3"/>
              </a:solidFill>
            </a:ln>
          </p:spPr>
          <p:txBody>
            <a:bodyPr wrap="non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chemeClr val="bg1"/>
                  </a:solidFill>
                </a:rPr>
                <a:t>思わぬ収入の減少</a:t>
              </a:r>
              <a:endParaRPr lang="en-US" altLang="ja-JP" sz="2000" b="1" dirty="0">
                <a:solidFill>
                  <a:schemeClr val="bg1"/>
                </a:solidFill>
              </a:endParaRPr>
            </a:p>
          </p:txBody>
        </p:sp>
      </p:grpSp>
      <p:sp>
        <p:nvSpPr>
          <p:cNvPr id="9223" name="テキスト ボックス 15">
            <a:extLst>
              <a:ext uri="{FF2B5EF4-FFF2-40B4-BE49-F238E27FC236}">
                <a16:creationId xmlns:a16="http://schemas.microsoft.com/office/drawing/2014/main" id="{E77BD740-3152-4494-9087-EDB808774F8A}"/>
              </a:ext>
            </a:extLst>
          </p:cNvPr>
          <p:cNvSpPr txBox="1">
            <a:spLocks noChangeArrowheads="1"/>
          </p:cNvSpPr>
          <p:nvPr/>
        </p:nvSpPr>
        <p:spPr bwMode="auto">
          <a:xfrm>
            <a:off x="755650" y="4471988"/>
            <a:ext cx="76771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800"/>
              </a:lnSpc>
            </a:pPr>
            <a:r>
              <a:rPr lang="en-US" altLang="ja-JP"/>
              <a:t>●</a:t>
            </a:r>
            <a:r>
              <a:rPr lang="ja-JP" altLang="en-US"/>
              <a:t>けがや病気などで高額な治療費を払わなければならなくなった。</a:t>
            </a:r>
            <a:endParaRPr lang="en-US" altLang="ja-JP"/>
          </a:p>
        </p:txBody>
      </p:sp>
      <p:grpSp>
        <p:nvGrpSpPr>
          <p:cNvPr id="17" name="グループ化 16">
            <a:extLst>
              <a:ext uri="{FF2B5EF4-FFF2-40B4-BE49-F238E27FC236}">
                <a16:creationId xmlns:a16="http://schemas.microsoft.com/office/drawing/2014/main" id="{DDEBC3B9-A0BE-42EE-B28D-9B5C9C0D2695}"/>
              </a:ext>
            </a:extLst>
          </p:cNvPr>
          <p:cNvGrpSpPr/>
          <p:nvPr/>
        </p:nvGrpSpPr>
        <p:grpSpPr>
          <a:xfrm>
            <a:off x="818348" y="3968156"/>
            <a:ext cx="3419117" cy="468716"/>
            <a:chOff x="867508" y="2304032"/>
            <a:chExt cx="1183039" cy="433295"/>
          </a:xfrm>
          <a:solidFill>
            <a:srgbClr val="AA6EA3"/>
          </a:solidFill>
        </p:grpSpPr>
        <p:sp>
          <p:nvSpPr>
            <p:cNvPr id="18" name="正方形/長方形 17">
              <a:extLst>
                <a:ext uri="{FF2B5EF4-FFF2-40B4-BE49-F238E27FC236}">
                  <a16:creationId xmlns:a16="http://schemas.microsoft.com/office/drawing/2014/main" id="{A0FAB7D3-AADF-46F7-811E-997FB7701842}"/>
                </a:ext>
              </a:extLst>
            </p:cNvPr>
            <p:cNvSpPr/>
            <p:nvPr/>
          </p:nvSpPr>
          <p:spPr>
            <a:xfrm>
              <a:off x="867508" y="2304032"/>
              <a:ext cx="1183039" cy="433295"/>
            </a:xfrm>
            <a:prstGeom prst="rect">
              <a:avLst/>
            </a:prstGeom>
            <a:grpFill/>
            <a:ln>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endParaRPr lang="ja-JP" altLang="en-US" sz="2000"/>
            </a:p>
          </p:txBody>
        </p:sp>
        <p:sp>
          <p:nvSpPr>
            <p:cNvPr id="19" name="正方形/長方形 18">
              <a:extLst>
                <a:ext uri="{FF2B5EF4-FFF2-40B4-BE49-F238E27FC236}">
                  <a16:creationId xmlns:a16="http://schemas.microsoft.com/office/drawing/2014/main" id="{59705DAF-2529-40CD-9E71-193A18E3F463}"/>
                </a:ext>
              </a:extLst>
            </p:cNvPr>
            <p:cNvSpPr/>
            <p:nvPr/>
          </p:nvSpPr>
          <p:spPr>
            <a:xfrm>
              <a:off x="880718" y="2352470"/>
              <a:ext cx="769411" cy="336419"/>
            </a:xfrm>
            <a:prstGeom prst="rect">
              <a:avLst/>
            </a:prstGeom>
            <a:grpFill/>
            <a:ln>
              <a:solidFill>
                <a:srgbClr val="AA6EA3"/>
              </a:solidFill>
            </a:ln>
          </p:spPr>
          <p:txBody>
            <a:bodyPr wrap="non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chemeClr val="bg1"/>
                  </a:solidFill>
                </a:rPr>
                <a:t>予期せぬ急な出費</a:t>
              </a:r>
              <a:endParaRPr lang="en-US" altLang="ja-JP" sz="2000" b="1" dirty="0">
                <a:solidFill>
                  <a:schemeClr val="bg1"/>
                </a:solidFill>
              </a:endParaRPr>
            </a:p>
          </p:txBody>
        </p:sp>
      </p:grpSp>
      <p:sp>
        <p:nvSpPr>
          <p:cNvPr id="9225" name="テキスト ボックス 19">
            <a:extLst>
              <a:ext uri="{FF2B5EF4-FFF2-40B4-BE49-F238E27FC236}">
                <a16:creationId xmlns:a16="http://schemas.microsoft.com/office/drawing/2014/main" id="{3728DF26-5A33-4EB3-94E2-8BBDBCCC5CCC}"/>
              </a:ext>
            </a:extLst>
          </p:cNvPr>
          <p:cNvSpPr txBox="1">
            <a:spLocks noChangeArrowheads="1"/>
          </p:cNvSpPr>
          <p:nvPr/>
        </p:nvSpPr>
        <p:spPr bwMode="auto">
          <a:xfrm>
            <a:off x="755650" y="5570538"/>
            <a:ext cx="76771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800"/>
              </a:lnSpc>
            </a:pPr>
            <a:r>
              <a:rPr lang="en-US" altLang="ja-JP"/>
              <a:t>●</a:t>
            </a:r>
            <a:r>
              <a:rPr lang="ja-JP" altLang="en-US"/>
              <a:t>「必ずもうかる」「十分元は取れる」などの甘い言葉に騙されていわれるままに支払ってしまった。</a:t>
            </a:r>
            <a:endParaRPr lang="en-US" altLang="ja-JP"/>
          </a:p>
        </p:txBody>
      </p:sp>
      <p:grpSp>
        <p:nvGrpSpPr>
          <p:cNvPr id="21" name="グループ化 20">
            <a:extLst>
              <a:ext uri="{FF2B5EF4-FFF2-40B4-BE49-F238E27FC236}">
                <a16:creationId xmlns:a16="http://schemas.microsoft.com/office/drawing/2014/main" id="{DC6DF8BD-F446-465C-AA34-C8D8BA6664CE}"/>
              </a:ext>
            </a:extLst>
          </p:cNvPr>
          <p:cNvGrpSpPr/>
          <p:nvPr/>
        </p:nvGrpSpPr>
        <p:grpSpPr>
          <a:xfrm>
            <a:off x="818348" y="5066794"/>
            <a:ext cx="3419117" cy="468716"/>
            <a:chOff x="867508" y="2304032"/>
            <a:chExt cx="1183039" cy="433295"/>
          </a:xfrm>
          <a:solidFill>
            <a:srgbClr val="AA6EA3"/>
          </a:solidFill>
        </p:grpSpPr>
        <p:sp>
          <p:nvSpPr>
            <p:cNvPr id="22" name="正方形/長方形 21">
              <a:extLst>
                <a:ext uri="{FF2B5EF4-FFF2-40B4-BE49-F238E27FC236}">
                  <a16:creationId xmlns:a16="http://schemas.microsoft.com/office/drawing/2014/main" id="{E63A3F84-5258-4C01-91FF-36A321845F58}"/>
                </a:ext>
              </a:extLst>
            </p:cNvPr>
            <p:cNvSpPr/>
            <p:nvPr/>
          </p:nvSpPr>
          <p:spPr>
            <a:xfrm>
              <a:off x="867508" y="2304032"/>
              <a:ext cx="1183039" cy="433295"/>
            </a:xfrm>
            <a:prstGeom prst="rect">
              <a:avLst/>
            </a:prstGeom>
            <a:grpFill/>
            <a:ln>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endParaRPr lang="ja-JP" altLang="en-US" sz="2000"/>
            </a:p>
          </p:txBody>
        </p:sp>
        <p:sp>
          <p:nvSpPr>
            <p:cNvPr id="23" name="正方形/長方形 22">
              <a:extLst>
                <a:ext uri="{FF2B5EF4-FFF2-40B4-BE49-F238E27FC236}">
                  <a16:creationId xmlns:a16="http://schemas.microsoft.com/office/drawing/2014/main" id="{47E8EE06-45CE-4D3C-BB7D-09A2CDF56390}"/>
                </a:ext>
              </a:extLst>
            </p:cNvPr>
            <p:cNvSpPr/>
            <p:nvPr/>
          </p:nvSpPr>
          <p:spPr>
            <a:xfrm>
              <a:off x="880718" y="2335744"/>
              <a:ext cx="421091" cy="369874"/>
            </a:xfrm>
            <a:prstGeom prst="rect">
              <a:avLst/>
            </a:prstGeom>
            <a:grpFill/>
            <a:ln>
              <a:solidFill>
                <a:srgbClr val="AA6EA3"/>
              </a:solidFill>
            </a:ln>
          </p:spPr>
          <p:txBody>
            <a:bodyPr wrap="non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chemeClr val="bg1"/>
                  </a:solidFill>
                </a:rPr>
                <a:t>詐欺被害</a:t>
              </a:r>
              <a:endParaRPr lang="en-US" altLang="ja-JP" sz="2000" b="1" dirty="0">
                <a:solidFill>
                  <a:schemeClr val="bg1"/>
                </a:solidFill>
              </a:endParaRPr>
            </a:p>
          </p:txBody>
        </p:sp>
      </p:grpSp>
      <p:pic>
        <p:nvPicPr>
          <p:cNvPr id="9227" name="図 24">
            <a:extLst>
              <a:ext uri="{FF2B5EF4-FFF2-40B4-BE49-F238E27FC236}">
                <a16:creationId xmlns:a16="http://schemas.microsoft.com/office/drawing/2014/main" id="{ED45EE69-C76C-4399-967C-4AFA323D7A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5488" y="3500438"/>
            <a:ext cx="16002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76EFC781-4D25-42B4-8D01-C26C7EE63195}"/>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646F51A-3FF9-4550-999F-5F40626B4593}" type="slidenum">
              <a:rPr lang="ja-JP" altLang="en-US">
                <a:solidFill>
                  <a:srgbClr val="898989"/>
                </a:solidFill>
              </a:rPr>
              <a:pPr/>
              <a:t>4</a:t>
            </a:fld>
            <a:endParaRPr lang="ja-JP" altLang="en-US">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5">
            <a:extLst>
              <a:ext uri="{FF2B5EF4-FFF2-40B4-BE49-F238E27FC236}">
                <a16:creationId xmlns:a16="http://schemas.microsoft.com/office/drawing/2014/main" id="{44E514BA-F5A2-40AE-9F10-D8D681010676}"/>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ポスターを作ろう！</a:t>
            </a:r>
          </a:p>
        </p:txBody>
      </p:sp>
      <p:sp>
        <p:nvSpPr>
          <p:cNvPr id="10243" name="テキスト ボックス 6">
            <a:extLst>
              <a:ext uri="{FF2B5EF4-FFF2-40B4-BE49-F238E27FC236}">
                <a16:creationId xmlns:a16="http://schemas.microsoft.com/office/drawing/2014/main" id="{4635F482-A72F-4BBD-843D-B3FE5DDC2AD0}"/>
              </a:ext>
            </a:extLst>
          </p:cNvPr>
          <p:cNvSpPr txBox="1">
            <a:spLocks noChangeArrowheads="1"/>
          </p:cNvSpPr>
          <p:nvPr/>
        </p:nvSpPr>
        <p:spPr bwMode="auto">
          <a:xfrm>
            <a:off x="827088" y="1557338"/>
            <a:ext cx="744061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t>●踏みとどめる一言</a:t>
            </a:r>
            <a:endParaRPr lang="ja-JP" altLang="en-US" sz="3400"/>
          </a:p>
          <a:p>
            <a:pPr eaLnBrk="1" hangingPunct="1"/>
            <a:r>
              <a:rPr lang="ja-JP" altLang="en-US" sz="2800"/>
              <a:t>「借金のための借金」をしそうな人の気持ちを</a:t>
            </a:r>
            <a:endParaRPr lang="en-US" altLang="ja-JP" sz="2800"/>
          </a:p>
          <a:p>
            <a:pPr eaLnBrk="1" hangingPunct="1"/>
            <a:r>
              <a:rPr lang="ja-JP" altLang="en-US" sz="2800"/>
              <a:t>考えて、その行為を踏みとどめる言葉をポスターに入れよう。</a:t>
            </a:r>
            <a:endParaRPr lang="en-US" altLang="ja-JP" sz="2800"/>
          </a:p>
        </p:txBody>
      </p:sp>
      <p:sp>
        <p:nvSpPr>
          <p:cNvPr id="2" name="スライド番号プレースホルダー 1">
            <a:extLst>
              <a:ext uri="{FF2B5EF4-FFF2-40B4-BE49-F238E27FC236}">
                <a16:creationId xmlns:a16="http://schemas.microsoft.com/office/drawing/2014/main" id="{7E9FCA99-6321-4192-A02D-AAA6C983659E}"/>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014B7F7-FBA0-4C78-9B98-115312202E44}" type="slidenum">
              <a:rPr lang="ja-JP" altLang="en-US">
                <a:solidFill>
                  <a:srgbClr val="898989"/>
                </a:solidFill>
              </a:rPr>
              <a:pPr/>
              <a:t>5</a:t>
            </a:fld>
            <a:endParaRPr lang="ja-JP" altLang="en-US">
              <a:solidFill>
                <a:srgbClr val="898989"/>
              </a:solidFill>
            </a:endParaRPr>
          </a:p>
        </p:txBody>
      </p:sp>
      <p:pic>
        <p:nvPicPr>
          <p:cNvPr id="10245" name="図 4">
            <a:extLst>
              <a:ext uri="{FF2B5EF4-FFF2-40B4-BE49-F238E27FC236}">
                <a16:creationId xmlns:a16="http://schemas.microsoft.com/office/drawing/2014/main" id="{96DC013C-40E6-40C2-91F0-A33050FDD9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88913"/>
            <a:ext cx="13049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図 2" descr="スクリーンショット 2016-03-10 19.39.30.png">
            <a:extLst>
              <a:ext uri="{FF2B5EF4-FFF2-40B4-BE49-F238E27FC236}">
                <a16:creationId xmlns:a16="http://schemas.microsoft.com/office/drawing/2014/main" id="{2498302B-627A-44B6-ABF0-8061FA5B5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89363"/>
            <a:ext cx="26146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図 3" descr="スクリーンショット 2016-03-10 19.39.40.png">
            <a:extLst>
              <a:ext uri="{FF2B5EF4-FFF2-40B4-BE49-F238E27FC236}">
                <a16:creationId xmlns:a16="http://schemas.microsoft.com/office/drawing/2014/main" id="{ADC20D96-0200-40AB-B325-358D40EFC7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786188"/>
            <a:ext cx="2592388"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図 7" descr="スクリーンショット 2016-03-10 19.39.48.png">
            <a:extLst>
              <a:ext uri="{FF2B5EF4-FFF2-40B4-BE49-F238E27FC236}">
                <a16:creationId xmlns:a16="http://schemas.microsoft.com/office/drawing/2014/main" id="{6C648398-C294-4D76-8B04-B342943004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3789363"/>
            <a:ext cx="257175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5">
            <a:extLst>
              <a:ext uri="{FF2B5EF4-FFF2-40B4-BE49-F238E27FC236}">
                <a16:creationId xmlns:a16="http://schemas.microsoft.com/office/drawing/2014/main" id="{48892958-567B-4CE6-AED5-03894A02F82A}"/>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事例①</a:t>
            </a:r>
          </a:p>
        </p:txBody>
      </p:sp>
      <p:pic>
        <p:nvPicPr>
          <p:cNvPr id="11267" name="図 14">
            <a:extLst>
              <a:ext uri="{FF2B5EF4-FFF2-40B4-BE49-F238E27FC236}">
                <a16:creationId xmlns:a16="http://schemas.microsoft.com/office/drawing/2014/main" id="{D73EF667-9198-494E-A953-46C93A9B56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1412875"/>
            <a:ext cx="3622675"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DF5DB19C-6CB3-4C0B-9189-E0D2A8EB8CDB}"/>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36D8D7C-EFE6-40CE-B6B7-267CB0B4B41A}" type="slidenum">
              <a:rPr lang="ja-JP" altLang="en-US">
                <a:solidFill>
                  <a:srgbClr val="898989"/>
                </a:solidFill>
              </a:rPr>
              <a:pPr/>
              <a:t>6</a:t>
            </a:fld>
            <a:endParaRPr lang="ja-JP"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5">
            <a:extLst>
              <a:ext uri="{FF2B5EF4-FFF2-40B4-BE49-F238E27FC236}">
                <a16:creationId xmlns:a16="http://schemas.microsoft.com/office/drawing/2014/main" id="{E4E8A8A3-3671-4E93-A493-73B36CA2075C}"/>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事例②</a:t>
            </a:r>
          </a:p>
        </p:txBody>
      </p:sp>
      <p:pic>
        <p:nvPicPr>
          <p:cNvPr id="12291" name="図 3">
            <a:extLst>
              <a:ext uri="{FF2B5EF4-FFF2-40B4-BE49-F238E27FC236}">
                <a16:creationId xmlns:a16="http://schemas.microsoft.com/office/drawing/2014/main" id="{9E524AEE-78E3-4262-9E90-81EB5517D5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1412875"/>
            <a:ext cx="358775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70F9E960-05EC-4912-85B3-25C49E6F60B1}"/>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0414F8C-E430-4BFF-B820-904D3521176E}" type="slidenum">
              <a:rPr lang="ja-JP" altLang="en-US">
                <a:solidFill>
                  <a:srgbClr val="898989"/>
                </a:solidFill>
              </a:rPr>
              <a:pPr/>
              <a:t>7</a:t>
            </a:fld>
            <a:endParaRPr lang="ja-JP"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5">
            <a:extLst>
              <a:ext uri="{FF2B5EF4-FFF2-40B4-BE49-F238E27FC236}">
                <a16:creationId xmlns:a16="http://schemas.microsoft.com/office/drawing/2014/main" id="{BEF60EFA-EAB1-4220-B345-13098194C633}"/>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事例③</a:t>
            </a:r>
          </a:p>
        </p:txBody>
      </p:sp>
      <p:pic>
        <p:nvPicPr>
          <p:cNvPr id="13315" name="図 4">
            <a:extLst>
              <a:ext uri="{FF2B5EF4-FFF2-40B4-BE49-F238E27FC236}">
                <a16:creationId xmlns:a16="http://schemas.microsoft.com/office/drawing/2014/main" id="{E18FAF7A-1CAF-4D91-8424-320778EFC5B6}"/>
              </a:ext>
            </a:extLst>
          </p:cNvPr>
          <p:cNvPicPr>
            <a:picLocks noChangeAspect="1"/>
          </p:cNvPicPr>
          <p:nvPr/>
        </p:nvPicPr>
        <p:blipFill>
          <a:blip r:embed="rId2">
            <a:extLst>
              <a:ext uri="{28A0092B-C50C-407E-A947-70E740481C1C}">
                <a14:useLocalDpi xmlns:a14="http://schemas.microsoft.com/office/drawing/2010/main" val="0"/>
              </a:ext>
            </a:extLst>
          </a:blip>
          <a:srcRect t="291" b="2"/>
          <a:stretch>
            <a:fillRect/>
          </a:stretch>
        </p:blipFill>
        <p:spPr bwMode="auto">
          <a:xfrm>
            <a:off x="2846388" y="1427163"/>
            <a:ext cx="3451225" cy="5057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49152D9B-8355-4FBE-96B1-1870BD8A6F2D}"/>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808AA70-A31C-4A02-94F3-95340169F2EA}" type="slidenum">
              <a:rPr lang="ja-JP" altLang="en-US">
                <a:solidFill>
                  <a:srgbClr val="898989"/>
                </a:solidFill>
              </a:rPr>
              <a:pPr/>
              <a:t>8</a:t>
            </a:fld>
            <a:endParaRPr lang="ja-JP" altLang="en-US">
              <a:solidFill>
                <a:srgbClr val="898989"/>
              </a:solidFill>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A3F96E03010CB43A87E62425EE861C2" ma:contentTypeVersion="14" ma:contentTypeDescription="新しいドキュメントを作成します。" ma:contentTypeScope="" ma:versionID="a1b9892835793e5cd2f19a5561b0f3e2">
  <xsd:schema xmlns:xsd="http://www.w3.org/2001/XMLSchema" xmlns:xs="http://www.w3.org/2001/XMLSchema" xmlns:p="http://schemas.microsoft.com/office/2006/metadata/properties" xmlns:ns2="9a6454e5-418b-4844-a74d-e55630c4d592" xmlns:ns3="67e06d9b-ce42-4fa8-b284-302ef28cc775" targetNamespace="http://schemas.microsoft.com/office/2006/metadata/properties" ma:root="true" ma:fieldsID="cd7305b9d632c5acfc1d484554d7e205" ns2:_="" ns3:_="">
    <xsd:import namespace="9a6454e5-418b-4844-a74d-e55630c4d592"/>
    <xsd:import namespace="67e06d9b-ce42-4fa8-b284-302ef28cc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4e5-418b-4844-a74d-e55630c4d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14ab214-fa64-4fae-99b8-b7f9cb5589d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06d9b-ce42-4fa8-b284-302ef28cc77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9e06a-42e6-4b23-ba36-aeb9d287abc0}" ma:internalName="TaxCatchAll" ma:showField="CatchAllData" ma:web="67e06d9b-ce42-4fa8-b284-302ef28cc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454e5-418b-4844-a74d-e55630c4d592">
      <Terms xmlns="http://schemas.microsoft.com/office/infopath/2007/PartnerControls"/>
    </lcf76f155ced4ddcb4097134ff3c332f>
    <TaxCatchAll xmlns="67e06d9b-ce42-4fa8-b284-302ef28cc775" xsi:nil="true"/>
  </documentManagement>
</p:properties>
</file>

<file path=customXml/itemProps1.xml><?xml version="1.0" encoding="utf-8"?>
<ds:datastoreItem xmlns:ds="http://schemas.openxmlformats.org/officeDocument/2006/customXml" ds:itemID="{76E21346-1F1A-4CC6-A78D-B5DBC4D7718D}"/>
</file>

<file path=customXml/itemProps2.xml><?xml version="1.0" encoding="utf-8"?>
<ds:datastoreItem xmlns:ds="http://schemas.openxmlformats.org/officeDocument/2006/customXml" ds:itemID="{9FC781B6-8925-4378-BF0B-6169308F8956}"/>
</file>

<file path=customXml/itemProps3.xml><?xml version="1.0" encoding="utf-8"?>
<ds:datastoreItem xmlns:ds="http://schemas.openxmlformats.org/officeDocument/2006/customXml" ds:itemID="{438F80E7-01D1-43F5-BBBE-CC3719C82627}"/>
</file>

<file path=docProps/app.xml><?xml version="1.0" encoding="utf-8"?>
<Properties xmlns="http://schemas.openxmlformats.org/officeDocument/2006/extended-properties" xmlns:vt="http://schemas.openxmlformats.org/officeDocument/2006/docPropsVTypes">
  <TotalTime>2909</TotalTime>
  <Words>1355</Words>
  <Application>Microsoft Office PowerPoint</Application>
  <PresentationFormat>画面に合わせる (4:3)</PresentationFormat>
  <Paragraphs>177</Paragraphs>
  <Slides>30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30</vt:i4>
      </vt:variant>
    </vt:vector>
  </HeadingPairs>
  <TitlesOfParts>
    <vt:vector size="36" baseType="lpstr">
      <vt:lpstr>ＭＳ Ｐゴシック</vt:lpstr>
      <vt:lpstr>Arial</vt:lpstr>
      <vt:lpstr>Calibri</vt:lpstr>
      <vt:lpstr>Calibri Light</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全銀協</dc:creator>
  <cp:keywords/>
  <dc:description/>
  <cp:lastModifiedBy>大島 渉</cp:lastModifiedBy>
  <cp:revision>150</cp:revision>
  <cp:lastPrinted>2016-03-17T01:44:26Z</cp:lastPrinted>
  <dcterms:created xsi:type="dcterms:W3CDTF">2015-11-26T08:00:25Z</dcterms:created>
  <dcterms:modified xsi:type="dcterms:W3CDTF">2021-10-08T06:57:09Z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0x01010075EE45E0F85D7A4688E6B308999303AA</vt:lpwstr>
  </property>
</Properties>
</file>