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4"/>
  </p:sldMasterIdLst>
  <p:notesMasterIdLst>
    <p:notesMasterId r:id="rId15"/>
  </p:notesMasterIdLst>
  <p:handoutMasterIdLst>
    <p:handoutMasterId r:id="rId16"/>
  </p:handoutMasterIdLst>
  <p:sldIdLst>
    <p:sldId id="256" r:id="rId5"/>
    <p:sldId id="640" r:id="rId6"/>
    <p:sldId id="646" r:id="rId7"/>
    <p:sldId id="647" r:id="rId8"/>
    <p:sldId id="648" r:id="rId9"/>
    <p:sldId id="649" r:id="rId10"/>
    <p:sldId id="650" r:id="rId11"/>
    <p:sldId id="651" r:id="rId12"/>
    <p:sldId id="652" r:id="rId13"/>
    <p:sldId id="653" r:id="rId14"/>
  </p:sldIdLst>
  <p:sldSz cx="9144000" cy="6858000" type="screen4x3"/>
  <p:notesSz cx="9934575" cy="6802438"/>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scaleToFitPaper="1" frameSlides="1"/>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CC8"/>
    <a:srgbClr val="605F5F"/>
    <a:srgbClr val="A2A0A1"/>
    <a:srgbClr val="F664A6"/>
    <a:srgbClr val="4F86C6"/>
    <a:srgbClr val="2F5597"/>
    <a:srgbClr val="FFF2CC"/>
    <a:srgbClr val="EA51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77618" autoAdjust="0"/>
  </p:normalViewPr>
  <p:slideViewPr>
    <p:cSldViewPr snapToGrid="0" showGuides="1">
      <p:cViewPr varScale="1">
        <p:scale>
          <a:sx n="82" d="100"/>
          <a:sy n="82" d="100"/>
        </p:scale>
        <p:origin x="2124" y="84"/>
      </p:cViewPr>
      <p:guideLst/>
    </p:cSldViewPr>
  </p:slideViewPr>
  <p:notesTextViewPr>
    <p:cViewPr>
      <p:scale>
        <a:sx n="100" d="100"/>
        <a:sy n="100" d="100"/>
      </p:scale>
      <p:origin x="0" y="0"/>
    </p:cViewPr>
  </p:notesTextViewPr>
  <p:sorterViewPr>
    <p:cViewPr>
      <p:scale>
        <a:sx n="50" d="100"/>
        <a:sy n="50" d="100"/>
      </p:scale>
      <p:origin x="0" y="-180"/>
    </p:cViewPr>
  </p:sorterViewPr>
  <p:notesViewPr>
    <p:cSldViewPr snapToGrid="0" showGuides="1">
      <p:cViewPr varScale="1">
        <p:scale>
          <a:sx n="87" d="100"/>
          <a:sy n="87" d="100"/>
        </p:scale>
        <p:origin x="360" y="6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ABDA77BB-7838-4EA6-903B-3F769ED982A4}"/>
              </a:ext>
            </a:extLst>
          </p:cNvPr>
          <p:cNvSpPr>
            <a:spLocks noGrp="1"/>
          </p:cNvSpPr>
          <p:nvPr>
            <p:ph type="hdr" sz="quarter"/>
          </p:nvPr>
        </p:nvSpPr>
        <p:spPr>
          <a:xfrm>
            <a:off x="0" y="0"/>
            <a:ext cx="4306888" cy="339725"/>
          </a:xfrm>
          <a:prstGeom prst="rect">
            <a:avLst/>
          </a:prstGeom>
        </p:spPr>
        <p:txBody>
          <a:bodyPr vert="horz" lIns="92125" tIns="46064" rIns="92125" bIns="46064" rtlCol="0"/>
          <a:lstStyle>
            <a:lvl1pPr algn="l">
              <a:defRPr sz="1200">
                <a:latin typeface="Calibri" panose="020F0502020204030204" pitchFamily="34" charset="0"/>
                <a:ea typeface="ＭＳ Ｐゴシック" panose="020B0600070205080204" pitchFamily="50" charset="-128"/>
              </a:defRPr>
            </a:lvl1pPr>
          </a:lstStyle>
          <a:p>
            <a:pPr>
              <a:defRPr/>
            </a:pPr>
            <a:endParaRPr lang="ja-JP" altLang="en-US"/>
          </a:p>
        </p:txBody>
      </p:sp>
      <p:sp>
        <p:nvSpPr>
          <p:cNvPr id="3" name="日付プレースホルダー 2">
            <a:extLst>
              <a:ext uri="{FF2B5EF4-FFF2-40B4-BE49-F238E27FC236}">
                <a16:creationId xmlns:a16="http://schemas.microsoft.com/office/drawing/2014/main" id="{91A731EA-F7DA-4EE7-8D9D-D85C1DB85905}"/>
              </a:ext>
            </a:extLst>
          </p:cNvPr>
          <p:cNvSpPr>
            <a:spLocks noGrp="1"/>
          </p:cNvSpPr>
          <p:nvPr>
            <p:ph type="dt" sz="quarter" idx="1"/>
          </p:nvPr>
        </p:nvSpPr>
        <p:spPr>
          <a:xfrm>
            <a:off x="5624513" y="0"/>
            <a:ext cx="4308475" cy="339725"/>
          </a:xfrm>
          <a:prstGeom prst="rect">
            <a:avLst/>
          </a:prstGeom>
        </p:spPr>
        <p:txBody>
          <a:bodyPr vert="horz" lIns="92125" tIns="46064" rIns="92125" bIns="46064" rtlCol="0"/>
          <a:lstStyle>
            <a:lvl1pPr algn="r">
              <a:defRPr sz="1200">
                <a:latin typeface="Calibri" panose="020F0502020204030204" pitchFamily="34" charset="0"/>
                <a:ea typeface="ＭＳ Ｐゴシック" panose="020B0600070205080204" pitchFamily="50" charset="-128"/>
              </a:defRPr>
            </a:lvl1pPr>
          </a:lstStyle>
          <a:p>
            <a:pPr>
              <a:defRPr/>
            </a:pPr>
            <a:fld id="{F7397D36-2242-46C0-ACF0-E8033698A461}" type="datetimeFigureOut">
              <a:rPr lang="ja-JP" altLang="en-US"/>
              <a:pPr>
                <a:defRPr/>
              </a:pPr>
              <a:t>2024/7/26</a:t>
            </a:fld>
            <a:endParaRPr lang="ja-JP" altLang="en-US"/>
          </a:p>
        </p:txBody>
      </p:sp>
      <p:sp>
        <p:nvSpPr>
          <p:cNvPr id="4" name="フッター プレースホルダー 3">
            <a:extLst>
              <a:ext uri="{FF2B5EF4-FFF2-40B4-BE49-F238E27FC236}">
                <a16:creationId xmlns:a16="http://schemas.microsoft.com/office/drawing/2014/main" id="{983C08A3-77F8-4555-8C6A-60BA56CC2698}"/>
              </a:ext>
            </a:extLst>
          </p:cNvPr>
          <p:cNvSpPr>
            <a:spLocks noGrp="1"/>
          </p:cNvSpPr>
          <p:nvPr>
            <p:ph type="ftr" sz="quarter" idx="2"/>
          </p:nvPr>
        </p:nvSpPr>
        <p:spPr>
          <a:xfrm>
            <a:off x="0" y="6461125"/>
            <a:ext cx="4306888" cy="339725"/>
          </a:xfrm>
          <a:prstGeom prst="rect">
            <a:avLst/>
          </a:prstGeom>
        </p:spPr>
        <p:txBody>
          <a:bodyPr vert="horz" lIns="92125" tIns="46064" rIns="92125" bIns="46064" rtlCol="0" anchor="b"/>
          <a:lstStyle>
            <a:lvl1pPr algn="l">
              <a:defRPr sz="1200">
                <a:latin typeface="Calibri" panose="020F0502020204030204" pitchFamily="34" charset="0"/>
                <a:ea typeface="ＭＳ Ｐゴシック" panose="020B0600070205080204" pitchFamily="50" charset="-128"/>
              </a:defRPr>
            </a:lvl1pPr>
          </a:lstStyle>
          <a:p>
            <a:pPr>
              <a:defRPr/>
            </a:pPr>
            <a:endParaRPr lang="ja-JP" altLang="en-US"/>
          </a:p>
        </p:txBody>
      </p:sp>
      <p:sp>
        <p:nvSpPr>
          <p:cNvPr id="5" name="スライド番号プレースホルダー 4">
            <a:extLst>
              <a:ext uri="{FF2B5EF4-FFF2-40B4-BE49-F238E27FC236}">
                <a16:creationId xmlns:a16="http://schemas.microsoft.com/office/drawing/2014/main" id="{BEE92346-A00C-4220-9437-81F185793CD3}"/>
              </a:ext>
            </a:extLst>
          </p:cNvPr>
          <p:cNvSpPr>
            <a:spLocks noGrp="1"/>
          </p:cNvSpPr>
          <p:nvPr>
            <p:ph type="sldNum" sz="quarter" idx="3"/>
          </p:nvPr>
        </p:nvSpPr>
        <p:spPr>
          <a:xfrm>
            <a:off x="5624513" y="6461125"/>
            <a:ext cx="4308475" cy="339725"/>
          </a:xfrm>
          <a:prstGeom prst="rect">
            <a:avLst/>
          </a:prstGeom>
        </p:spPr>
        <p:txBody>
          <a:bodyPr vert="horz" wrap="square" lIns="92125" tIns="46064" rIns="92125" bIns="46064" numCol="1" anchor="b" anchorCtr="0" compatLnSpc="1">
            <a:prstTxWarp prst="textNoShape">
              <a:avLst/>
            </a:prstTxWarp>
          </a:bodyPr>
          <a:lstStyle>
            <a:lvl1pPr algn="r">
              <a:defRPr sz="1200"/>
            </a:lvl1pPr>
          </a:lstStyle>
          <a:p>
            <a:pPr>
              <a:defRPr/>
            </a:pPr>
            <a:fld id="{AE84F9D2-93FD-4785-8CC9-3D450C0A2F7C}" type="slidenum">
              <a:rPr lang="ja-JP" altLang="en-US"/>
              <a:pPr>
                <a:defRPr/>
              </a:pPr>
              <a:t>‹#›</a:t>
            </a:fld>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1BE7C48E-638B-4436-B169-15738845FA44}"/>
              </a:ext>
            </a:extLst>
          </p:cNvPr>
          <p:cNvSpPr>
            <a:spLocks noGrp="1"/>
          </p:cNvSpPr>
          <p:nvPr>
            <p:ph type="hdr" sz="quarter"/>
          </p:nvPr>
        </p:nvSpPr>
        <p:spPr>
          <a:xfrm>
            <a:off x="0" y="0"/>
            <a:ext cx="4306888" cy="339725"/>
          </a:xfrm>
          <a:prstGeom prst="rect">
            <a:avLst/>
          </a:prstGeom>
        </p:spPr>
        <p:txBody>
          <a:bodyPr vert="horz" lIns="92125" tIns="46064" rIns="92125" bIns="46064" rtlCol="0"/>
          <a:lstStyle>
            <a:lvl1pPr algn="l">
              <a:defRPr sz="1200">
                <a:latin typeface="Calibri" panose="020F0502020204030204" pitchFamily="34" charset="0"/>
                <a:ea typeface="ＭＳ Ｐゴシック" panose="020B0600070205080204" pitchFamily="50" charset="-128"/>
              </a:defRPr>
            </a:lvl1pPr>
          </a:lstStyle>
          <a:p>
            <a:pPr>
              <a:defRPr/>
            </a:pPr>
            <a:endParaRPr lang="ja-JP" altLang="en-US"/>
          </a:p>
        </p:txBody>
      </p:sp>
      <p:sp>
        <p:nvSpPr>
          <p:cNvPr id="3" name="日付プレースホルダー 2">
            <a:extLst>
              <a:ext uri="{FF2B5EF4-FFF2-40B4-BE49-F238E27FC236}">
                <a16:creationId xmlns:a16="http://schemas.microsoft.com/office/drawing/2014/main" id="{E25130E8-6F4A-4643-96A8-15F788BE334B}"/>
              </a:ext>
            </a:extLst>
          </p:cNvPr>
          <p:cNvSpPr>
            <a:spLocks noGrp="1"/>
          </p:cNvSpPr>
          <p:nvPr>
            <p:ph type="dt" idx="1"/>
          </p:nvPr>
        </p:nvSpPr>
        <p:spPr>
          <a:xfrm>
            <a:off x="5624513" y="0"/>
            <a:ext cx="4308475" cy="339725"/>
          </a:xfrm>
          <a:prstGeom prst="rect">
            <a:avLst/>
          </a:prstGeom>
        </p:spPr>
        <p:txBody>
          <a:bodyPr vert="horz" lIns="92125" tIns="46064" rIns="92125" bIns="46064" rtlCol="0"/>
          <a:lstStyle>
            <a:lvl1pPr algn="r">
              <a:defRPr sz="1200">
                <a:latin typeface="Calibri" panose="020F0502020204030204" pitchFamily="34" charset="0"/>
                <a:ea typeface="ＭＳ Ｐゴシック" panose="020B0600070205080204" pitchFamily="50" charset="-128"/>
              </a:defRPr>
            </a:lvl1pPr>
          </a:lstStyle>
          <a:p>
            <a:pPr>
              <a:defRPr/>
            </a:pPr>
            <a:fld id="{22F2AB92-183E-407D-819A-45A14213C27C}" type="datetimeFigureOut">
              <a:rPr lang="ja-JP" altLang="en-US"/>
              <a:pPr>
                <a:defRPr/>
              </a:pPr>
              <a:t>2024/7/26</a:t>
            </a:fld>
            <a:endParaRPr lang="ja-JP" altLang="en-US"/>
          </a:p>
        </p:txBody>
      </p:sp>
      <p:sp>
        <p:nvSpPr>
          <p:cNvPr id="4" name="スライド イメージ プレースホルダー 3">
            <a:extLst>
              <a:ext uri="{FF2B5EF4-FFF2-40B4-BE49-F238E27FC236}">
                <a16:creationId xmlns:a16="http://schemas.microsoft.com/office/drawing/2014/main" id="{0149CA4F-FFF0-4C45-80A5-D629C7C117BA}"/>
              </a:ext>
            </a:extLst>
          </p:cNvPr>
          <p:cNvSpPr>
            <a:spLocks noGrp="1" noRot="1" noChangeAspect="1"/>
          </p:cNvSpPr>
          <p:nvPr>
            <p:ph type="sldImg" idx="2"/>
          </p:nvPr>
        </p:nvSpPr>
        <p:spPr>
          <a:xfrm>
            <a:off x="2505075" y="508000"/>
            <a:ext cx="4924425" cy="3692525"/>
          </a:xfrm>
          <a:prstGeom prst="rect">
            <a:avLst/>
          </a:prstGeom>
          <a:noFill/>
          <a:ln w="12700">
            <a:solidFill>
              <a:prstClr val="black"/>
            </a:solidFill>
          </a:ln>
        </p:spPr>
        <p:txBody>
          <a:bodyPr vert="horz" lIns="92125" tIns="46064" rIns="92125" bIns="46064"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FC5661DC-65FB-49E3-B7A8-496B52459C32}"/>
              </a:ext>
            </a:extLst>
          </p:cNvPr>
          <p:cNvSpPr>
            <a:spLocks noGrp="1"/>
          </p:cNvSpPr>
          <p:nvPr>
            <p:ph type="body" sz="quarter" idx="3"/>
          </p:nvPr>
        </p:nvSpPr>
        <p:spPr>
          <a:xfrm>
            <a:off x="992188" y="4368800"/>
            <a:ext cx="7950200" cy="1924050"/>
          </a:xfrm>
          <a:prstGeom prst="rect">
            <a:avLst/>
          </a:prstGeom>
        </p:spPr>
        <p:txBody>
          <a:bodyPr vert="horz" lIns="92125" tIns="46064" rIns="92125" bIns="46064"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B23B4CE1-B1D5-407C-8D13-593C57145549}"/>
              </a:ext>
            </a:extLst>
          </p:cNvPr>
          <p:cNvSpPr>
            <a:spLocks noGrp="1"/>
          </p:cNvSpPr>
          <p:nvPr>
            <p:ph type="ftr" sz="quarter" idx="4"/>
          </p:nvPr>
        </p:nvSpPr>
        <p:spPr>
          <a:xfrm>
            <a:off x="0" y="6461125"/>
            <a:ext cx="4306888" cy="339725"/>
          </a:xfrm>
          <a:prstGeom prst="rect">
            <a:avLst/>
          </a:prstGeom>
        </p:spPr>
        <p:txBody>
          <a:bodyPr vert="horz" lIns="92125" tIns="46064" rIns="92125" bIns="46064" rtlCol="0" anchor="b"/>
          <a:lstStyle>
            <a:lvl1pPr algn="l">
              <a:defRPr sz="1200">
                <a:latin typeface="Calibri" panose="020F0502020204030204" pitchFamily="34" charset="0"/>
                <a:ea typeface="ＭＳ Ｐゴシック" panose="020B0600070205080204" pitchFamily="50" charset="-128"/>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BE53B671-CF65-44FB-AA91-FDEF70E11750}"/>
              </a:ext>
            </a:extLst>
          </p:cNvPr>
          <p:cNvSpPr>
            <a:spLocks noGrp="1"/>
          </p:cNvSpPr>
          <p:nvPr>
            <p:ph type="sldNum" sz="quarter" idx="5"/>
          </p:nvPr>
        </p:nvSpPr>
        <p:spPr>
          <a:xfrm>
            <a:off x="5624513" y="6461125"/>
            <a:ext cx="4308475" cy="339725"/>
          </a:xfrm>
          <a:prstGeom prst="rect">
            <a:avLst/>
          </a:prstGeom>
        </p:spPr>
        <p:txBody>
          <a:bodyPr vert="horz" wrap="square" lIns="92125" tIns="46064" rIns="92125" bIns="46064" numCol="1" anchor="b" anchorCtr="0" compatLnSpc="1">
            <a:prstTxWarp prst="textNoShape">
              <a:avLst/>
            </a:prstTxWarp>
          </a:bodyPr>
          <a:lstStyle>
            <a:lvl1pPr algn="r">
              <a:defRPr sz="1200"/>
            </a:lvl1pPr>
          </a:lstStyle>
          <a:p>
            <a:pPr>
              <a:defRPr/>
            </a:pPr>
            <a:fld id="{293A1262-1956-41F5-A7A2-7EE75B09648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kumimoji="1"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kumimoji="1"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kumimoji="1"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kumimoji="1"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ー 1">
            <a:extLst>
              <a:ext uri="{FF2B5EF4-FFF2-40B4-BE49-F238E27FC236}">
                <a16:creationId xmlns:a16="http://schemas.microsoft.com/office/drawing/2014/main" id="{1A74989F-F411-4B49-AF3C-79C4F388660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ノート プレースホルダー 2">
            <a:extLst>
              <a:ext uri="{FF2B5EF4-FFF2-40B4-BE49-F238E27FC236}">
                <a16:creationId xmlns:a16="http://schemas.microsoft.com/office/drawing/2014/main" id="{94D46759-03C0-4A9D-9F60-D18BE38502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17412" name="スライド番号プレースホルダー 3">
            <a:extLst>
              <a:ext uri="{FF2B5EF4-FFF2-40B4-BE49-F238E27FC236}">
                <a16:creationId xmlns:a16="http://schemas.microsoft.com/office/drawing/2014/main" id="{11E34B3A-2B28-43D7-A874-F480A8854D7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39775" indent="-277813">
              <a:defRPr kumimoji="1">
                <a:solidFill>
                  <a:schemeClr val="tx1"/>
                </a:solidFill>
                <a:latin typeface="Calibri" panose="020F0502020204030204" pitchFamily="34" charset="0"/>
                <a:ea typeface="ＭＳ Ｐゴシック" panose="020B0600070205080204" pitchFamily="50" charset="-128"/>
              </a:defRPr>
            </a:lvl2pPr>
            <a:lvl3pPr marL="1143000" indent="-220663">
              <a:defRPr kumimoji="1">
                <a:solidFill>
                  <a:schemeClr val="tx1"/>
                </a:solidFill>
                <a:latin typeface="Calibri" panose="020F0502020204030204" pitchFamily="34" charset="0"/>
                <a:ea typeface="ＭＳ Ｐゴシック" panose="020B0600070205080204" pitchFamily="50" charset="-128"/>
              </a:defRPr>
            </a:lvl3pPr>
            <a:lvl4pPr marL="1603375" indent="-220663">
              <a:defRPr kumimoji="1">
                <a:solidFill>
                  <a:schemeClr val="tx1"/>
                </a:solidFill>
                <a:latin typeface="Calibri" panose="020F0502020204030204" pitchFamily="34" charset="0"/>
                <a:ea typeface="ＭＳ Ｐゴシック" panose="020B0600070205080204" pitchFamily="50" charset="-128"/>
              </a:defRPr>
            </a:lvl4pPr>
            <a:lvl5pPr marL="2065338" indent="-220663">
              <a:defRPr kumimoji="1">
                <a:solidFill>
                  <a:schemeClr val="tx1"/>
                </a:solidFill>
                <a:latin typeface="Calibri" panose="020F0502020204030204" pitchFamily="34" charset="0"/>
                <a:ea typeface="ＭＳ Ｐゴシック" panose="020B0600070205080204" pitchFamily="50" charset="-128"/>
              </a:defRPr>
            </a:lvl5pPr>
            <a:lvl6pPr marL="2522538" indent="-22066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9738" indent="-22066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36938" indent="-22066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94138" indent="-22066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B6141A76-2F6B-4334-BEDD-CF42AB6233A8}" type="slidenum">
              <a:rPr lang="ja-JP" altLang="en-US" smtClean="0"/>
              <a:pPr/>
              <a:t>0</a:t>
            </a:fld>
            <a:endParaRPr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ー 1">
            <a:extLst>
              <a:ext uri="{FF2B5EF4-FFF2-40B4-BE49-F238E27FC236}">
                <a16:creationId xmlns:a16="http://schemas.microsoft.com/office/drawing/2014/main" id="{9CB36934-F3C7-473B-A629-FF553B7C700E}"/>
              </a:ext>
            </a:extLst>
          </p:cNvPr>
          <p:cNvSpPr>
            <a:spLocks noGrp="1" noRot="1" noChangeAspect="1" noTextEdit="1"/>
          </p:cNvSpPr>
          <p:nvPr>
            <p:ph type="sldImg"/>
          </p:nvPr>
        </p:nvSpPr>
        <p:spPr bwMode="auto">
          <a:xfrm>
            <a:off x="1246188" y="1279525"/>
            <a:ext cx="4606925" cy="3454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ノート プレースホルダー 2">
            <a:extLst>
              <a:ext uri="{FF2B5EF4-FFF2-40B4-BE49-F238E27FC236}">
                <a16:creationId xmlns:a16="http://schemas.microsoft.com/office/drawing/2014/main" id="{3F475FDA-892E-4214-AA71-3806A682207F}"/>
              </a:ext>
            </a:extLst>
          </p:cNvPr>
          <p:cNvSpPr>
            <a:spLocks noGrp="1"/>
          </p:cNvSpPr>
          <p:nvPr>
            <p:ph type="body" idx="1"/>
          </p:nvPr>
        </p:nvSpPr>
        <p:spPr>
          <a:xfrm>
            <a:off x="709613" y="4926013"/>
            <a:ext cx="5680075" cy="4029075"/>
          </a:xfrm>
        </p:spPr>
        <p:txBody>
          <a:bodyPr/>
          <a:lstStyle/>
          <a:p>
            <a:pPr>
              <a:spcBef>
                <a:spcPts val="488"/>
              </a:spcBef>
              <a:defRPr/>
            </a:pPr>
            <a:r>
              <a:rPr lang="ja-JP" altLang="en-US" dirty="0">
                <a:latin typeface="+mn-ea"/>
              </a:rPr>
              <a:t>①気候変動を引き起こす行動は何か、正しい知識を付けよう。</a:t>
            </a:r>
            <a:endParaRPr lang="en-US" altLang="ja-JP" dirty="0">
              <a:latin typeface="メイリオ" panose="020B0604030504040204" pitchFamily="50" charset="-128"/>
              <a:ea typeface="メイリオ" panose="020B0604030504040204" pitchFamily="50" charset="-128"/>
            </a:endParaRPr>
          </a:p>
          <a:p>
            <a:pPr>
              <a:spcBef>
                <a:spcPts val="488"/>
              </a:spcBef>
              <a:defRPr/>
            </a:pPr>
            <a:r>
              <a:rPr lang="ja-JP" altLang="en-US" dirty="0">
                <a:latin typeface="メイリオ" panose="020B0604030504040204" pitchFamily="50" charset="-128"/>
                <a:ea typeface="メイリオ" panose="020B0604030504040204" pitchFamily="50" charset="-128"/>
              </a:rPr>
              <a:t>身の回りにあるものが、様々な形で気候変動と結びついています。</a:t>
            </a:r>
            <a:endParaRPr lang="en-US" altLang="ja-JP" dirty="0">
              <a:latin typeface="メイリオ" panose="020B0604030504040204" pitchFamily="50" charset="-128"/>
              <a:ea typeface="メイリオ" panose="020B0604030504040204" pitchFamily="50" charset="-128"/>
            </a:endParaRPr>
          </a:p>
          <a:p>
            <a:pPr>
              <a:spcBef>
                <a:spcPts val="488"/>
              </a:spcBef>
              <a:defRPr/>
            </a:pPr>
            <a:r>
              <a:rPr lang="ja-JP" altLang="en-US" dirty="0">
                <a:latin typeface="メイリオ" panose="020B0604030504040204" pitchFamily="50" charset="-128"/>
                <a:ea typeface="メイリオ" panose="020B0604030504040204" pitchFamily="50" charset="-128"/>
              </a:rPr>
              <a:t>製造、使用、廃棄、それぞれのプロセスで、</a:t>
            </a:r>
            <a:r>
              <a:rPr lang="en-US" altLang="ja-JP" dirty="0">
                <a:latin typeface="メイリオ" panose="020B0604030504040204" pitchFamily="50" charset="-128"/>
                <a:ea typeface="メイリオ" panose="020B0604030504040204" pitchFamily="50" charset="-128"/>
              </a:rPr>
              <a:t>CO2</a:t>
            </a:r>
            <a:r>
              <a:rPr lang="ja-JP" altLang="en-US" dirty="0">
                <a:latin typeface="メイリオ" panose="020B0604030504040204" pitchFamily="50" charset="-128"/>
                <a:ea typeface="メイリオ" panose="020B0604030504040204" pitchFamily="50" charset="-128"/>
              </a:rPr>
              <a:t>などの排出が生じているかどうかの知識を身に付けることが大きな一歩です。</a:t>
            </a:r>
            <a:endParaRPr lang="en-US" altLang="ja-JP" dirty="0">
              <a:latin typeface="メイリオ" panose="020B0604030504040204" pitchFamily="50" charset="-128"/>
              <a:ea typeface="メイリオ" panose="020B0604030504040204" pitchFamily="50" charset="-128"/>
            </a:endParaRPr>
          </a:p>
          <a:p>
            <a:pPr>
              <a:spcBef>
                <a:spcPts val="488"/>
              </a:spcBef>
              <a:defRPr/>
            </a:pPr>
            <a:endParaRPr lang="en-US" altLang="ja-JP" dirty="0">
              <a:latin typeface="メイリオ" panose="020B0604030504040204" pitchFamily="50" charset="-128"/>
              <a:ea typeface="メイリオ" panose="020B0604030504040204" pitchFamily="50" charset="-128"/>
            </a:endParaRPr>
          </a:p>
          <a:p>
            <a:pPr>
              <a:spcBef>
                <a:spcPts val="488"/>
              </a:spcBef>
              <a:defRPr/>
            </a:pPr>
            <a:r>
              <a:rPr lang="ja-JP" altLang="en-US" dirty="0">
                <a:latin typeface="+mn-ea"/>
              </a:rPr>
              <a:t>②継続できることを見つけよう。</a:t>
            </a:r>
          </a:p>
          <a:p>
            <a:pPr>
              <a:spcBef>
                <a:spcPts val="488"/>
              </a:spcBef>
              <a:defRPr/>
            </a:pPr>
            <a:r>
              <a:rPr lang="ja-JP" altLang="en-US" dirty="0">
                <a:latin typeface="+mn-ea"/>
              </a:rPr>
              <a:t>牛肉を食べない、プラスチックを使わないなど、今の生活を大きく変える行動をいきなり始めるのは難しいかもしれません。</a:t>
            </a:r>
            <a:endParaRPr lang="en-US" altLang="ja-JP" dirty="0">
              <a:latin typeface="+mn-ea"/>
            </a:endParaRPr>
          </a:p>
          <a:p>
            <a:pPr>
              <a:spcBef>
                <a:spcPts val="488"/>
              </a:spcBef>
              <a:defRPr/>
            </a:pPr>
            <a:r>
              <a:rPr lang="ja-JP" altLang="en-US" dirty="0">
                <a:latin typeface="+mn-ea"/>
              </a:rPr>
              <a:t>まずは環境問題に配慮した商品を見つけたり、使い捨てをやめてリサイクルを意識したりと、継続できることを見つけてみましょう。</a:t>
            </a:r>
            <a:endParaRPr lang="en-US" altLang="ja-JP" dirty="0">
              <a:latin typeface="+mn-ea"/>
            </a:endParaRPr>
          </a:p>
          <a:p>
            <a:pPr>
              <a:spcBef>
                <a:spcPts val="488"/>
              </a:spcBef>
              <a:defRPr/>
            </a:pPr>
            <a:endParaRPr lang="en-US" altLang="ja-JP" dirty="0">
              <a:latin typeface="+mn-ea"/>
            </a:endParaRPr>
          </a:p>
          <a:p>
            <a:pPr>
              <a:spcBef>
                <a:spcPts val="488"/>
              </a:spcBef>
              <a:defRPr/>
            </a:pPr>
            <a:r>
              <a:rPr lang="ja-JP" altLang="en-US" dirty="0">
                <a:latin typeface="+mn-ea"/>
              </a:rPr>
              <a:t>③学校で取り組めそうなことを話し合ってみよう。</a:t>
            </a:r>
            <a:endParaRPr lang="en-US" altLang="ja-JP" dirty="0">
              <a:latin typeface="+mn-ea"/>
            </a:endParaRPr>
          </a:p>
          <a:p>
            <a:pPr>
              <a:spcBef>
                <a:spcPts val="488"/>
              </a:spcBef>
              <a:defRPr/>
            </a:pPr>
            <a:r>
              <a:rPr lang="ja-JP" altLang="en-US" dirty="0">
                <a:latin typeface="メイリオ" panose="020B0604030504040204" pitchFamily="50" charset="-128"/>
                <a:ea typeface="メイリオ" panose="020B0604030504040204" pitchFamily="50" charset="-128"/>
              </a:rPr>
              <a:t>文房具やコピー用紙、部活で使っている用具など、学校でよく使うものも、</a:t>
            </a:r>
            <a:r>
              <a:rPr lang="en-US" altLang="ja-JP" dirty="0">
                <a:latin typeface="メイリオ" panose="020B0604030504040204" pitchFamily="50" charset="-128"/>
                <a:ea typeface="メイリオ" panose="020B0604030504040204" pitchFamily="50" charset="-128"/>
              </a:rPr>
              <a:t>CO2</a:t>
            </a:r>
            <a:r>
              <a:rPr lang="ja-JP" altLang="en-US" dirty="0">
                <a:latin typeface="メイリオ" panose="020B0604030504040204" pitchFamily="50" charset="-128"/>
                <a:ea typeface="メイリオ" panose="020B0604030504040204" pitchFamily="50" charset="-128"/>
              </a:rPr>
              <a:t>などの排出につながっているかもしれません。</a:t>
            </a:r>
            <a:endParaRPr lang="en-US" altLang="ja-JP" dirty="0">
              <a:latin typeface="メイリオ" panose="020B0604030504040204" pitchFamily="50" charset="-128"/>
              <a:ea typeface="メイリオ" panose="020B0604030504040204" pitchFamily="50" charset="-128"/>
            </a:endParaRPr>
          </a:p>
          <a:p>
            <a:pPr>
              <a:spcBef>
                <a:spcPts val="488"/>
              </a:spcBef>
              <a:defRPr/>
            </a:pPr>
            <a:r>
              <a:rPr lang="en-US" altLang="ja-JP" dirty="0">
                <a:latin typeface="メイリオ" panose="020B0604030504040204" pitchFamily="50" charset="-128"/>
                <a:ea typeface="メイリオ" panose="020B0604030504040204" pitchFamily="50" charset="-128"/>
              </a:rPr>
              <a:t>1</a:t>
            </a:r>
            <a:r>
              <a:rPr lang="ja-JP" altLang="en-US" dirty="0">
                <a:latin typeface="メイリオ" panose="020B0604030504040204" pitchFamily="50" charset="-128"/>
                <a:ea typeface="メイリオ" panose="020B0604030504040204" pitchFamily="50" charset="-128"/>
              </a:rPr>
              <a:t>人ひとりの行動は小さなものでも、学校全体で取り組むことで、より大きな変化を生み出すことができます。</a:t>
            </a:r>
            <a:endParaRPr lang="ja-JP" altLang="en-US" dirty="0">
              <a:latin typeface="+mn-ea"/>
            </a:endParaRPr>
          </a:p>
        </p:txBody>
      </p:sp>
      <p:sp>
        <p:nvSpPr>
          <p:cNvPr id="35844" name="スライド番号プレースホルダー 3">
            <a:extLst>
              <a:ext uri="{FF2B5EF4-FFF2-40B4-BE49-F238E27FC236}">
                <a16:creationId xmlns:a16="http://schemas.microsoft.com/office/drawing/2014/main" id="{EB79720F-AACC-4FFB-8BA6-E9EB1628062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kumimoji="1">
                <a:solidFill>
                  <a:schemeClr val="tx1"/>
                </a:solidFill>
                <a:latin typeface="Calibri" panose="020F0502020204030204" pitchFamily="34" charset="0"/>
                <a:ea typeface="ＭＳ Ｐゴシック" panose="020B0600070205080204" pitchFamily="50" charset="-128"/>
              </a:defRPr>
            </a:lvl1pPr>
            <a:lvl2pPr marL="742950" indent="-285750" defTabSz="949325">
              <a:defRPr kumimoji="1">
                <a:solidFill>
                  <a:schemeClr val="tx1"/>
                </a:solidFill>
                <a:latin typeface="Calibri" panose="020F0502020204030204" pitchFamily="34" charset="0"/>
                <a:ea typeface="ＭＳ Ｐゴシック" panose="020B0600070205080204" pitchFamily="50" charset="-128"/>
              </a:defRPr>
            </a:lvl2pPr>
            <a:lvl3pPr marL="1143000" indent="-228600" defTabSz="949325">
              <a:defRPr kumimoji="1">
                <a:solidFill>
                  <a:schemeClr val="tx1"/>
                </a:solidFill>
                <a:latin typeface="Calibri" panose="020F0502020204030204" pitchFamily="34" charset="0"/>
                <a:ea typeface="ＭＳ Ｐゴシック" panose="020B0600070205080204" pitchFamily="50" charset="-128"/>
              </a:defRPr>
            </a:lvl3pPr>
            <a:lvl4pPr marL="1600200" indent="-228600" defTabSz="949325">
              <a:defRPr kumimoji="1">
                <a:solidFill>
                  <a:schemeClr val="tx1"/>
                </a:solidFill>
                <a:latin typeface="Calibri" panose="020F0502020204030204" pitchFamily="34" charset="0"/>
                <a:ea typeface="ＭＳ Ｐゴシック" panose="020B0600070205080204" pitchFamily="50" charset="-128"/>
              </a:defRPr>
            </a:lvl4pPr>
            <a:lvl5pPr marL="2057400" indent="-228600" defTabSz="949325">
              <a:defRPr kumimoji="1">
                <a:solidFill>
                  <a:schemeClr val="tx1"/>
                </a:solidFill>
                <a:latin typeface="Calibri" panose="020F0502020204030204" pitchFamily="34" charset="0"/>
                <a:ea typeface="ＭＳ Ｐゴシック" panose="020B0600070205080204" pitchFamily="50" charset="-128"/>
              </a:defRPr>
            </a:lvl5pPr>
            <a:lvl6pPr marL="25146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558B7F54-F074-4EBD-8F2B-18DF84A64942}" type="slidenum">
              <a:rPr lang="en-US" altLang="ja-JP" sz="1300" smtClean="0">
                <a:latin typeface="ＭＳ Ｐゴシック" panose="020B0600070205080204" pitchFamily="50" charset="-128"/>
              </a:rPr>
              <a:pPr/>
              <a:t>9</a:t>
            </a:fld>
            <a:endParaRPr lang="en-US" altLang="ja-JP" sz="1300">
              <a:latin typeface="ＭＳ Ｐゴシック" panose="020B0600070205080204"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a:extLst>
              <a:ext uri="{FF2B5EF4-FFF2-40B4-BE49-F238E27FC236}">
                <a16:creationId xmlns:a16="http://schemas.microsoft.com/office/drawing/2014/main" id="{E3A784F4-8BE4-4CEE-945C-74922049BEF1}"/>
              </a:ext>
            </a:extLst>
          </p:cNvPr>
          <p:cNvSpPr>
            <a:spLocks noGrp="1" noRot="1" noChangeAspect="1" noTextEdit="1"/>
          </p:cNvSpPr>
          <p:nvPr>
            <p:ph type="sldImg"/>
          </p:nvPr>
        </p:nvSpPr>
        <p:spPr bwMode="auto">
          <a:xfrm>
            <a:off x="1246188" y="1279525"/>
            <a:ext cx="4606925" cy="3454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ノート プレースホルダー 2">
            <a:extLst>
              <a:ext uri="{FF2B5EF4-FFF2-40B4-BE49-F238E27FC236}">
                <a16:creationId xmlns:a16="http://schemas.microsoft.com/office/drawing/2014/main" id="{F4C150B6-A416-447A-B10A-20DAED2D9FF4}"/>
              </a:ext>
            </a:extLst>
          </p:cNvPr>
          <p:cNvSpPr>
            <a:spLocks noGrp="1"/>
          </p:cNvSpPr>
          <p:nvPr>
            <p:ph type="body" idx="1"/>
          </p:nvPr>
        </p:nvSpPr>
        <p:spPr>
          <a:xfrm>
            <a:off x="709613" y="4926013"/>
            <a:ext cx="5680075" cy="4029075"/>
          </a:xfrm>
        </p:spPr>
        <p:txBody>
          <a:bodyPr/>
          <a:lstStyle/>
          <a:p>
            <a:pPr>
              <a:defRPr/>
            </a:pPr>
            <a:r>
              <a:rPr lang="ja-JP" altLang="en-US" dirty="0">
                <a:latin typeface="+mn-ea"/>
              </a:rPr>
              <a:t>次のうち、気候変動に影響を与えているものはどれでしょう？</a:t>
            </a:r>
            <a:br>
              <a:rPr lang="en-US" altLang="ja-JP" dirty="0">
                <a:latin typeface="+mn-ea"/>
              </a:rPr>
            </a:br>
            <a:r>
              <a:rPr lang="ja-JP" altLang="en-US" dirty="0">
                <a:latin typeface="+mn-ea"/>
              </a:rPr>
              <a:t>その理由についても考えてみましょう。</a:t>
            </a:r>
            <a:endParaRPr lang="en-US" altLang="ja-JP" dirty="0">
              <a:latin typeface="+mn-ea"/>
            </a:endParaRPr>
          </a:p>
          <a:p>
            <a:pPr>
              <a:defRPr/>
            </a:pPr>
            <a:endParaRPr lang="ja-JP" altLang="en-US" dirty="0"/>
          </a:p>
        </p:txBody>
      </p:sp>
      <p:sp>
        <p:nvSpPr>
          <p:cNvPr id="19460" name="スライド番号プレースホルダー 3">
            <a:extLst>
              <a:ext uri="{FF2B5EF4-FFF2-40B4-BE49-F238E27FC236}">
                <a16:creationId xmlns:a16="http://schemas.microsoft.com/office/drawing/2014/main" id="{6FC06043-6FAF-4468-BF74-9B5C5EC4394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kumimoji="1">
                <a:solidFill>
                  <a:schemeClr val="tx1"/>
                </a:solidFill>
                <a:latin typeface="Calibri" panose="020F0502020204030204" pitchFamily="34" charset="0"/>
                <a:ea typeface="ＭＳ Ｐゴシック" panose="020B0600070205080204" pitchFamily="50" charset="-128"/>
              </a:defRPr>
            </a:lvl1pPr>
            <a:lvl2pPr marL="742950" indent="-285750" defTabSz="949325">
              <a:defRPr kumimoji="1">
                <a:solidFill>
                  <a:schemeClr val="tx1"/>
                </a:solidFill>
                <a:latin typeface="Calibri" panose="020F0502020204030204" pitchFamily="34" charset="0"/>
                <a:ea typeface="ＭＳ Ｐゴシック" panose="020B0600070205080204" pitchFamily="50" charset="-128"/>
              </a:defRPr>
            </a:lvl2pPr>
            <a:lvl3pPr marL="1143000" indent="-228600" defTabSz="949325">
              <a:defRPr kumimoji="1">
                <a:solidFill>
                  <a:schemeClr val="tx1"/>
                </a:solidFill>
                <a:latin typeface="Calibri" panose="020F0502020204030204" pitchFamily="34" charset="0"/>
                <a:ea typeface="ＭＳ Ｐゴシック" panose="020B0600070205080204" pitchFamily="50" charset="-128"/>
              </a:defRPr>
            </a:lvl3pPr>
            <a:lvl4pPr marL="1600200" indent="-228600" defTabSz="949325">
              <a:defRPr kumimoji="1">
                <a:solidFill>
                  <a:schemeClr val="tx1"/>
                </a:solidFill>
                <a:latin typeface="Calibri" panose="020F0502020204030204" pitchFamily="34" charset="0"/>
                <a:ea typeface="ＭＳ Ｐゴシック" panose="020B0600070205080204" pitchFamily="50" charset="-128"/>
              </a:defRPr>
            </a:lvl4pPr>
            <a:lvl5pPr marL="2057400" indent="-228600" defTabSz="949325">
              <a:defRPr kumimoji="1">
                <a:solidFill>
                  <a:schemeClr val="tx1"/>
                </a:solidFill>
                <a:latin typeface="Calibri" panose="020F0502020204030204" pitchFamily="34" charset="0"/>
                <a:ea typeface="ＭＳ Ｐゴシック" panose="020B0600070205080204" pitchFamily="50" charset="-128"/>
              </a:defRPr>
            </a:lvl5pPr>
            <a:lvl6pPr marL="25146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B3AB3ECB-00FB-4DA4-8C9A-5984043B9B57}" type="slidenum">
              <a:rPr lang="en-US" altLang="ja-JP" sz="1300" smtClean="0">
                <a:latin typeface="ＭＳ Ｐゴシック" panose="020B0600070205080204" pitchFamily="50" charset="-128"/>
              </a:rPr>
              <a:pPr/>
              <a:t>1</a:t>
            </a:fld>
            <a:endParaRPr lang="en-US" altLang="ja-JP" sz="1300">
              <a:latin typeface="ＭＳ Ｐゴシック" panose="020B0600070205080204" pitchFamily="50"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1FA2D759-FA0E-4F63-8DE2-B2C220B113EA}"/>
              </a:ext>
            </a:extLst>
          </p:cNvPr>
          <p:cNvSpPr>
            <a:spLocks noGrp="1" noRot="1" noChangeAspect="1" noTextEdit="1"/>
          </p:cNvSpPr>
          <p:nvPr>
            <p:ph type="sldImg"/>
          </p:nvPr>
        </p:nvSpPr>
        <p:spPr bwMode="auto">
          <a:xfrm>
            <a:off x="1246188" y="1279525"/>
            <a:ext cx="4606925" cy="3454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ノート プレースホルダー 2">
            <a:extLst>
              <a:ext uri="{FF2B5EF4-FFF2-40B4-BE49-F238E27FC236}">
                <a16:creationId xmlns:a16="http://schemas.microsoft.com/office/drawing/2014/main" id="{29FD4C0F-B574-4881-BB67-C540FBE13750}"/>
              </a:ext>
            </a:extLst>
          </p:cNvPr>
          <p:cNvSpPr>
            <a:spLocks noGrp="1"/>
          </p:cNvSpPr>
          <p:nvPr>
            <p:ph type="body" idx="1"/>
          </p:nvPr>
        </p:nvSpPr>
        <p:spPr>
          <a:xfrm>
            <a:off x="709613" y="4926013"/>
            <a:ext cx="5680075" cy="4029075"/>
          </a:xfrm>
        </p:spPr>
        <p:txBody>
          <a:bodyPr/>
          <a:lstStyle/>
          <a:p>
            <a:pPr>
              <a:defRPr/>
            </a:pPr>
            <a:r>
              <a:rPr lang="ja-JP" altLang="en-US" sz="1600" dirty="0">
                <a:latin typeface="+mn-ea"/>
              </a:rPr>
              <a:t>正解はすべて、です。</a:t>
            </a:r>
            <a:br>
              <a:rPr lang="en-US" altLang="ja-JP" dirty="0">
                <a:latin typeface="+mn-ea"/>
              </a:rPr>
            </a:br>
            <a:r>
              <a:rPr lang="ja-JP" altLang="en-US" dirty="0">
                <a:latin typeface="+mn-ea"/>
              </a:rPr>
              <a:t>どのような理由で影響を与えているのか</a:t>
            </a:r>
            <a:br>
              <a:rPr lang="en-US" altLang="ja-JP" dirty="0">
                <a:latin typeface="+mn-ea"/>
              </a:rPr>
            </a:br>
            <a:r>
              <a:rPr lang="ja-JP" altLang="en-US" dirty="0">
                <a:latin typeface="+mn-ea"/>
              </a:rPr>
              <a:t>１つずつ確認していきましょう。</a:t>
            </a:r>
            <a:endParaRPr lang="en-US" altLang="ja-JP" dirty="0">
              <a:latin typeface="+mn-ea"/>
            </a:endParaRPr>
          </a:p>
          <a:p>
            <a:pPr>
              <a:defRPr/>
            </a:pPr>
            <a:endParaRPr lang="ja-JP" altLang="en-US" dirty="0"/>
          </a:p>
        </p:txBody>
      </p:sp>
      <p:sp>
        <p:nvSpPr>
          <p:cNvPr id="21508" name="スライド番号プレースホルダー 3">
            <a:extLst>
              <a:ext uri="{FF2B5EF4-FFF2-40B4-BE49-F238E27FC236}">
                <a16:creationId xmlns:a16="http://schemas.microsoft.com/office/drawing/2014/main" id="{B8CB12A8-6A2A-4225-A635-A578C51560C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kumimoji="1">
                <a:solidFill>
                  <a:schemeClr val="tx1"/>
                </a:solidFill>
                <a:latin typeface="Calibri" panose="020F0502020204030204" pitchFamily="34" charset="0"/>
                <a:ea typeface="ＭＳ Ｐゴシック" panose="020B0600070205080204" pitchFamily="50" charset="-128"/>
              </a:defRPr>
            </a:lvl1pPr>
            <a:lvl2pPr marL="742950" indent="-285750" defTabSz="949325">
              <a:defRPr kumimoji="1">
                <a:solidFill>
                  <a:schemeClr val="tx1"/>
                </a:solidFill>
                <a:latin typeface="Calibri" panose="020F0502020204030204" pitchFamily="34" charset="0"/>
                <a:ea typeface="ＭＳ Ｐゴシック" panose="020B0600070205080204" pitchFamily="50" charset="-128"/>
              </a:defRPr>
            </a:lvl2pPr>
            <a:lvl3pPr marL="1143000" indent="-228600" defTabSz="949325">
              <a:defRPr kumimoji="1">
                <a:solidFill>
                  <a:schemeClr val="tx1"/>
                </a:solidFill>
                <a:latin typeface="Calibri" panose="020F0502020204030204" pitchFamily="34" charset="0"/>
                <a:ea typeface="ＭＳ Ｐゴシック" panose="020B0600070205080204" pitchFamily="50" charset="-128"/>
              </a:defRPr>
            </a:lvl3pPr>
            <a:lvl4pPr marL="1600200" indent="-228600" defTabSz="949325">
              <a:defRPr kumimoji="1">
                <a:solidFill>
                  <a:schemeClr val="tx1"/>
                </a:solidFill>
                <a:latin typeface="Calibri" panose="020F0502020204030204" pitchFamily="34" charset="0"/>
                <a:ea typeface="ＭＳ Ｐゴシック" panose="020B0600070205080204" pitchFamily="50" charset="-128"/>
              </a:defRPr>
            </a:lvl4pPr>
            <a:lvl5pPr marL="2057400" indent="-228600" defTabSz="949325">
              <a:defRPr kumimoji="1">
                <a:solidFill>
                  <a:schemeClr val="tx1"/>
                </a:solidFill>
                <a:latin typeface="Calibri" panose="020F0502020204030204" pitchFamily="34" charset="0"/>
                <a:ea typeface="ＭＳ Ｐゴシック" panose="020B0600070205080204" pitchFamily="50" charset="-128"/>
              </a:defRPr>
            </a:lvl5pPr>
            <a:lvl6pPr marL="25146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598A7A47-FDE7-4AC4-9721-351C5BA236B8}" type="slidenum">
              <a:rPr lang="en-US" altLang="ja-JP" sz="1300" smtClean="0">
                <a:latin typeface="ＭＳ Ｐゴシック" panose="020B0600070205080204" pitchFamily="50" charset="-128"/>
              </a:rPr>
              <a:pPr/>
              <a:t>2</a:t>
            </a:fld>
            <a:endParaRPr lang="en-US" altLang="ja-JP" sz="1300">
              <a:latin typeface="ＭＳ Ｐゴシック" panose="020B0600070205080204" pitchFamily="50"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ー 1">
            <a:extLst>
              <a:ext uri="{FF2B5EF4-FFF2-40B4-BE49-F238E27FC236}">
                <a16:creationId xmlns:a16="http://schemas.microsoft.com/office/drawing/2014/main" id="{2325D4D7-EFA5-4E2B-9E77-4C8D3DB4A5EF}"/>
              </a:ext>
            </a:extLst>
          </p:cNvPr>
          <p:cNvSpPr>
            <a:spLocks noGrp="1" noRot="1" noChangeAspect="1" noTextEdit="1"/>
          </p:cNvSpPr>
          <p:nvPr>
            <p:ph type="sldImg"/>
          </p:nvPr>
        </p:nvSpPr>
        <p:spPr bwMode="auto">
          <a:xfrm>
            <a:off x="1246188" y="1279525"/>
            <a:ext cx="4606925" cy="3454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ノート プレースホルダー 2">
            <a:extLst>
              <a:ext uri="{FF2B5EF4-FFF2-40B4-BE49-F238E27FC236}">
                <a16:creationId xmlns:a16="http://schemas.microsoft.com/office/drawing/2014/main" id="{E46303A6-9A9D-4F26-AC91-20279015F263}"/>
              </a:ext>
            </a:extLst>
          </p:cNvPr>
          <p:cNvSpPr>
            <a:spLocks noGrp="1" noChangeArrowheads="1"/>
          </p:cNvSpPr>
          <p:nvPr>
            <p:ph type="body" idx="1"/>
          </p:nvPr>
        </p:nvSpPr>
        <p:spPr bwMode="auto">
          <a:xfrm>
            <a:off x="709613" y="4926013"/>
            <a:ext cx="5680075" cy="4029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ts val="488"/>
              </a:spcBef>
            </a:pPr>
            <a:r>
              <a:rPr lang="ja-JP" altLang="en-US">
                <a:latin typeface="メイリオ" panose="020B0604030504040204" pitchFamily="50" charset="-128"/>
                <a:ea typeface="メイリオ" panose="020B0604030504040204" pitchFamily="50" charset="-128"/>
              </a:rPr>
              <a:t>ハンバーガーの中でも気候変動で注目されるのが牛肉。牛は他の家畜よりも多くの飼料が必要です。</a:t>
            </a:r>
            <a:endParaRPr lang="en-US" altLang="ja-JP">
              <a:latin typeface="メイリオ" panose="020B0604030504040204" pitchFamily="50" charset="-128"/>
              <a:ea typeface="メイリオ" panose="020B0604030504040204" pitchFamily="50" charset="-128"/>
            </a:endParaRPr>
          </a:p>
          <a:p>
            <a:pPr>
              <a:spcBef>
                <a:spcPts val="488"/>
              </a:spcBef>
            </a:pPr>
            <a:r>
              <a:rPr lang="ja-JP" altLang="en-US">
                <a:latin typeface="メイリオ" panose="020B0604030504040204" pitchFamily="50" charset="-128"/>
                <a:ea typeface="メイリオ" panose="020B0604030504040204" pitchFamily="50" charset="-128"/>
              </a:rPr>
              <a:t>大量の飼料の生産や過剰な放牧により、</a:t>
            </a:r>
            <a:r>
              <a:rPr lang="en-US" altLang="ja-JP">
                <a:latin typeface="メイリオ" panose="020B0604030504040204" pitchFamily="50" charset="-128"/>
                <a:ea typeface="メイリオ" panose="020B0604030504040204" pitchFamily="50" charset="-128"/>
              </a:rPr>
              <a:t>CO2</a:t>
            </a:r>
            <a:r>
              <a:rPr lang="ja-JP" altLang="en-US">
                <a:latin typeface="メイリオ" panose="020B0604030504040204" pitchFamily="50" charset="-128"/>
                <a:ea typeface="メイリオ" panose="020B0604030504040204" pitchFamily="50" charset="-128"/>
              </a:rPr>
              <a:t>の吸収源である森林が多く伐採されています。</a:t>
            </a:r>
            <a:endParaRPr lang="en-US" altLang="ja-JP">
              <a:latin typeface="メイリオ" panose="020B0604030504040204" pitchFamily="50" charset="-128"/>
              <a:ea typeface="メイリオ" panose="020B0604030504040204" pitchFamily="50" charset="-128"/>
            </a:endParaRPr>
          </a:p>
          <a:p>
            <a:pPr>
              <a:spcBef>
                <a:spcPts val="488"/>
              </a:spcBef>
            </a:pPr>
            <a:r>
              <a:rPr lang="ja-JP" altLang="en-US">
                <a:latin typeface="メイリオ" panose="020B0604030504040204" pitchFamily="50" charset="-128"/>
                <a:ea typeface="メイリオ" panose="020B0604030504040204" pitchFamily="50" charset="-128"/>
              </a:rPr>
              <a:t>さらに、牛のゲップに含まれるメタンは</a:t>
            </a:r>
            <a:r>
              <a:rPr lang="en-US" altLang="ja-JP">
                <a:latin typeface="メイリオ" panose="020B0604030504040204" pitchFamily="50" charset="-128"/>
                <a:ea typeface="メイリオ" panose="020B0604030504040204" pitchFamily="50" charset="-128"/>
              </a:rPr>
              <a:t>CO2</a:t>
            </a:r>
            <a:r>
              <a:rPr lang="ja-JP" altLang="en-US">
                <a:latin typeface="メイリオ" panose="020B0604030504040204" pitchFamily="50" charset="-128"/>
                <a:ea typeface="メイリオ" panose="020B0604030504040204" pitchFamily="50" charset="-128"/>
              </a:rPr>
              <a:t>よりも温室効果の高い温室効果ガスです。</a:t>
            </a:r>
          </a:p>
          <a:p>
            <a:pPr>
              <a:spcBef>
                <a:spcPts val="488"/>
              </a:spcBef>
            </a:pPr>
            <a:r>
              <a:rPr lang="ja-JP" altLang="en-US">
                <a:latin typeface="メイリオ" panose="020B0604030504040204" pitchFamily="50" charset="-128"/>
                <a:ea typeface="メイリオ" panose="020B0604030504040204" pitchFamily="50" charset="-128"/>
              </a:rPr>
              <a:t>今後の人口増加のペースを考慮すると、世界的に肉食が拡大することによる環境への負荷はさらに大きくなると言われています。</a:t>
            </a:r>
            <a:endParaRPr lang="en-US" altLang="ja-JP">
              <a:latin typeface="メイリオ" panose="020B0604030504040204" pitchFamily="50" charset="-128"/>
              <a:ea typeface="メイリオ" panose="020B0604030504040204" pitchFamily="50" charset="-128"/>
            </a:endParaRPr>
          </a:p>
          <a:p>
            <a:endParaRPr lang="ja-JP" altLang="en-US"/>
          </a:p>
        </p:txBody>
      </p:sp>
      <p:sp>
        <p:nvSpPr>
          <p:cNvPr id="23556" name="スライド番号プレースホルダー 3">
            <a:extLst>
              <a:ext uri="{FF2B5EF4-FFF2-40B4-BE49-F238E27FC236}">
                <a16:creationId xmlns:a16="http://schemas.microsoft.com/office/drawing/2014/main" id="{99ABD449-F747-42BB-BCE5-AB1BEE022EB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kumimoji="1">
                <a:solidFill>
                  <a:schemeClr val="tx1"/>
                </a:solidFill>
                <a:latin typeface="Calibri" panose="020F0502020204030204" pitchFamily="34" charset="0"/>
                <a:ea typeface="ＭＳ Ｐゴシック" panose="020B0600070205080204" pitchFamily="50" charset="-128"/>
              </a:defRPr>
            </a:lvl1pPr>
            <a:lvl2pPr marL="742950" indent="-285750" defTabSz="949325">
              <a:defRPr kumimoji="1">
                <a:solidFill>
                  <a:schemeClr val="tx1"/>
                </a:solidFill>
                <a:latin typeface="Calibri" panose="020F0502020204030204" pitchFamily="34" charset="0"/>
                <a:ea typeface="ＭＳ Ｐゴシック" panose="020B0600070205080204" pitchFamily="50" charset="-128"/>
              </a:defRPr>
            </a:lvl2pPr>
            <a:lvl3pPr marL="1143000" indent="-228600" defTabSz="949325">
              <a:defRPr kumimoji="1">
                <a:solidFill>
                  <a:schemeClr val="tx1"/>
                </a:solidFill>
                <a:latin typeface="Calibri" panose="020F0502020204030204" pitchFamily="34" charset="0"/>
                <a:ea typeface="ＭＳ Ｐゴシック" panose="020B0600070205080204" pitchFamily="50" charset="-128"/>
              </a:defRPr>
            </a:lvl3pPr>
            <a:lvl4pPr marL="1600200" indent="-228600" defTabSz="949325">
              <a:defRPr kumimoji="1">
                <a:solidFill>
                  <a:schemeClr val="tx1"/>
                </a:solidFill>
                <a:latin typeface="Calibri" panose="020F0502020204030204" pitchFamily="34" charset="0"/>
                <a:ea typeface="ＭＳ Ｐゴシック" panose="020B0600070205080204" pitchFamily="50" charset="-128"/>
              </a:defRPr>
            </a:lvl4pPr>
            <a:lvl5pPr marL="2057400" indent="-228600" defTabSz="949325">
              <a:defRPr kumimoji="1">
                <a:solidFill>
                  <a:schemeClr val="tx1"/>
                </a:solidFill>
                <a:latin typeface="Calibri" panose="020F0502020204030204" pitchFamily="34" charset="0"/>
                <a:ea typeface="ＭＳ Ｐゴシック" panose="020B0600070205080204" pitchFamily="50" charset="-128"/>
              </a:defRPr>
            </a:lvl5pPr>
            <a:lvl6pPr marL="25146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19BB5EBE-7D4E-4A65-8A69-89B055CA7C0C}" type="slidenum">
              <a:rPr lang="en-US" altLang="ja-JP" sz="1300" smtClean="0">
                <a:latin typeface="ＭＳ Ｐゴシック" panose="020B0600070205080204" pitchFamily="50" charset="-128"/>
              </a:rPr>
              <a:pPr/>
              <a:t>3</a:t>
            </a:fld>
            <a:endParaRPr lang="en-US" altLang="ja-JP" sz="1300">
              <a:latin typeface="ＭＳ Ｐゴシック" panose="020B0600070205080204" pitchFamily="50"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ー 1">
            <a:extLst>
              <a:ext uri="{FF2B5EF4-FFF2-40B4-BE49-F238E27FC236}">
                <a16:creationId xmlns:a16="http://schemas.microsoft.com/office/drawing/2014/main" id="{BF34BF79-EB98-4812-81E9-5BDD8ACBEA9A}"/>
              </a:ext>
            </a:extLst>
          </p:cNvPr>
          <p:cNvSpPr>
            <a:spLocks noGrp="1" noRot="1" noChangeAspect="1" noTextEdit="1"/>
          </p:cNvSpPr>
          <p:nvPr>
            <p:ph type="sldImg"/>
          </p:nvPr>
        </p:nvSpPr>
        <p:spPr bwMode="auto">
          <a:xfrm>
            <a:off x="1246188" y="1279525"/>
            <a:ext cx="4606925" cy="3454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ノート プレースホルダー 2">
            <a:extLst>
              <a:ext uri="{FF2B5EF4-FFF2-40B4-BE49-F238E27FC236}">
                <a16:creationId xmlns:a16="http://schemas.microsoft.com/office/drawing/2014/main" id="{151A473F-72EE-4BB9-83A7-E60CD8620727}"/>
              </a:ext>
            </a:extLst>
          </p:cNvPr>
          <p:cNvSpPr>
            <a:spLocks noGrp="1" noChangeArrowheads="1"/>
          </p:cNvSpPr>
          <p:nvPr>
            <p:ph type="body" idx="1"/>
          </p:nvPr>
        </p:nvSpPr>
        <p:spPr bwMode="auto">
          <a:xfrm>
            <a:off x="709613" y="4926013"/>
            <a:ext cx="5680075" cy="4029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488"/>
              </a:spcBef>
            </a:pPr>
            <a:r>
              <a:rPr lang="ja-JP" altLang="en-US">
                <a:latin typeface="メイリオ" panose="020B0604030504040204" pitchFamily="50" charset="-128"/>
                <a:ea typeface="メイリオ" panose="020B0604030504040204" pitchFamily="50" charset="-128"/>
              </a:rPr>
              <a:t>牛肉をはじめとする肉食に代替する素材として、昆虫食や、豆などの植物由来のベジミート、培養肉などが注目されています。</a:t>
            </a:r>
            <a:endParaRPr lang="en-US" altLang="ja-JP">
              <a:latin typeface="メイリオ" panose="020B0604030504040204" pitchFamily="50" charset="-128"/>
              <a:ea typeface="メイリオ" panose="020B0604030504040204" pitchFamily="50" charset="-128"/>
            </a:endParaRPr>
          </a:p>
          <a:p>
            <a:pPr eaLnBrk="1" hangingPunct="1">
              <a:spcBef>
                <a:spcPts val="488"/>
              </a:spcBef>
            </a:pPr>
            <a:r>
              <a:rPr lang="ja-JP" altLang="en-US">
                <a:latin typeface="メイリオ" panose="020B0604030504040204" pitchFamily="50" charset="-128"/>
                <a:ea typeface="メイリオ" panose="020B0604030504040204" pitchFamily="50" charset="-128"/>
              </a:rPr>
              <a:t>世界中で飢餓に苦しむ人々を救えるほどの量の食品廃棄が日本で生まれている現状から、フードロスを減らすビジネスも増えています。</a:t>
            </a:r>
            <a:endParaRPr lang="en-US" altLang="ja-JP">
              <a:latin typeface="メイリオ" panose="020B0604030504040204" pitchFamily="50" charset="-128"/>
              <a:ea typeface="メイリオ" panose="020B0604030504040204" pitchFamily="50" charset="-128"/>
            </a:endParaRPr>
          </a:p>
        </p:txBody>
      </p:sp>
      <p:sp>
        <p:nvSpPr>
          <p:cNvPr id="25604" name="スライド番号プレースホルダー 3">
            <a:extLst>
              <a:ext uri="{FF2B5EF4-FFF2-40B4-BE49-F238E27FC236}">
                <a16:creationId xmlns:a16="http://schemas.microsoft.com/office/drawing/2014/main" id="{962E5DB1-0F24-4907-961A-185990193F2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kumimoji="1">
                <a:solidFill>
                  <a:schemeClr val="tx1"/>
                </a:solidFill>
                <a:latin typeface="Calibri" panose="020F0502020204030204" pitchFamily="34" charset="0"/>
                <a:ea typeface="ＭＳ Ｐゴシック" panose="020B0600070205080204" pitchFamily="50" charset="-128"/>
              </a:defRPr>
            </a:lvl1pPr>
            <a:lvl2pPr marL="742950" indent="-285750" defTabSz="949325">
              <a:defRPr kumimoji="1">
                <a:solidFill>
                  <a:schemeClr val="tx1"/>
                </a:solidFill>
                <a:latin typeface="Calibri" panose="020F0502020204030204" pitchFamily="34" charset="0"/>
                <a:ea typeface="ＭＳ Ｐゴシック" panose="020B0600070205080204" pitchFamily="50" charset="-128"/>
              </a:defRPr>
            </a:lvl2pPr>
            <a:lvl3pPr marL="1143000" indent="-228600" defTabSz="949325">
              <a:defRPr kumimoji="1">
                <a:solidFill>
                  <a:schemeClr val="tx1"/>
                </a:solidFill>
                <a:latin typeface="Calibri" panose="020F0502020204030204" pitchFamily="34" charset="0"/>
                <a:ea typeface="ＭＳ Ｐゴシック" panose="020B0600070205080204" pitchFamily="50" charset="-128"/>
              </a:defRPr>
            </a:lvl3pPr>
            <a:lvl4pPr marL="1600200" indent="-228600" defTabSz="949325">
              <a:defRPr kumimoji="1">
                <a:solidFill>
                  <a:schemeClr val="tx1"/>
                </a:solidFill>
                <a:latin typeface="Calibri" panose="020F0502020204030204" pitchFamily="34" charset="0"/>
                <a:ea typeface="ＭＳ Ｐゴシック" panose="020B0600070205080204" pitchFamily="50" charset="-128"/>
              </a:defRPr>
            </a:lvl4pPr>
            <a:lvl5pPr marL="2057400" indent="-228600" defTabSz="949325">
              <a:defRPr kumimoji="1">
                <a:solidFill>
                  <a:schemeClr val="tx1"/>
                </a:solidFill>
                <a:latin typeface="Calibri" panose="020F0502020204030204" pitchFamily="34" charset="0"/>
                <a:ea typeface="ＭＳ Ｐゴシック" panose="020B0600070205080204" pitchFamily="50" charset="-128"/>
              </a:defRPr>
            </a:lvl5pPr>
            <a:lvl6pPr marL="25146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9C3A47F3-00B8-419C-A593-84D9D224EDF8}" type="slidenum">
              <a:rPr lang="en-US" altLang="ja-JP" sz="1300" smtClean="0">
                <a:latin typeface="ＭＳ Ｐゴシック" panose="020B0600070205080204" pitchFamily="50" charset="-128"/>
              </a:rPr>
              <a:pPr/>
              <a:t>4</a:t>
            </a:fld>
            <a:endParaRPr lang="en-US" altLang="ja-JP" sz="1300">
              <a:latin typeface="ＭＳ Ｐゴシック" panose="020B0600070205080204" pitchFamily="50"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ー 1">
            <a:extLst>
              <a:ext uri="{FF2B5EF4-FFF2-40B4-BE49-F238E27FC236}">
                <a16:creationId xmlns:a16="http://schemas.microsoft.com/office/drawing/2014/main" id="{A9F12205-23DC-4D70-A425-E521B777786D}"/>
              </a:ext>
            </a:extLst>
          </p:cNvPr>
          <p:cNvSpPr>
            <a:spLocks noGrp="1" noRot="1" noChangeAspect="1" noTextEdit="1"/>
          </p:cNvSpPr>
          <p:nvPr>
            <p:ph type="sldImg"/>
          </p:nvPr>
        </p:nvSpPr>
        <p:spPr bwMode="auto">
          <a:xfrm>
            <a:off x="1246188" y="1279525"/>
            <a:ext cx="4606925" cy="3454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ー 2">
            <a:extLst>
              <a:ext uri="{FF2B5EF4-FFF2-40B4-BE49-F238E27FC236}">
                <a16:creationId xmlns:a16="http://schemas.microsoft.com/office/drawing/2014/main" id="{21E60323-2AC3-420F-8E42-622D45E99393}"/>
              </a:ext>
            </a:extLst>
          </p:cNvPr>
          <p:cNvSpPr>
            <a:spLocks noGrp="1" noChangeArrowheads="1"/>
          </p:cNvSpPr>
          <p:nvPr>
            <p:ph type="body" idx="1"/>
          </p:nvPr>
        </p:nvSpPr>
        <p:spPr bwMode="auto">
          <a:xfrm>
            <a:off x="709613" y="4926013"/>
            <a:ext cx="5680075" cy="4029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ts val="488"/>
              </a:spcBef>
            </a:pPr>
            <a:r>
              <a:rPr lang="ja-JP" altLang="en-US">
                <a:latin typeface="メイリオ" panose="020B0604030504040204" pitchFamily="50" charset="-128"/>
                <a:ea typeface="メイリオ" panose="020B0604030504040204" pitchFamily="50" charset="-128"/>
              </a:rPr>
              <a:t>ボールペンやシャープペン、マーカーペン、ペンケース、クリアファイルなど</a:t>
            </a:r>
            <a:endParaRPr lang="en-US" altLang="ja-JP">
              <a:latin typeface="メイリオ" panose="020B0604030504040204" pitchFamily="50" charset="-128"/>
              <a:ea typeface="メイリオ" panose="020B0604030504040204" pitchFamily="50" charset="-128"/>
            </a:endParaRPr>
          </a:p>
          <a:p>
            <a:pPr>
              <a:spcBef>
                <a:spcPts val="488"/>
              </a:spcBef>
            </a:pPr>
            <a:r>
              <a:rPr lang="ja-JP" altLang="en-US">
                <a:latin typeface="メイリオ" panose="020B0604030504040204" pitchFamily="50" charset="-128"/>
                <a:ea typeface="メイリオ" panose="020B0604030504040204" pitchFamily="50" charset="-128"/>
              </a:rPr>
              <a:t>多くの文房具の材料にプラスチックが使われています。</a:t>
            </a:r>
            <a:br>
              <a:rPr lang="ja-JP" altLang="en-US">
                <a:latin typeface="メイリオ" panose="020B0604030504040204" pitchFamily="50" charset="-128"/>
                <a:ea typeface="メイリオ" panose="020B0604030504040204" pitchFamily="50" charset="-128"/>
              </a:rPr>
            </a:br>
            <a:r>
              <a:rPr lang="ja-JP" altLang="en-US">
                <a:latin typeface="メイリオ" panose="020B0604030504040204" pitchFamily="50" charset="-128"/>
                <a:ea typeface="メイリオ" panose="020B0604030504040204" pitchFamily="50" charset="-128"/>
              </a:rPr>
              <a:t>プラスチックの原料は石油。</a:t>
            </a:r>
            <a:br>
              <a:rPr lang="ja-JP" altLang="en-US">
                <a:latin typeface="メイリオ" panose="020B0604030504040204" pitchFamily="50" charset="-128"/>
                <a:ea typeface="メイリオ" panose="020B0604030504040204" pitchFamily="50" charset="-128"/>
              </a:rPr>
            </a:br>
            <a:r>
              <a:rPr lang="ja-JP" altLang="en-US">
                <a:latin typeface="メイリオ" panose="020B0604030504040204" pitchFamily="50" charset="-128"/>
                <a:ea typeface="メイリオ" panose="020B0604030504040204" pitchFamily="50" charset="-128"/>
              </a:rPr>
              <a:t>文房具の製造や廃棄は、</a:t>
            </a:r>
            <a:r>
              <a:rPr lang="en-US" altLang="ja-JP">
                <a:latin typeface="メイリオ" panose="020B0604030504040204" pitchFamily="50" charset="-128"/>
                <a:ea typeface="メイリオ" panose="020B0604030504040204" pitchFamily="50" charset="-128"/>
              </a:rPr>
              <a:t>CO2</a:t>
            </a:r>
            <a:r>
              <a:rPr lang="ja-JP" altLang="en-US">
                <a:latin typeface="メイリオ" panose="020B0604030504040204" pitchFamily="50" charset="-128"/>
                <a:ea typeface="メイリオ" panose="020B0604030504040204" pitchFamily="50" charset="-128"/>
              </a:rPr>
              <a:t>などの排出につながります。</a:t>
            </a:r>
          </a:p>
        </p:txBody>
      </p:sp>
      <p:sp>
        <p:nvSpPr>
          <p:cNvPr id="27652" name="スライド番号プレースホルダー 3">
            <a:extLst>
              <a:ext uri="{FF2B5EF4-FFF2-40B4-BE49-F238E27FC236}">
                <a16:creationId xmlns:a16="http://schemas.microsoft.com/office/drawing/2014/main" id="{1E72652E-AFA2-43EA-8D84-CF2BBBA1CD6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kumimoji="1">
                <a:solidFill>
                  <a:schemeClr val="tx1"/>
                </a:solidFill>
                <a:latin typeface="Calibri" panose="020F0502020204030204" pitchFamily="34" charset="0"/>
                <a:ea typeface="ＭＳ Ｐゴシック" panose="020B0600070205080204" pitchFamily="50" charset="-128"/>
              </a:defRPr>
            </a:lvl1pPr>
            <a:lvl2pPr marL="742950" indent="-285750" defTabSz="949325">
              <a:defRPr kumimoji="1">
                <a:solidFill>
                  <a:schemeClr val="tx1"/>
                </a:solidFill>
                <a:latin typeface="Calibri" panose="020F0502020204030204" pitchFamily="34" charset="0"/>
                <a:ea typeface="ＭＳ Ｐゴシック" panose="020B0600070205080204" pitchFamily="50" charset="-128"/>
              </a:defRPr>
            </a:lvl2pPr>
            <a:lvl3pPr marL="1143000" indent="-228600" defTabSz="949325">
              <a:defRPr kumimoji="1">
                <a:solidFill>
                  <a:schemeClr val="tx1"/>
                </a:solidFill>
                <a:latin typeface="Calibri" panose="020F0502020204030204" pitchFamily="34" charset="0"/>
                <a:ea typeface="ＭＳ Ｐゴシック" panose="020B0600070205080204" pitchFamily="50" charset="-128"/>
              </a:defRPr>
            </a:lvl3pPr>
            <a:lvl4pPr marL="1600200" indent="-228600" defTabSz="949325">
              <a:defRPr kumimoji="1">
                <a:solidFill>
                  <a:schemeClr val="tx1"/>
                </a:solidFill>
                <a:latin typeface="Calibri" panose="020F0502020204030204" pitchFamily="34" charset="0"/>
                <a:ea typeface="ＭＳ Ｐゴシック" panose="020B0600070205080204" pitchFamily="50" charset="-128"/>
              </a:defRPr>
            </a:lvl4pPr>
            <a:lvl5pPr marL="2057400" indent="-228600" defTabSz="949325">
              <a:defRPr kumimoji="1">
                <a:solidFill>
                  <a:schemeClr val="tx1"/>
                </a:solidFill>
                <a:latin typeface="Calibri" panose="020F0502020204030204" pitchFamily="34" charset="0"/>
                <a:ea typeface="ＭＳ Ｐゴシック" panose="020B0600070205080204" pitchFamily="50" charset="-128"/>
              </a:defRPr>
            </a:lvl5pPr>
            <a:lvl6pPr marL="25146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925C4A04-3789-4581-9ABD-95C055831786}" type="slidenum">
              <a:rPr lang="en-US" altLang="ja-JP" sz="1300" smtClean="0">
                <a:latin typeface="ＭＳ Ｐゴシック" panose="020B0600070205080204" pitchFamily="50" charset="-128"/>
              </a:rPr>
              <a:pPr/>
              <a:t>5</a:t>
            </a:fld>
            <a:endParaRPr lang="en-US" altLang="ja-JP" sz="1300">
              <a:latin typeface="ＭＳ Ｐゴシック" panose="020B0600070205080204" pitchFamily="50"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ー 1">
            <a:extLst>
              <a:ext uri="{FF2B5EF4-FFF2-40B4-BE49-F238E27FC236}">
                <a16:creationId xmlns:a16="http://schemas.microsoft.com/office/drawing/2014/main" id="{C8A351F5-524B-4A2F-8E9B-3C7C5EB04171}"/>
              </a:ext>
            </a:extLst>
          </p:cNvPr>
          <p:cNvSpPr>
            <a:spLocks noGrp="1" noRot="1" noChangeAspect="1" noTextEdit="1"/>
          </p:cNvSpPr>
          <p:nvPr>
            <p:ph type="sldImg"/>
          </p:nvPr>
        </p:nvSpPr>
        <p:spPr bwMode="auto">
          <a:xfrm>
            <a:off x="1246188" y="1279525"/>
            <a:ext cx="4606925" cy="3454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ノート プレースホルダー 2">
            <a:extLst>
              <a:ext uri="{FF2B5EF4-FFF2-40B4-BE49-F238E27FC236}">
                <a16:creationId xmlns:a16="http://schemas.microsoft.com/office/drawing/2014/main" id="{63EB7BDD-B331-49DC-9645-554CCFFC9E26}"/>
              </a:ext>
            </a:extLst>
          </p:cNvPr>
          <p:cNvSpPr>
            <a:spLocks noGrp="1" noChangeArrowheads="1"/>
          </p:cNvSpPr>
          <p:nvPr>
            <p:ph type="body" idx="1"/>
          </p:nvPr>
        </p:nvSpPr>
        <p:spPr bwMode="auto">
          <a:xfrm>
            <a:off x="709613" y="4926013"/>
            <a:ext cx="5680075" cy="4029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ts val="488"/>
              </a:spcBef>
            </a:pPr>
            <a:r>
              <a:rPr lang="ja-JP" altLang="en-US">
                <a:latin typeface="メイリオ" panose="020B0604030504040204" pitchFamily="50" charset="-128"/>
                <a:ea typeface="メイリオ" panose="020B0604030504040204" pitchFamily="50" charset="-128"/>
              </a:rPr>
              <a:t>石油由来のプラスチックではなく、</a:t>
            </a:r>
            <a:br>
              <a:rPr lang="ja-JP" altLang="en-US">
                <a:latin typeface="メイリオ" panose="020B0604030504040204" pitchFamily="50" charset="-128"/>
                <a:ea typeface="メイリオ" panose="020B0604030504040204" pitchFamily="50" charset="-128"/>
              </a:rPr>
            </a:br>
            <a:r>
              <a:rPr lang="ja-JP" altLang="en-US">
                <a:latin typeface="メイリオ" panose="020B0604030504040204" pitchFamily="50" charset="-128"/>
                <a:ea typeface="メイリオ" panose="020B0604030504040204" pitchFamily="50" charset="-128"/>
              </a:rPr>
              <a:t>植物由来のバイオプラスチックや、</a:t>
            </a:r>
            <a:br>
              <a:rPr lang="ja-JP" altLang="en-US">
                <a:latin typeface="メイリオ" panose="020B0604030504040204" pitchFamily="50" charset="-128"/>
                <a:ea typeface="メイリオ" panose="020B0604030504040204" pitchFamily="50" charset="-128"/>
              </a:rPr>
            </a:br>
            <a:r>
              <a:rPr lang="ja-JP" altLang="en-US">
                <a:latin typeface="メイリオ" panose="020B0604030504040204" pitchFamily="50" charset="-128"/>
                <a:ea typeface="メイリオ" panose="020B0604030504040204" pitchFamily="50" charset="-128"/>
              </a:rPr>
              <a:t>海洋プラスチックごみから作られた文房具が注目されています。</a:t>
            </a:r>
            <a:br>
              <a:rPr lang="ja-JP" altLang="en-US">
                <a:latin typeface="メイリオ" panose="020B0604030504040204" pitchFamily="50" charset="-128"/>
                <a:ea typeface="メイリオ" panose="020B0604030504040204" pitchFamily="50" charset="-128"/>
              </a:rPr>
            </a:br>
            <a:r>
              <a:rPr lang="ja-JP" altLang="en-US">
                <a:latin typeface="メイリオ" panose="020B0604030504040204" pitchFamily="50" charset="-128"/>
                <a:ea typeface="メイリオ" panose="020B0604030504040204" pitchFamily="50" charset="-128"/>
              </a:rPr>
              <a:t>また使い終わったペンを回収する取組みも出てきています。</a:t>
            </a:r>
          </a:p>
        </p:txBody>
      </p:sp>
      <p:sp>
        <p:nvSpPr>
          <p:cNvPr id="29700" name="スライド番号プレースホルダー 3">
            <a:extLst>
              <a:ext uri="{FF2B5EF4-FFF2-40B4-BE49-F238E27FC236}">
                <a16:creationId xmlns:a16="http://schemas.microsoft.com/office/drawing/2014/main" id="{C36954E8-44CD-462F-A54B-B6656A5FDC3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kumimoji="1">
                <a:solidFill>
                  <a:schemeClr val="tx1"/>
                </a:solidFill>
                <a:latin typeface="Calibri" panose="020F0502020204030204" pitchFamily="34" charset="0"/>
                <a:ea typeface="ＭＳ Ｐゴシック" panose="020B0600070205080204" pitchFamily="50" charset="-128"/>
              </a:defRPr>
            </a:lvl1pPr>
            <a:lvl2pPr marL="742950" indent="-285750" defTabSz="949325">
              <a:defRPr kumimoji="1">
                <a:solidFill>
                  <a:schemeClr val="tx1"/>
                </a:solidFill>
                <a:latin typeface="Calibri" panose="020F0502020204030204" pitchFamily="34" charset="0"/>
                <a:ea typeface="ＭＳ Ｐゴシック" panose="020B0600070205080204" pitchFamily="50" charset="-128"/>
              </a:defRPr>
            </a:lvl2pPr>
            <a:lvl3pPr marL="1143000" indent="-228600" defTabSz="949325">
              <a:defRPr kumimoji="1">
                <a:solidFill>
                  <a:schemeClr val="tx1"/>
                </a:solidFill>
                <a:latin typeface="Calibri" panose="020F0502020204030204" pitchFamily="34" charset="0"/>
                <a:ea typeface="ＭＳ Ｐゴシック" panose="020B0600070205080204" pitchFamily="50" charset="-128"/>
              </a:defRPr>
            </a:lvl3pPr>
            <a:lvl4pPr marL="1600200" indent="-228600" defTabSz="949325">
              <a:defRPr kumimoji="1">
                <a:solidFill>
                  <a:schemeClr val="tx1"/>
                </a:solidFill>
                <a:latin typeface="Calibri" panose="020F0502020204030204" pitchFamily="34" charset="0"/>
                <a:ea typeface="ＭＳ Ｐゴシック" panose="020B0600070205080204" pitchFamily="50" charset="-128"/>
              </a:defRPr>
            </a:lvl4pPr>
            <a:lvl5pPr marL="2057400" indent="-228600" defTabSz="949325">
              <a:defRPr kumimoji="1">
                <a:solidFill>
                  <a:schemeClr val="tx1"/>
                </a:solidFill>
                <a:latin typeface="Calibri" panose="020F0502020204030204" pitchFamily="34" charset="0"/>
                <a:ea typeface="ＭＳ Ｐゴシック" panose="020B0600070205080204" pitchFamily="50" charset="-128"/>
              </a:defRPr>
            </a:lvl5pPr>
            <a:lvl6pPr marL="25146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4E64729A-2CCD-42BA-B8C4-8D5B49F812EF}" type="slidenum">
              <a:rPr lang="en-US" altLang="ja-JP" sz="1300" smtClean="0">
                <a:latin typeface="ＭＳ Ｐゴシック" panose="020B0600070205080204" pitchFamily="50" charset="-128"/>
              </a:rPr>
              <a:pPr/>
              <a:t>6</a:t>
            </a:fld>
            <a:endParaRPr lang="en-US" altLang="ja-JP" sz="1300">
              <a:latin typeface="ＭＳ Ｐゴシック" panose="020B0600070205080204" pitchFamily="50"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a:extLst>
              <a:ext uri="{FF2B5EF4-FFF2-40B4-BE49-F238E27FC236}">
                <a16:creationId xmlns:a16="http://schemas.microsoft.com/office/drawing/2014/main" id="{3FB980BF-78DD-4E87-9798-B4A5EC53DC1C}"/>
              </a:ext>
            </a:extLst>
          </p:cNvPr>
          <p:cNvSpPr>
            <a:spLocks noGrp="1" noRot="1" noChangeAspect="1" noTextEdit="1"/>
          </p:cNvSpPr>
          <p:nvPr>
            <p:ph type="sldImg"/>
          </p:nvPr>
        </p:nvSpPr>
        <p:spPr bwMode="auto">
          <a:xfrm>
            <a:off x="1246188" y="1279525"/>
            <a:ext cx="4606925" cy="3454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ノート プレースホルダー 2">
            <a:extLst>
              <a:ext uri="{FF2B5EF4-FFF2-40B4-BE49-F238E27FC236}">
                <a16:creationId xmlns:a16="http://schemas.microsoft.com/office/drawing/2014/main" id="{D8FDDF55-F208-43AF-943A-45D2FEF507E7}"/>
              </a:ext>
            </a:extLst>
          </p:cNvPr>
          <p:cNvSpPr>
            <a:spLocks noGrp="1" noChangeArrowheads="1"/>
          </p:cNvSpPr>
          <p:nvPr>
            <p:ph type="body" idx="1"/>
          </p:nvPr>
        </p:nvSpPr>
        <p:spPr bwMode="auto">
          <a:xfrm>
            <a:off x="709613" y="4926013"/>
            <a:ext cx="5680075" cy="4029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ts val="488"/>
              </a:spcBef>
            </a:pPr>
            <a:r>
              <a:rPr lang="ja-JP" altLang="en-US">
                <a:latin typeface="メイリオ" panose="020B0604030504040204" pitchFamily="50" charset="-128"/>
                <a:ea typeface="メイリオ" panose="020B0604030504040204" pitchFamily="50" charset="-128"/>
              </a:rPr>
              <a:t>ティッシュをはじめ、トイレットペーパー、キッチンペーパーなどは</a:t>
            </a:r>
            <a:br>
              <a:rPr lang="ja-JP" altLang="en-US">
                <a:latin typeface="メイリオ" panose="020B0604030504040204" pitchFamily="50" charset="-128"/>
                <a:ea typeface="メイリオ" panose="020B0604030504040204" pitchFamily="50" charset="-128"/>
              </a:rPr>
            </a:br>
            <a:r>
              <a:rPr lang="ja-JP" altLang="en-US">
                <a:latin typeface="メイリオ" panose="020B0604030504040204" pitchFamily="50" charset="-128"/>
                <a:ea typeface="メイリオ" panose="020B0604030504040204" pitchFamily="50" charset="-128"/>
              </a:rPr>
              <a:t>家庭紙と呼ばれています。</a:t>
            </a:r>
            <a:br>
              <a:rPr lang="ja-JP" altLang="en-US">
                <a:latin typeface="メイリオ" panose="020B0604030504040204" pitchFamily="50" charset="-128"/>
                <a:ea typeface="メイリオ" panose="020B0604030504040204" pitchFamily="50" charset="-128"/>
              </a:rPr>
            </a:br>
            <a:r>
              <a:rPr lang="ja-JP" altLang="en-US">
                <a:latin typeface="メイリオ" panose="020B0604030504040204" pitchFamily="50" charset="-128"/>
                <a:ea typeface="メイリオ" panose="020B0604030504040204" pitchFamily="50" charset="-128"/>
              </a:rPr>
              <a:t>これらの原料はパルプと呼ばれる植物繊維で、</a:t>
            </a:r>
            <a:br>
              <a:rPr lang="ja-JP" altLang="en-US">
                <a:latin typeface="メイリオ" panose="020B0604030504040204" pitchFamily="50" charset="-128"/>
                <a:ea typeface="メイリオ" panose="020B0604030504040204" pitchFamily="50" charset="-128"/>
              </a:rPr>
            </a:br>
            <a:r>
              <a:rPr lang="ja-JP" altLang="en-US">
                <a:latin typeface="メイリオ" panose="020B0604030504040204" pitchFamily="50" charset="-128"/>
                <a:ea typeface="メイリオ" panose="020B0604030504040204" pitchFamily="50" charset="-128"/>
              </a:rPr>
              <a:t>パルプを作るための木を育てることが、森林伐採の原因につながっています。</a:t>
            </a:r>
          </a:p>
        </p:txBody>
      </p:sp>
      <p:sp>
        <p:nvSpPr>
          <p:cNvPr id="31748" name="スライド番号プレースホルダー 3">
            <a:extLst>
              <a:ext uri="{FF2B5EF4-FFF2-40B4-BE49-F238E27FC236}">
                <a16:creationId xmlns:a16="http://schemas.microsoft.com/office/drawing/2014/main" id="{016E3834-8EE8-41B7-9192-82C51A70CB5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kumimoji="1">
                <a:solidFill>
                  <a:schemeClr val="tx1"/>
                </a:solidFill>
                <a:latin typeface="Calibri" panose="020F0502020204030204" pitchFamily="34" charset="0"/>
                <a:ea typeface="ＭＳ Ｐゴシック" panose="020B0600070205080204" pitchFamily="50" charset="-128"/>
              </a:defRPr>
            </a:lvl1pPr>
            <a:lvl2pPr marL="742950" indent="-285750" defTabSz="949325">
              <a:defRPr kumimoji="1">
                <a:solidFill>
                  <a:schemeClr val="tx1"/>
                </a:solidFill>
                <a:latin typeface="Calibri" panose="020F0502020204030204" pitchFamily="34" charset="0"/>
                <a:ea typeface="ＭＳ Ｐゴシック" panose="020B0600070205080204" pitchFamily="50" charset="-128"/>
              </a:defRPr>
            </a:lvl2pPr>
            <a:lvl3pPr marL="1143000" indent="-228600" defTabSz="949325">
              <a:defRPr kumimoji="1">
                <a:solidFill>
                  <a:schemeClr val="tx1"/>
                </a:solidFill>
                <a:latin typeface="Calibri" panose="020F0502020204030204" pitchFamily="34" charset="0"/>
                <a:ea typeface="ＭＳ Ｐゴシック" panose="020B0600070205080204" pitchFamily="50" charset="-128"/>
              </a:defRPr>
            </a:lvl3pPr>
            <a:lvl4pPr marL="1600200" indent="-228600" defTabSz="949325">
              <a:defRPr kumimoji="1">
                <a:solidFill>
                  <a:schemeClr val="tx1"/>
                </a:solidFill>
                <a:latin typeface="Calibri" panose="020F0502020204030204" pitchFamily="34" charset="0"/>
                <a:ea typeface="ＭＳ Ｐゴシック" panose="020B0600070205080204" pitchFamily="50" charset="-128"/>
              </a:defRPr>
            </a:lvl4pPr>
            <a:lvl5pPr marL="2057400" indent="-228600" defTabSz="949325">
              <a:defRPr kumimoji="1">
                <a:solidFill>
                  <a:schemeClr val="tx1"/>
                </a:solidFill>
                <a:latin typeface="Calibri" panose="020F0502020204030204" pitchFamily="34" charset="0"/>
                <a:ea typeface="ＭＳ Ｐゴシック" panose="020B0600070205080204" pitchFamily="50" charset="-128"/>
              </a:defRPr>
            </a:lvl5pPr>
            <a:lvl6pPr marL="25146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BA63E2AD-C6D4-4772-8586-537AC13C327F}" type="slidenum">
              <a:rPr lang="en-US" altLang="ja-JP" sz="1300" smtClean="0">
                <a:latin typeface="ＭＳ Ｐゴシック" panose="020B0600070205080204" pitchFamily="50" charset="-128"/>
              </a:rPr>
              <a:pPr/>
              <a:t>7</a:t>
            </a:fld>
            <a:endParaRPr lang="en-US" altLang="ja-JP" sz="1300">
              <a:latin typeface="ＭＳ Ｐゴシック" panose="020B0600070205080204" pitchFamily="50"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 イメージ プレースホルダー 1">
            <a:extLst>
              <a:ext uri="{FF2B5EF4-FFF2-40B4-BE49-F238E27FC236}">
                <a16:creationId xmlns:a16="http://schemas.microsoft.com/office/drawing/2014/main" id="{8BC36A8C-254A-44C3-BD71-F23FDE60E0EF}"/>
              </a:ext>
            </a:extLst>
          </p:cNvPr>
          <p:cNvSpPr>
            <a:spLocks noGrp="1" noRot="1" noChangeAspect="1" noTextEdit="1"/>
          </p:cNvSpPr>
          <p:nvPr>
            <p:ph type="sldImg"/>
          </p:nvPr>
        </p:nvSpPr>
        <p:spPr bwMode="auto">
          <a:xfrm>
            <a:off x="1246188" y="1279525"/>
            <a:ext cx="4606925" cy="3454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ノート プレースホルダー 2">
            <a:extLst>
              <a:ext uri="{FF2B5EF4-FFF2-40B4-BE49-F238E27FC236}">
                <a16:creationId xmlns:a16="http://schemas.microsoft.com/office/drawing/2014/main" id="{47D90114-38D0-4A94-BF62-0D8501186AB8}"/>
              </a:ext>
            </a:extLst>
          </p:cNvPr>
          <p:cNvSpPr>
            <a:spLocks noGrp="1"/>
          </p:cNvSpPr>
          <p:nvPr>
            <p:ph type="body" idx="1"/>
          </p:nvPr>
        </p:nvSpPr>
        <p:spPr>
          <a:xfrm>
            <a:off x="709613" y="4926013"/>
            <a:ext cx="5680075" cy="4029075"/>
          </a:xfrm>
        </p:spPr>
        <p:txBody>
          <a:bodyPr/>
          <a:lstStyle/>
          <a:p>
            <a:pPr>
              <a:spcBef>
                <a:spcPts val="488"/>
              </a:spcBef>
              <a:defRPr/>
            </a:pPr>
            <a:r>
              <a:rPr lang="ja-JP" altLang="en-US" dirty="0">
                <a:latin typeface="+mn-ea"/>
              </a:rPr>
              <a:t>竹や農作物のくずなど、木以外の素材から作る紙も登場しています。</a:t>
            </a:r>
            <a:br>
              <a:rPr lang="en-US" altLang="ja-JP" dirty="0">
                <a:latin typeface="+mn-ea"/>
              </a:rPr>
            </a:br>
            <a:r>
              <a:rPr lang="ja-JP" altLang="en-US" dirty="0">
                <a:latin typeface="+mn-ea"/>
              </a:rPr>
              <a:t>従来の木を原料とした紙製品でも、持続可能な方法で作られたものには認証マークがつけられています。</a:t>
            </a:r>
            <a:endParaRPr lang="en-US" altLang="ja-JP" dirty="0">
              <a:latin typeface="+mn-ea"/>
            </a:endParaRPr>
          </a:p>
          <a:p>
            <a:pPr algn="l"/>
            <a:r>
              <a:rPr lang="ja-JP" altLang="en-US" dirty="0">
                <a:latin typeface="+mn-ea"/>
              </a:rPr>
              <a:t>右のマークはその一例で、</a:t>
            </a:r>
            <a:r>
              <a:rPr lang="ja-JP" altLang="en-US" dirty="0">
                <a:latin typeface="メイリオ" panose="020B0604030504040204" pitchFamily="50" charset="-128"/>
                <a:ea typeface="メイリオ" panose="020B0604030504040204" pitchFamily="50" charset="-128"/>
              </a:rPr>
              <a:t>適切な森林管理に貢献する商品（紙製品など）につくマークです。</a:t>
            </a:r>
            <a:endParaRPr lang="ja-JP" altLang="en-US" sz="1800" b="0" i="0" u="none" strike="noStrike" baseline="0" dirty="0">
              <a:solidFill>
                <a:srgbClr val="000000"/>
              </a:solidFill>
              <a:latin typeface="Arial" panose="020B0604020202020204" pitchFamily="34" charset="0"/>
            </a:endParaRPr>
          </a:p>
          <a:p>
            <a:r>
              <a:rPr lang="en-US" altLang="ja-JP" sz="1800" b="0" i="0" u="none" strike="noStrike" baseline="0" dirty="0">
                <a:solidFill>
                  <a:srgbClr val="000000"/>
                </a:solidFill>
                <a:latin typeface="Arial" panose="020B0604020202020204" pitchFamily="34" charset="0"/>
              </a:rPr>
              <a:t>FSC®</a:t>
            </a:r>
            <a:r>
              <a:rPr lang="ja-JP" altLang="en-US" sz="1800" b="0" i="0" u="none" strike="noStrike" baseline="0" dirty="0">
                <a:solidFill>
                  <a:srgbClr val="000000"/>
                </a:solidFill>
                <a:latin typeface="a....."/>
              </a:rPr>
              <a:t>は、責任ある森林管理を推進する国際的な非営利組織です。 </a:t>
            </a:r>
          </a:p>
          <a:p>
            <a:pPr>
              <a:spcBef>
                <a:spcPts val="488"/>
              </a:spcBef>
              <a:defRPr/>
            </a:pPr>
            <a:endParaRPr lang="ja-JP" altLang="en-US" dirty="0">
              <a:latin typeface="+mn-ea"/>
            </a:endParaRPr>
          </a:p>
        </p:txBody>
      </p:sp>
      <p:sp>
        <p:nvSpPr>
          <p:cNvPr id="33796" name="スライド番号プレースホルダー 3">
            <a:extLst>
              <a:ext uri="{FF2B5EF4-FFF2-40B4-BE49-F238E27FC236}">
                <a16:creationId xmlns:a16="http://schemas.microsoft.com/office/drawing/2014/main" id="{06A8842B-8A36-461E-B7B7-2B032478CC4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kumimoji="1">
                <a:solidFill>
                  <a:schemeClr val="tx1"/>
                </a:solidFill>
                <a:latin typeface="Calibri" panose="020F0502020204030204" pitchFamily="34" charset="0"/>
                <a:ea typeface="ＭＳ Ｐゴシック" panose="020B0600070205080204" pitchFamily="50" charset="-128"/>
              </a:defRPr>
            </a:lvl1pPr>
            <a:lvl2pPr marL="742950" indent="-285750" defTabSz="949325">
              <a:defRPr kumimoji="1">
                <a:solidFill>
                  <a:schemeClr val="tx1"/>
                </a:solidFill>
                <a:latin typeface="Calibri" panose="020F0502020204030204" pitchFamily="34" charset="0"/>
                <a:ea typeface="ＭＳ Ｐゴシック" panose="020B0600070205080204" pitchFamily="50" charset="-128"/>
              </a:defRPr>
            </a:lvl2pPr>
            <a:lvl3pPr marL="1143000" indent="-228600" defTabSz="949325">
              <a:defRPr kumimoji="1">
                <a:solidFill>
                  <a:schemeClr val="tx1"/>
                </a:solidFill>
                <a:latin typeface="Calibri" panose="020F0502020204030204" pitchFamily="34" charset="0"/>
                <a:ea typeface="ＭＳ Ｐゴシック" panose="020B0600070205080204" pitchFamily="50" charset="-128"/>
              </a:defRPr>
            </a:lvl3pPr>
            <a:lvl4pPr marL="1600200" indent="-228600" defTabSz="949325">
              <a:defRPr kumimoji="1">
                <a:solidFill>
                  <a:schemeClr val="tx1"/>
                </a:solidFill>
                <a:latin typeface="Calibri" panose="020F0502020204030204" pitchFamily="34" charset="0"/>
                <a:ea typeface="ＭＳ Ｐゴシック" panose="020B0600070205080204" pitchFamily="50" charset="-128"/>
              </a:defRPr>
            </a:lvl4pPr>
            <a:lvl5pPr marL="2057400" indent="-228600" defTabSz="949325">
              <a:defRPr kumimoji="1">
                <a:solidFill>
                  <a:schemeClr val="tx1"/>
                </a:solidFill>
                <a:latin typeface="Calibri" panose="020F0502020204030204" pitchFamily="34" charset="0"/>
                <a:ea typeface="ＭＳ Ｐゴシック" panose="020B0600070205080204" pitchFamily="50" charset="-128"/>
              </a:defRPr>
            </a:lvl5pPr>
            <a:lvl6pPr marL="25146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1C85290-1816-48E6-9586-80584A1C2159}" type="slidenum">
              <a:rPr lang="en-US" altLang="ja-JP" sz="1300" smtClean="0">
                <a:latin typeface="ＭＳ Ｐゴシック" panose="020B0600070205080204" pitchFamily="50" charset="-128"/>
              </a:rPr>
              <a:pPr/>
              <a:t>8</a:t>
            </a:fld>
            <a:endParaRPr lang="en-US" altLang="ja-JP" sz="1300">
              <a:latin typeface="ＭＳ Ｐゴシック" panose="020B0600070205080204" pitchFamily="50"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F2B5A5C6-2D0C-458B-979F-9C3578A1C95D}"/>
              </a:ext>
            </a:extLst>
          </p:cNvPr>
          <p:cNvSpPr>
            <a:spLocks noGrp="1"/>
          </p:cNvSpPr>
          <p:nvPr>
            <p:ph type="dt" sz="half" idx="10"/>
          </p:nvPr>
        </p:nvSpPr>
        <p:spPr>
          <a:xfrm>
            <a:off x="628650" y="6356350"/>
            <a:ext cx="20574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fld id="{A2E8429E-48A5-41CE-B79A-14F07B4EAB43}" type="datetimeFigureOut">
              <a:rPr lang="ja-JP" altLang="en-US"/>
              <a:pPr>
                <a:defRPr/>
              </a:pPr>
              <a:t>2024/7/26</a:t>
            </a:fld>
            <a:endParaRPr lang="ja-JP" altLang="en-US"/>
          </a:p>
        </p:txBody>
      </p:sp>
      <p:sp>
        <p:nvSpPr>
          <p:cNvPr id="5" name="フッター プレースホルダー 4">
            <a:extLst>
              <a:ext uri="{FF2B5EF4-FFF2-40B4-BE49-F238E27FC236}">
                <a16:creationId xmlns:a16="http://schemas.microsoft.com/office/drawing/2014/main" id="{84A74B7B-3461-4114-8EDB-1174BEA8EA1D}"/>
              </a:ext>
            </a:extLst>
          </p:cNvPr>
          <p:cNvSpPr>
            <a:spLocks noGrp="1"/>
          </p:cNvSpPr>
          <p:nvPr>
            <p:ph type="ftr" sz="quarter" idx="11"/>
          </p:nvPr>
        </p:nvSpPr>
        <p:spPr>
          <a:xfrm>
            <a:off x="3028950" y="6356350"/>
            <a:ext cx="30861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5E99F57B-2718-4AFC-A473-05E4E8E816AC}"/>
              </a:ext>
            </a:extLst>
          </p:cNvPr>
          <p:cNvSpPr>
            <a:spLocks noGrp="1"/>
          </p:cNvSpPr>
          <p:nvPr>
            <p:ph type="sldNum" sz="quarter" idx="12"/>
          </p:nvPr>
        </p:nvSpPr>
        <p:spPr>
          <a:xfrm>
            <a:off x="6457950" y="6356350"/>
            <a:ext cx="20574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86F2D42-832B-4BDF-AD24-1F4261BEA7ED}" type="slidenum">
              <a:rPr lang="ja-JP" altLang="en-US"/>
              <a:pPr>
                <a:defRPr/>
              </a:pPr>
              <a:t>‹#›</a:t>
            </a:fld>
            <a:endParaRPr lang="ja-JP" altLang="en-US"/>
          </a:p>
        </p:txBody>
      </p:sp>
    </p:spTree>
    <p:extLst>
      <p:ext uri="{BB962C8B-B14F-4D97-AF65-F5344CB8AC3E}">
        <p14:creationId xmlns:p14="http://schemas.microsoft.com/office/powerpoint/2010/main" val="4067377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5"/>
            <a:ext cx="7886700" cy="1325563"/>
          </a:xfrm>
          <a:prstGeom prst="rect">
            <a:avLst/>
          </a:prstGeom>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28650" y="1825625"/>
            <a:ext cx="7886700" cy="43513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4995BFA1-BB3A-4542-A9C2-3FB3B3C9DA9B}"/>
              </a:ext>
            </a:extLst>
          </p:cNvPr>
          <p:cNvSpPr>
            <a:spLocks noGrp="1"/>
          </p:cNvSpPr>
          <p:nvPr>
            <p:ph type="dt" sz="half" idx="10"/>
          </p:nvPr>
        </p:nvSpPr>
        <p:spPr>
          <a:xfrm>
            <a:off x="628650" y="6356350"/>
            <a:ext cx="20574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fld id="{F3E7F0B4-8E57-4D46-9C23-C43D36AAB372}" type="datetimeFigureOut">
              <a:rPr lang="ja-JP" altLang="en-US"/>
              <a:pPr>
                <a:defRPr/>
              </a:pPr>
              <a:t>2024/7/26</a:t>
            </a:fld>
            <a:endParaRPr lang="ja-JP" altLang="en-US"/>
          </a:p>
        </p:txBody>
      </p:sp>
      <p:sp>
        <p:nvSpPr>
          <p:cNvPr id="5" name="フッター プレースホルダー 4">
            <a:extLst>
              <a:ext uri="{FF2B5EF4-FFF2-40B4-BE49-F238E27FC236}">
                <a16:creationId xmlns:a16="http://schemas.microsoft.com/office/drawing/2014/main" id="{580825E8-832E-43C7-B6F4-D5EE53BBC4C7}"/>
              </a:ext>
            </a:extLst>
          </p:cNvPr>
          <p:cNvSpPr>
            <a:spLocks noGrp="1"/>
          </p:cNvSpPr>
          <p:nvPr>
            <p:ph type="ftr" sz="quarter" idx="11"/>
          </p:nvPr>
        </p:nvSpPr>
        <p:spPr>
          <a:xfrm>
            <a:off x="3028950" y="6356350"/>
            <a:ext cx="30861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25E3E314-9361-4236-9F12-D6AA5BAA7B75}"/>
              </a:ext>
            </a:extLst>
          </p:cNvPr>
          <p:cNvSpPr>
            <a:spLocks noGrp="1"/>
          </p:cNvSpPr>
          <p:nvPr>
            <p:ph type="sldNum" sz="quarter" idx="12"/>
          </p:nvPr>
        </p:nvSpPr>
        <p:spPr>
          <a:xfrm>
            <a:off x="6457950" y="6356350"/>
            <a:ext cx="20574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C2EB6C5-CB0D-417A-8780-7DFBD55F6398}" type="slidenum">
              <a:rPr lang="ja-JP" altLang="en-US"/>
              <a:pPr>
                <a:defRPr/>
              </a:pPr>
              <a:t>‹#›</a:t>
            </a:fld>
            <a:endParaRPr lang="ja-JP" altLang="en-US"/>
          </a:p>
        </p:txBody>
      </p:sp>
    </p:spTree>
    <p:extLst>
      <p:ext uri="{BB962C8B-B14F-4D97-AF65-F5344CB8AC3E}">
        <p14:creationId xmlns:p14="http://schemas.microsoft.com/office/powerpoint/2010/main" val="2816133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a:prstGeom prst="rect">
            <a:avLst/>
          </a:prstGeo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762625" cy="58118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8FB5AC30-73A2-4E58-816D-896372534578}"/>
              </a:ext>
            </a:extLst>
          </p:cNvPr>
          <p:cNvSpPr>
            <a:spLocks noGrp="1"/>
          </p:cNvSpPr>
          <p:nvPr>
            <p:ph type="dt" sz="half" idx="10"/>
          </p:nvPr>
        </p:nvSpPr>
        <p:spPr>
          <a:xfrm>
            <a:off x="628650" y="6356350"/>
            <a:ext cx="20574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fld id="{43C9F78C-EEA9-4830-A92E-0D9E1E056BDA}" type="datetimeFigureOut">
              <a:rPr lang="ja-JP" altLang="en-US"/>
              <a:pPr>
                <a:defRPr/>
              </a:pPr>
              <a:t>2024/7/26</a:t>
            </a:fld>
            <a:endParaRPr lang="ja-JP" altLang="en-US"/>
          </a:p>
        </p:txBody>
      </p:sp>
      <p:sp>
        <p:nvSpPr>
          <p:cNvPr id="5" name="フッター プレースホルダー 4">
            <a:extLst>
              <a:ext uri="{FF2B5EF4-FFF2-40B4-BE49-F238E27FC236}">
                <a16:creationId xmlns:a16="http://schemas.microsoft.com/office/drawing/2014/main" id="{8166E782-77A8-487B-916C-B7F8DB83AB99}"/>
              </a:ext>
            </a:extLst>
          </p:cNvPr>
          <p:cNvSpPr>
            <a:spLocks noGrp="1"/>
          </p:cNvSpPr>
          <p:nvPr>
            <p:ph type="ftr" sz="quarter" idx="11"/>
          </p:nvPr>
        </p:nvSpPr>
        <p:spPr>
          <a:xfrm>
            <a:off x="3028950" y="6356350"/>
            <a:ext cx="30861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F46ED973-293D-440B-85EE-B99D66287254}"/>
              </a:ext>
            </a:extLst>
          </p:cNvPr>
          <p:cNvSpPr>
            <a:spLocks noGrp="1"/>
          </p:cNvSpPr>
          <p:nvPr>
            <p:ph type="sldNum" sz="quarter" idx="12"/>
          </p:nvPr>
        </p:nvSpPr>
        <p:spPr>
          <a:xfrm>
            <a:off x="6457950" y="6356350"/>
            <a:ext cx="20574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0C4EFC6-2F96-4696-8D62-D8EC07676F6A}" type="slidenum">
              <a:rPr lang="ja-JP" altLang="en-US"/>
              <a:pPr>
                <a:defRPr/>
              </a:pPr>
              <a:t>‹#›</a:t>
            </a:fld>
            <a:endParaRPr lang="ja-JP" altLang="en-US"/>
          </a:p>
        </p:txBody>
      </p:sp>
    </p:spTree>
    <p:extLst>
      <p:ext uri="{BB962C8B-B14F-4D97-AF65-F5344CB8AC3E}">
        <p14:creationId xmlns:p14="http://schemas.microsoft.com/office/powerpoint/2010/main" val="37150315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8650" y="1825625"/>
            <a:ext cx="7886700" cy="4351338"/>
          </a:xfrm>
          <a:prstGeom prst="rect">
            <a:avLst/>
          </a:prstGeo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7" name="タイトル 1"/>
          <p:cNvSpPr>
            <a:spLocks noGrp="1"/>
          </p:cNvSpPr>
          <p:nvPr>
            <p:ph type="ctrTitle"/>
          </p:nvPr>
        </p:nvSpPr>
        <p:spPr>
          <a:xfrm>
            <a:off x="323528" y="620689"/>
            <a:ext cx="6480720" cy="432048"/>
          </a:xfrm>
          <a:prstGeom prst="rect">
            <a:avLst/>
          </a:prstGeom>
        </p:spPr>
        <p:txBody>
          <a:bodyPr>
            <a:noAutofit/>
          </a:bodyPr>
          <a:lstStyle>
            <a:lvl1pPr algn="l">
              <a:defRPr sz="2800">
                <a:solidFill>
                  <a:schemeClr val="bg1"/>
                </a:solidFill>
              </a:defRPr>
            </a:lvl1pPr>
          </a:lstStyle>
          <a:p>
            <a:r>
              <a:rPr lang="ja-JP" altLang="en-US" dirty="0"/>
              <a:t>マスター タイトルの書式設定</a:t>
            </a:r>
          </a:p>
        </p:txBody>
      </p:sp>
      <p:sp>
        <p:nvSpPr>
          <p:cNvPr id="4" name="日付プレースホルダー 3">
            <a:extLst>
              <a:ext uri="{FF2B5EF4-FFF2-40B4-BE49-F238E27FC236}">
                <a16:creationId xmlns:a16="http://schemas.microsoft.com/office/drawing/2014/main" id="{4919790B-E3F3-4663-9E71-C41BF3ACC541}"/>
              </a:ext>
            </a:extLst>
          </p:cNvPr>
          <p:cNvSpPr>
            <a:spLocks noGrp="1"/>
          </p:cNvSpPr>
          <p:nvPr>
            <p:ph type="dt" sz="half" idx="10"/>
          </p:nvPr>
        </p:nvSpPr>
        <p:spPr>
          <a:xfrm>
            <a:off x="628650" y="6356350"/>
            <a:ext cx="20574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fld id="{C031D4D5-81CD-4591-8C42-ECC11FE1F433}" type="datetime1">
              <a:rPr lang="ja-JP" altLang="en-US"/>
              <a:pPr>
                <a:defRPr/>
              </a:pPr>
              <a:t>2024/7/26</a:t>
            </a:fld>
            <a:endParaRPr lang="ja-JP" altLang="en-US"/>
          </a:p>
        </p:txBody>
      </p:sp>
      <p:sp>
        <p:nvSpPr>
          <p:cNvPr id="5" name="フッター プレースホルダー 4">
            <a:extLst>
              <a:ext uri="{FF2B5EF4-FFF2-40B4-BE49-F238E27FC236}">
                <a16:creationId xmlns:a16="http://schemas.microsoft.com/office/drawing/2014/main" id="{CC71750E-46C9-4F0C-BA32-4D66656745A8}"/>
              </a:ext>
            </a:extLst>
          </p:cNvPr>
          <p:cNvSpPr>
            <a:spLocks noGrp="1"/>
          </p:cNvSpPr>
          <p:nvPr>
            <p:ph type="ftr" sz="quarter" idx="11"/>
          </p:nvPr>
        </p:nvSpPr>
        <p:spPr>
          <a:xfrm>
            <a:off x="3028950" y="6356350"/>
            <a:ext cx="30861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7C0B16A4-675A-4C7A-924E-23F2A3EC716F}"/>
              </a:ext>
            </a:extLst>
          </p:cNvPr>
          <p:cNvSpPr>
            <a:spLocks noGrp="1"/>
          </p:cNvSpPr>
          <p:nvPr>
            <p:ph type="sldNum" sz="quarter" idx="12"/>
          </p:nvPr>
        </p:nvSpPr>
        <p:spPr>
          <a:xfrm>
            <a:off x="6457950" y="6356350"/>
            <a:ext cx="20574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27298AA-B0B6-4808-A55A-10868451D540}" type="slidenum">
              <a:rPr lang="ja-JP" altLang="en-US"/>
              <a:pPr>
                <a:defRPr/>
              </a:pPr>
              <a:t>‹#›</a:t>
            </a:fld>
            <a:endParaRPr lang="ja-JP" altLang="en-US"/>
          </a:p>
        </p:txBody>
      </p:sp>
    </p:spTree>
    <p:extLst>
      <p:ext uri="{BB962C8B-B14F-4D97-AF65-F5344CB8AC3E}">
        <p14:creationId xmlns:p14="http://schemas.microsoft.com/office/powerpoint/2010/main" val="2938104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5"/>
            <a:ext cx="7886700" cy="1325563"/>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idx="1"/>
          </p:nvPr>
        </p:nvSpPr>
        <p:spPr>
          <a:xfrm>
            <a:off x="628650" y="1825625"/>
            <a:ext cx="788670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3066B311-9AEF-47A9-8509-7696A5E4A25B}"/>
              </a:ext>
            </a:extLst>
          </p:cNvPr>
          <p:cNvSpPr>
            <a:spLocks noGrp="1"/>
          </p:cNvSpPr>
          <p:nvPr>
            <p:ph type="dt" sz="half" idx="10"/>
          </p:nvPr>
        </p:nvSpPr>
        <p:spPr>
          <a:xfrm>
            <a:off x="628650" y="6356350"/>
            <a:ext cx="20574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fld id="{1F561DAF-F31B-4701-9240-133CCE43A1B8}" type="datetimeFigureOut">
              <a:rPr lang="ja-JP" altLang="en-US"/>
              <a:pPr>
                <a:defRPr/>
              </a:pPr>
              <a:t>2024/7/26</a:t>
            </a:fld>
            <a:endParaRPr lang="ja-JP" altLang="en-US"/>
          </a:p>
        </p:txBody>
      </p:sp>
      <p:sp>
        <p:nvSpPr>
          <p:cNvPr id="5" name="フッター プレースホルダー 4">
            <a:extLst>
              <a:ext uri="{FF2B5EF4-FFF2-40B4-BE49-F238E27FC236}">
                <a16:creationId xmlns:a16="http://schemas.microsoft.com/office/drawing/2014/main" id="{0FFB1D07-FB26-41E1-98D2-3FD713363F0C}"/>
              </a:ext>
            </a:extLst>
          </p:cNvPr>
          <p:cNvSpPr>
            <a:spLocks noGrp="1"/>
          </p:cNvSpPr>
          <p:nvPr>
            <p:ph type="ftr" sz="quarter" idx="11"/>
          </p:nvPr>
        </p:nvSpPr>
        <p:spPr>
          <a:xfrm>
            <a:off x="3028950" y="6356350"/>
            <a:ext cx="30861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131DF486-4B11-49CA-B6D5-EEDB386559D3}"/>
              </a:ext>
            </a:extLst>
          </p:cNvPr>
          <p:cNvSpPr>
            <a:spLocks noGrp="1"/>
          </p:cNvSpPr>
          <p:nvPr>
            <p:ph type="sldNum" sz="quarter" idx="12"/>
          </p:nvPr>
        </p:nvSpPr>
        <p:spPr>
          <a:xfrm>
            <a:off x="6457950" y="6356350"/>
            <a:ext cx="20574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22159F6-7BE6-4816-9781-BFD88FE35F1C}" type="slidenum">
              <a:rPr lang="ja-JP" altLang="en-US"/>
              <a:pPr>
                <a:defRPr/>
              </a:pPr>
              <a:t>‹#›</a:t>
            </a:fld>
            <a:endParaRPr lang="ja-JP" altLang="en-US"/>
          </a:p>
        </p:txBody>
      </p:sp>
    </p:spTree>
    <p:extLst>
      <p:ext uri="{BB962C8B-B14F-4D97-AF65-F5344CB8AC3E}">
        <p14:creationId xmlns:p14="http://schemas.microsoft.com/office/powerpoint/2010/main" val="4071047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a:prstGeom prst="rect">
            <a:avLst/>
          </a:prstGeo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DB53E2E5-2319-416D-9076-4ABE44831FA5}"/>
              </a:ext>
            </a:extLst>
          </p:cNvPr>
          <p:cNvSpPr>
            <a:spLocks noGrp="1"/>
          </p:cNvSpPr>
          <p:nvPr>
            <p:ph type="dt" sz="half" idx="10"/>
          </p:nvPr>
        </p:nvSpPr>
        <p:spPr>
          <a:xfrm>
            <a:off x="628650" y="6356350"/>
            <a:ext cx="20574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fld id="{4B4EDE36-6456-4833-A503-2C85872C3B0B}" type="datetimeFigureOut">
              <a:rPr lang="ja-JP" altLang="en-US"/>
              <a:pPr>
                <a:defRPr/>
              </a:pPr>
              <a:t>2024/7/26</a:t>
            </a:fld>
            <a:endParaRPr lang="ja-JP" altLang="en-US"/>
          </a:p>
        </p:txBody>
      </p:sp>
      <p:sp>
        <p:nvSpPr>
          <p:cNvPr id="5" name="フッター プレースホルダー 4">
            <a:extLst>
              <a:ext uri="{FF2B5EF4-FFF2-40B4-BE49-F238E27FC236}">
                <a16:creationId xmlns:a16="http://schemas.microsoft.com/office/drawing/2014/main" id="{E6781296-02E7-4549-94D5-CE0FDBC48CB9}"/>
              </a:ext>
            </a:extLst>
          </p:cNvPr>
          <p:cNvSpPr>
            <a:spLocks noGrp="1"/>
          </p:cNvSpPr>
          <p:nvPr>
            <p:ph type="ftr" sz="quarter" idx="11"/>
          </p:nvPr>
        </p:nvSpPr>
        <p:spPr>
          <a:xfrm>
            <a:off x="3028950" y="6356350"/>
            <a:ext cx="30861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EFAC7943-8738-4641-981F-E8EBC3687A98}"/>
              </a:ext>
            </a:extLst>
          </p:cNvPr>
          <p:cNvSpPr>
            <a:spLocks noGrp="1"/>
          </p:cNvSpPr>
          <p:nvPr>
            <p:ph type="sldNum" sz="quarter" idx="12"/>
          </p:nvPr>
        </p:nvSpPr>
        <p:spPr>
          <a:xfrm>
            <a:off x="6457950" y="6356350"/>
            <a:ext cx="20574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3590497-6838-437C-A25D-480B52846C94}" type="slidenum">
              <a:rPr lang="ja-JP" altLang="en-US"/>
              <a:pPr>
                <a:defRPr/>
              </a:pPr>
              <a:t>‹#›</a:t>
            </a:fld>
            <a:endParaRPr lang="ja-JP" altLang="en-US"/>
          </a:p>
        </p:txBody>
      </p:sp>
    </p:spTree>
    <p:extLst>
      <p:ext uri="{BB962C8B-B14F-4D97-AF65-F5344CB8AC3E}">
        <p14:creationId xmlns:p14="http://schemas.microsoft.com/office/powerpoint/2010/main" val="704039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5"/>
            <a:ext cx="7886700" cy="1325563"/>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28650" y="1825625"/>
            <a:ext cx="386715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825625"/>
            <a:ext cx="386715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a:extLst>
              <a:ext uri="{FF2B5EF4-FFF2-40B4-BE49-F238E27FC236}">
                <a16:creationId xmlns:a16="http://schemas.microsoft.com/office/drawing/2014/main" id="{278A4CC1-A44D-4626-8859-5A77E2C36525}"/>
              </a:ext>
            </a:extLst>
          </p:cNvPr>
          <p:cNvSpPr>
            <a:spLocks noGrp="1"/>
          </p:cNvSpPr>
          <p:nvPr>
            <p:ph type="dt" sz="half" idx="10"/>
          </p:nvPr>
        </p:nvSpPr>
        <p:spPr>
          <a:xfrm>
            <a:off x="628650" y="6356350"/>
            <a:ext cx="20574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fld id="{3E0F74D8-3936-4D56-8E14-58E91DF9672A}" type="datetimeFigureOut">
              <a:rPr lang="ja-JP" altLang="en-US"/>
              <a:pPr>
                <a:defRPr/>
              </a:pPr>
              <a:t>2024/7/26</a:t>
            </a:fld>
            <a:endParaRPr lang="ja-JP" altLang="en-US"/>
          </a:p>
        </p:txBody>
      </p:sp>
      <p:sp>
        <p:nvSpPr>
          <p:cNvPr id="6" name="フッター プレースホルダー 4">
            <a:extLst>
              <a:ext uri="{FF2B5EF4-FFF2-40B4-BE49-F238E27FC236}">
                <a16:creationId xmlns:a16="http://schemas.microsoft.com/office/drawing/2014/main" id="{A23D0B3F-BFD4-445C-B328-300F5B58D048}"/>
              </a:ext>
            </a:extLst>
          </p:cNvPr>
          <p:cNvSpPr>
            <a:spLocks noGrp="1"/>
          </p:cNvSpPr>
          <p:nvPr>
            <p:ph type="ftr" sz="quarter" idx="11"/>
          </p:nvPr>
        </p:nvSpPr>
        <p:spPr>
          <a:xfrm>
            <a:off x="3028950" y="6356350"/>
            <a:ext cx="30861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C92A411D-D1A6-4079-9EB3-E72BAB9EC8A3}"/>
              </a:ext>
            </a:extLst>
          </p:cNvPr>
          <p:cNvSpPr>
            <a:spLocks noGrp="1"/>
          </p:cNvSpPr>
          <p:nvPr>
            <p:ph type="sldNum" sz="quarter" idx="12"/>
          </p:nvPr>
        </p:nvSpPr>
        <p:spPr>
          <a:xfrm>
            <a:off x="6457950" y="6356350"/>
            <a:ext cx="20574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B46C845-18AF-464D-86DA-4EE3DE46157E}" type="slidenum">
              <a:rPr lang="ja-JP" altLang="en-US"/>
              <a:pPr>
                <a:defRPr/>
              </a:pPr>
              <a:t>‹#›</a:t>
            </a:fld>
            <a:endParaRPr lang="ja-JP" altLang="en-US"/>
          </a:p>
        </p:txBody>
      </p:sp>
    </p:spTree>
    <p:extLst>
      <p:ext uri="{BB962C8B-B14F-4D97-AF65-F5344CB8AC3E}">
        <p14:creationId xmlns:p14="http://schemas.microsoft.com/office/powerpoint/2010/main" val="864766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a:prstGeom prst="rect">
            <a:avLst/>
          </a:prstGeo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a:extLst>
              <a:ext uri="{FF2B5EF4-FFF2-40B4-BE49-F238E27FC236}">
                <a16:creationId xmlns:a16="http://schemas.microsoft.com/office/drawing/2014/main" id="{32EE3083-E0CC-45E3-B66F-65A447BF569F}"/>
              </a:ext>
            </a:extLst>
          </p:cNvPr>
          <p:cNvSpPr>
            <a:spLocks noGrp="1"/>
          </p:cNvSpPr>
          <p:nvPr>
            <p:ph type="dt" sz="half" idx="10"/>
          </p:nvPr>
        </p:nvSpPr>
        <p:spPr>
          <a:xfrm>
            <a:off x="628650" y="6356350"/>
            <a:ext cx="20574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fld id="{D465C88A-8365-4B04-A0C1-56A60760F82D}" type="datetimeFigureOut">
              <a:rPr lang="ja-JP" altLang="en-US"/>
              <a:pPr>
                <a:defRPr/>
              </a:pPr>
              <a:t>2024/7/26</a:t>
            </a:fld>
            <a:endParaRPr lang="ja-JP" altLang="en-US"/>
          </a:p>
        </p:txBody>
      </p:sp>
      <p:sp>
        <p:nvSpPr>
          <p:cNvPr id="8" name="フッター プレースホルダー 4">
            <a:extLst>
              <a:ext uri="{FF2B5EF4-FFF2-40B4-BE49-F238E27FC236}">
                <a16:creationId xmlns:a16="http://schemas.microsoft.com/office/drawing/2014/main" id="{288AF89F-EDFC-44AE-9363-D5CF075680E7}"/>
              </a:ext>
            </a:extLst>
          </p:cNvPr>
          <p:cNvSpPr>
            <a:spLocks noGrp="1"/>
          </p:cNvSpPr>
          <p:nvPr>
            <p:ph type="ftr" sz="quarter" idx="11"/>
          </p:nvPr>
        </p:nvSpPr>
        <p:spPr>
          <a:xfrm>
            <a:off x="3028950" y="6356350"/>
            <a:ext cx="30861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9" name="スライド番号プレースホルダー 5">
            <a:extLst>
              <a:ext uri="{FF2B5EF4-FFF2-40B4-BE49-F238E27FC236}">
                <a16:creationId xmlns:a16="http://schemas.microsoft.com/office/drawing/2014/main" id="{019F4688-BD95-4615-B979-3C2106497F1A}"/>
              </a:ext>
            </a:extLst>
          </p:cNvPr>
          <p:cNvSpPr>
            <a:spLocks noGrp="1"/>
          </p:cNvSpPr>
          <p:nvPr>
            <p:ph type="sldNum" sz="quarter" idx="12"/>
          </p:nvPr>
        </p:nvSpPr>
        <p:spPr>
          <a:xfrm>
            <a:off x="6457950" y="6356350"/>
            <a:ext cx="20574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9C94A8D-3B13-4840-91B8-FDEA16383E5B}" type="slidenum">
              <a:rPr lang="ja-JP" altLang="en-US"/>
              <a:pPr>
                <a:defRPr/>
              </a:pPr>
              <a:t>‹#›</a:t>
            </a:fld>
            <a:endParaRPr lang="ja-JP" altLang="en-US"/>
          </a:p>
        </p:txBody>
      </p:sp>
    </p:spTree>
    <p:extLst>
      <p:ext uri="{BB962C8B-B14F-4D97-AF65-F5344CB8AC3E}">
        <p14:creationId xmlns:p14="http://schemas.microsoft.com/office/powerpoint/2010/main" val="913047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5"/>
            <a:ext cx="7886700" cy="1325563"/>
          </a:xfrm>
          <a:prstGeom prst="rect">
            <a:avLst/>
          </a:prstGeom>
        </p:spPr>
        <p:txBody>
          <a:bodyPr/>
          <a:lstStyle/>
          <a:p>
            <a:r>
              <a:rPr lang="ja-JP" altLang="en-US"/>
              <a:t>マスター タイトルの書式設定</a:t>
            </a:r>
          </a:p>
        </p:txBody>
      </p:sp>
      <p:sp>
        <p:nvSpPr>
          <p:cNvPr id="3" name="日付プレースホルダー 3">
            <a:extLst>
              <a:ext uri="{FF2B5EF4-FFF2-40B4-BE49-F238E27FC236}">
                <a16:creationId xmlns:a16="http://schemas.microsoft.com/office/drawing/2014/main" id="{8D726F27-3594-4F0D-872B-ACCB3ACC66BE}"/>
              </a:ext>
            </a:extLst>
          </p:cNvPr>
          <p:cNvSpPr>
            <a:spLocks noGrp="1"/>
          </p:cNvSpPr>
          <p:nvPr>
            <p:ph type="dt" sz="half" idx="10"/>
          </p:nvPr>
        </p:nvSpPr>
        <p:spPr>
          <a:xfrm>
            <a:off x="628650" y="6356350"/>
            <a:ext cx="20574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fld id="{8C769167-7EFD-493A-8E40-B7E7B2E2AE7A}" type="datetimeFigureOut">
              <a:rPr lang="ja-JP" altLang="en-US"/>
              <a:pPr>
                <a:defRPr/>
              </a:pPr>
              <a:t>2024/7/26</a:t>
            </a:fld>
            <a:endParaRPr lang="ja-JP" altLang="en-US"/>
          </a:p>
        </p:txBody>
      </p:sp>
      <p:sp>
        <p:nvSpPr>
          <p:cNvPr id="4" name="フッター プレースホルダー 4">
            <a:extLst>
              <a:ext uri="{FF2B5EF4-FFF2-40B4-BE49-F238E27FC236}">
                <a16:creationId xmlns:a16="http://schemas.microsoft.com/office/drawing/2014/main" id="{5723C807-6AA3-4D10-A4D5-34907AE5F651}"/>
              </a:ext>
            </a:extLst>
          </p:cNvPr>
          <p:cNvSpPr>
            <a:spLocks noGrp="1"/>
          </p:cNvSpPr>
          <p:nvPr>
            <p:ph type="ftr" sz="quarter" idx="11"/>
          </p:nvPr>
        </p:nvSpPr>
        <p:spPr>
          <a:xfrm>
            <a:off x="3028950" y="6356350"/>
            <a:ext cx="30861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5" name="スライド番号プレースホルダー 5">
            <a:extLst>
              <a:ext uri="{FF2B5EF4-FFF2-40B4-BE49-F238E27FC236}">
                <a16:creationId xmlns:a16="http://schemas.microsoft.com/office/drawing/2014/main" id="{038D5552-B3F1-4D5A-912C-8ADF68DEB688}"/>
              </a:ext>
            </a:extLst>
          </p:cNvPr>
          <p:cNvSpPr>
            <a:spLocks noGrp="1"/>
          </p:cNvSpPr>
          <p:nvPr>
            <p:ph type="sldNum" sz="quarter" idx="12"/>
          </p:nvPr>
        </p:nvSpPr>
        <p:spPr>
          <a:xfrm>
            <a:off x="6457950" y="6356350"/>
            <a:ext cx="20574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F5C97F6E-9DBF-4EA5-955C-32F03C8ECD1D}" type="slidenum">
              <a:rPr lang="ja-JP" altLang="en-US"/>
              <a:pPr>
                <a:defRPr/>
              </a:pPr>
              <a:t>‹#›</a:t>
            </a:fld>
            <a:endParaRPr lang="ja-JP" altLang="en-US"/>
          </a:p>
        </p:txBody>
      </p:sp>
    </p:spTree>
    <p:extLst>
      <p:ext uri="{BB962C8B-B14F-4D97-AF65-F5344CB8AC3E}">
        <p14:creationId xmlns:p14="http://schemas.microsoft.com/office/powerpoint/2010/main" val="609568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a:extLst>
              <a:ext uri="{FF2B5EF4-FFF2-40B4-BE49-F238E27FC236}">
                <a16:creationId xmlns:a16="http://schemas.microsoft.com/office/drawing/2014/main" id="{72C52499-EFCA-4BB9-85E3-AED62A9A7CD4}"/>
              </a:ext>
            </a:extLst>
          </p:cNvPr>
          <p:cNvSpPr>
            <a:spLocks noGrp="1"/>
          </p:cNvSpPr>
          <p:nvPr>
            <p:ph type="dt" sz="half" idx="10"/>
          </p:nvPr>
        </p:nvSpPr>
        <p:spPr>
          <a:xfrm>
            <a:off x="628650" y="6356350"/>
            <a:ext cx="20574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fld id="{7FF0B3B9-80EE-496A-8850-2A151C151EDD}" type="datetimeFigureOut">
              <a:rPr lang="ja-JP" altLang="en-US"/>
              <a:pPr>
                <a:defRPr/>
              </a:pPr>
              <a:t>2024/7/26</a:t>
            </a:fld>
            <a:endParaRPr lang="ja-JP" altLang="en-US"/>
          </a:p>
        </p:txBody>
      </p:sp>
      <p:sp>
        <p:nvSpPr>
          <p:cNvPr id="3" name="フッター プレースホルダー 4">
            <a:extLst>
              <a:ext uri="{FF2B5EF4-FFF2-40B4-BE49-F238E27FC236}">
                <a16:creationId xmlns:a16="http://schemas.microsoft.com/office/drawing/2014/main" id="{BB0F7124-1EC7-431C-8897-248F57AEA21C}"/>
              </a:ext>
            </a:extLst>
          </p:cNvPr>
          <p:cNvSpPr>
            <a:spLocks noGrp="1"/>
          </p:cNvSpPr>
          <p:nvPr>
            <p:ph type="ftr" sz="quarter" idx="11"/>
          </p:nvPr>
        </p:nvSpPr>
        <p:spPr>
          <a:xfrm>
            <a:off x="3028950" y="6356350"/>
            <a:ext cx="30861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4" name="スライド番号プレースホルダー 5">
            <a:extLst>
              <a:ext uri="{FF2B5EF4-FFF2-40B4-BE49-F238E27FC236}">
                <a16:creationId xmlns:a16="http://schemas.microsoft.com/office/drawing/2014/main" id="{5F62904E-D24B-4B07-8E49-604453EE6AC8}"/>
              </a:ext>
            </a:extLst>
          </p:cNvPr>
          <p:cNvSpPr>
            <a:spLocks noGrp="1"/>
          </p:cNvSpPr>
          <p:nvPr>
            <p:ph type="sldNum" sz="quarter" idx="12"/>
          </p:nvPr>
        </p:nvSpPr>
        <p:spPr>
          <a:xfrm>
            <a:off x="6457950" y="6356350"/>
            <a:ext cx="20574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3FD9D628-FF67-4D97-A93D-2E7AFF56CB68}" type="slidenum">
              <a:rPr lang="ja-JP" altLang="en-US"/>
              <a:pPr>
                <a:defRPr/>
              </a:pPr>
              <a:t>‹#›</a:t>
            </a:fld>
            <a:endParaRPr lang="ja-JP" altLang="en-US"/>
          </a:p>
        </p:txBody>
      </p:sp>
    </p:spTree>
    <p:extLst>
      <p:ext uri="{BB962C8B-B14F-4D97-AF65-F5344CB8AC3E}">
        <p14:creationId xmlns:p14="http://schemas.microsoft.com/office/powerpoint/2010/main" val="3669009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a:prstGeom prst="rect">
            <a:avLst/>
          </a:prstGeo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3">
            <a:extLst>
              <a:ext uri="{FF2B5EF4-FFF2-40B4-BE49-F238E27FC236}">
                <a16:creationId xmlns:a16="http://schemas.microsoft.com/office/drawing/2014/main" id="{28424E78-4EB0-4C7A-8935-338B86898D42}"/>
              </a:ext>
            </a:extLst>
          </p:cNvPr>
          <p:cNvSpPr>
            <a:spLocks noGrp="1"/>
          </p:cNvSpPr>
          <p:nvPr>
            <p:ph type="dt" sz="half" idx="10"/>
          </p:nvPr>
        </p:nvSpPr>
        <p:spPr>
          <a:xfrm>
            <a:off x="628650" y="6356350"/>
            <a:ext cx="20574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fld id="{8DF83123-6B20-4854-BA93-9C7D476DCD5D}" type="datetimeFigureOut">
              <a:rPr lang="ja-JP" altLang="en-US"/>
              <a:pPr>
                <a:defRPr/>
              </a:pPr>
              <a:t>2024/7/26</a:t>
            </a:fld>
            <a:endParaRPr lang="ja-JP" altLang="en-US"/>
          </a:p>
        </p:txBody>
      </p:sp>
      <p:sp>
        <p:nvSpPr>
          <p:cNvPr id="6" name="フッター プレースホルダー 4">
            <a:extLst>
              <a:ext uri="{FF2B5EF4-FFF2-40B4-BE49-F238E27FC236}">
                <a16:creationId xmlns:a16="http://schemas.microsoft.com/office/drawing/2014/main" id="{15A996FC-A71E-4224-81E9-A8FBFE0AF974}"/>
              </a:ext>
            </a:extLst>
          </p:cNvPr>
          <p:cNvSpPr>
            <a:spLocks noGrp="1"/>
          </p:cNvSpPr>
          <p:nvPr>
            <p:ph type="ftr" sz="quarter" idx="11"/>
          </p:nvPr>
        </p:nvSpPr>
        <p:spPr>
          <a:xfrm>
            <a:off x="3028950" y="6356350"/>
            <a:ext cx="30861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132D73D7-16BB-4D95-81C7-557C8A9B0C94}"/>
              </a:ext>
            </a:extLst>
          </p:cNvPr>
          <p:cNvSpPr>
            <a:spLocks noGrp="1"/>
          </p:cNvSpPr>
          <p:nvPr>
            <p:ph type="sldNum" sz="quarter" idx="12"/>
          </p:nvPr>
        </p:nvSpPr>
        <p:spPr>
          <a:xfrm>
            <a:off x="6457950" y="6356350"/>
            <a:ext cx="20574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C402A49-7FC7-4A2C-97B3-BBCC4FB4746E}" type="slidenum">
              <a:rPr lang="ja-JP" altLang="en-US"/>
              <a:pPr>
                <a:defRPr/>
              </a:pPr>
              <a:t>‹#›</a:t>
            </a:fld>
            <a:endParaRPr lang="ja-JP" altLang="en-US"/>
          </a:p>
        </p:txBody>
      </p:sp>
    </p:spTree>
    <p:extLst>
      <p:ext uri="{BB962C8B-B14F-4D97-AF65-F5344CB8AC3E}">
        <p14:creationId xmlns:p14="http://schemas.microsoft.com/office/powerpoint/2010/main" val="3385318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a:prstGeom prst="rect">
            <a:avLst/>
          </a:prstGeo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3">
            <a:extLst>
              <a:ext uri="{FF2B5EF4-FFF2-40B4-BE49-F238E27FC236}">
                <a16:creationId xmlns:a16="http://schemas.microsoft.com/office/drawing/2014/main" id="{49BEE077-5300-4904-BDD4-A6A8CE3E0C70}"/>
              </a:ext>
            </a:extLst>
          </p:cNvPr>
          <p:cNvSpPr>
            <a:spLocks noGrp="1"/>
          </p:cNvSpPr>
          <p:nvPr>
            <p:ph type="dt" sz="half" idx="10"/>
          </p:nvPr>
        </p:nvSpPr>
        <p:spPr>
          <a:xfrm>
            <a:off x="628650" y="6356350"/>
            <a:ext cx="20574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fld id="{771BB529-E9D0-454D-A0FD-D2B463EDA74D}" type="datetimeFigureOut">
              <a:rPr lang="ja-JP" altLang="en-US"/>
              <a:pPr>
                <a:defRPr/>
              </a:pPr>
              <a:t>2024/7/26</a:t>
            </a:fld>
            <a:endParaRPr lang="ja-JP" altLang="en-US"/>
          </a:p>
        </p:txBody>
      </p:sp>
      <p:sp>
        <p:nvSpPr>
          <p:cNvPr id="6" name="フッター プレースホルダー 4">
            <a:extLst>
              <a:ext uri="{FF2B5EF4-FFF2-40B4-BE49-F238E27FC236}">
                <a16:creationId xmlns:a16="http://schemas.microsoft.com/office/drawing/2014/main" id="{DEA72C64-6549-4A4E-8865-533C07BC86C3}"/>
              </a:ext>
            </a:extLst>
          </p:cNvPr>
          <p:cNvSpPr>
            <a:spLocks noGrp="1"/>
          </p:cNvSpPr>
          <p:nvPr>
            <p:ph type="ftr" sz="quarter" idx="11"/>
          </p:nvPr>
        </p:nvSpPr>
        <p:spPr>
          <a:xfrm>
            <a:off x="3028950" y="6356350"/>
            <a:ext cx="30861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530FAB17-EBE8-48B6-A910-3DD967AAB7FC}"/>
              </a:ext>
            </a:extLst>
          </p:cNvPr>
          <p:cNvSpPr>
            <a:spLocks noGrp="1"/>
          </p:cNvSpPr>
          <p:nvPr>
            <p:ph type="sldNum" sz="quarter" idx="12"/>
          </p:nvPr>
        </p:nvSpPr>
        <p:spPr>
          <a:xfrm>
            <a:off x="6457950" y="6356350"/>
            <a:ext cx="20574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CA50ABA-67DE-4A5C-B556-AEE1C5497B0F}" type="slidenum">
              <a:rPr lang="ja-JP" altLang="en-US"/>
              <a:pPr>
                <a:defRPr/>
              </a:pPr>
              <a:t>‹#›</a:t>
            </a:fld>
            <a:endParaRPr lang="ja-JP" altLang="en-US"/>
          </a:p>
        </p:txBody>
      </p:sp>
    </p:spTree>
    <p:extLst>
      <p:ext uri="{BB962C8B-B14F-4D97-AF65-F5344CB8AC3E}">
        <p14:creationId xmlns:p14="http://schemas.microsoft.com/office/powerpoint/2010/main" val="3664311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E9BE3970-C4AB-4C51-BC17-9646EAB6F571}"/>
              </a:ext>
            </a:extLst>
          </p:cNvPr>
          <p:cNvSpPr/>
          <p:nvPr userDrawn="1"/>
        </p:nvSpPr>
        <p:spPr>
          <a:xfrm>
            <a:off x="0" y="0"/>
            <a:ext cx="9144000" cy="6858000"/>
          </a:xfrm>
          <a:prstGeom prst="rect">
            <a:avLst/>
          </a:prstGeom>
          <a:solidFill>
            <a:srgbClr val="00ACC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 name="四角形: 角を丸くする 2">
            <a:extLst>
              <a:ext uri="{FF2B5EF4-FFF2-40B4-BE49-F238E27FC236}">
                <a16:creationId xmlns:a16="http://schemas.microsoft.com/office/drawing/2014/main" id="{E229A6B0-AA6F-4438-BA93-6C01F074D95C}"/>
              </a:ext>
            </a:extLst>
          </p:cNvPr>
          <p:cNvSpPr/>
          <p:nvPr userDrawn="1"/>
        </p:nvSpPr>
        <p:spPr>
          <a:xfrm>
            <a:off x="160338" y="141288"/>
            <a:ext cx="8793162" cy="6551612"/>
          </a:xfrm>
          <a:prstGeom prst="roundRect">
            <a:avLst>
              <a:gd name="adj" fmla="val 169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 bg1="lt1" tx1="dk1" bg2="lt2" tx2="dk2" accent1="accent1" accent2="accent2" accent3="accent3" accent4="accent4" accent5="accent5" accent6="accent6" hlink="hlink" folHlink="folHlink"/>
  <p:sldLayoutIdLst>
    <p:sldLayoutId id="2147489557" r:id="rId1"/>
    <p:sldLayoutId id="2147489558" r:id="rId2"/>
    <p:sldLayoutId id="2147489559" r:id="rId3"/>
    <p:sldLayoutId id="2147489560" r:id="rId4"/>
    <p:sldLayoutId id="2147489561" r:id="rId5"/>
    <p:sldLayoutId id="2147489562" r:id="rId6"/>
    <p:sldLayoutId id="2147489563" r:id="rId7"/>
    <p:sldLayoutId id="2147489564" r:id="rId8"/>
    <p:sldLayoutId id="2147489565" r:id="rId9"/>
    <p:sldLayoutId id="2147489566" r:id="rId10"/>
    <p:sldLayoutId id="2147489567" r:id="rId11"/>
    <p:sldLayoutId id="2147489568" r:id="rId12"/>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図 3">
            <a:extLst>
              <a:ext uri="{FF2B5EF4-FFF2-40B4-BE49-F238E27FC236}">
                <a16:creationId xmlns:a16="http://schemas.microsoft.com/office/drawing/2014/main" id="{2550F34B-1F8B-4FDC-8883-B9CCA54E458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51275" y="5876925"/>
            <a:ext cx="1557338"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テキスト ボックス 5">
            <a:extLst>
              <a:ext uri="{FF2B5EF4-FFF2-40B4-BE49-F238E27FC236}">
                <a16:creationId xmlns:a16="http://schemas.microsoft.com/office/drawing/2014/main" id="{9B05488B-9B98-4D6C-868A-83EAA32903A1}"/>
              </a:ext>
            </a:extLst>
          </p:cNvPr>
          <p:cNvSpPr txBox="1"/>
          <p:nvPr/>
        </p:nvSpPr>
        <p:spPr>
          <a:xfrm>
            <a:off x="446088" y="3257550"/>
            <a:ext cx="8250237" cy="1323975"/>
          </a:xfrm>
          <a:prstGeom prst="rect">
            <a:avLst/>
          </a:prstGeom>
          <a:noFill/>
        </p:spPr>
        <p:txBody>
          <a:bodyPr>
            <a:spAutoFit/>
          </a:bodyPr>
          <a:lstStyle/>
          <a:p>
            <a:pPr algn="ctr" eaLnBrk="1" fontAlgn="auto" hangingPunct="1">
              <a:spcBef>
                <a:spcPts val="0"/>
              </a:spcBef>
              <a:spcAft>
                <a:spcPts val="0"/>
              </a:spcAft>
              <a:defRPr/>
            </a:pPr>
            <a:r>
              <a:rPr lang="ja-JP" altLang="en-US" sz="4000" b="1" dirty="0">
                <a:latin typeface="+mn-ea"/>
                <a:ea typeface="+mn-ea"/>
              </a:rPr>
              <a:t>対話型ワーク教材①</a:t>
            </a:r>
            <a:endParaRPr lang="en-US" altLang="ja-JP" sz="4000" b="1" dirty="0">
              <a:latin typeface="+mn-ea"/>
              <a:ea typeface="+mn-ea"/>
            </a:endParaRPr>
          </a:p>
          <a:p>
            <a:pPr algn="ctr" eaLnBrk="1" fontAlgn="auto" hangingPunct="1">
              <a:spcBef>
                <a:spcPts val="0"/>
              </a:spcBef>
              <a:spcAft>
                <a:spcPts val="0"/>
              </a:spcAft>
              <a:defRPr/>
            </a:pPr>
            <a:r>
              <a:rPr lang="ja-JP" altLang="en-US" sz="4000" b="1" dirty="0">
                <a:latin typeface="+mn-ea"/>
                <a:ea typeface="+mn-ea"/>
              </a:rPr>
              <a:t>「気候変動を防ぐ１人ひとりの行動」</a:t>
            </a:r>
            <a:endParaRPr lang="en-US" altLang="ja-JP" sz="4000" b="1" dirty="0">
              <a:latin typeface="+mn-ea"/>
              <a:ea typeface="+mn-ea"/>
            </a:endParaRPr>
          </a:p>
        </p:txBody>
      </p:sp>
      <p:pic>
        <p:nvPicPr>
          <p:cNvPr id="3" name="図 2" descr="テキスト&#10;&#10;自動的に生成された説明">
            <a:extLst>
              <a:ext uri="{FF2B5EF4-FFF2-40B4-BE49-F238E27FC236}">
                <a16:creationId xmlns:a16="http://schemas.microsoft.com/office/drawing/2014/main" id="{AB5C32BD-8762-4BCF-9A72-9F756D04E4C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16099" y="1227576"/>
            <a:ext cx="3111802" cy="180275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83D27F55-9962-421F-85CD-222E0A6D94BF}"/>
              </a:ext>
            </a:extLst>
          </p:cNvPr>
          <p:cNvSpPr/>
          <p:nvPr/>
        </p:nvSpPr>
        <p:spPr>
          <a:xfrm>
            <a:off x="582613" y="1582738"/>
            <a:ext cx="7712075" cy="1109662"/>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lstStyle/>
          <a:p>
            <a:pPr>
              <a:spcBef>
                <a:spcPts val="450"/>
              </a:spcBef>
              <a:defRPr/>
            </a:pPr>
            <a:r>
              <a:rPr lang="ja-JP" altLang="en-US" sz="2800" b="1" dirty="0">
                <a:solidFill>
                  <a:schemeClr val="tx1"/>
                </a:solidFill>
                <a:latin typeface="+mn-ea"/>
              </a:rPr>
              <a:t>①気候変動を引き起こす行動は何か、</a:t>
            </a:r>
            <a:endParaRPr lang="en-US" altLang="ja-JP" sz="2800" b="1" dirty="0">
              <a:solidFill>
                <a:schemeClr val="tx1"/>
              </a:solidFill>
              <a:latin typeface="+mn-ea"/>
            </a:endParaRPr>
          </a:p>
          <a:p>
            <a:pPr>
              <a:spcBef>
                <a:spcPts val="450"/>
              </a:spcBef>
              <a:defRPr/>
            </a:pPr>
            <a:r>
              <a:rPr lang="ja-JP" altLang="en-US" sz="2800" b="1" dirty="0">
                <a:solidFill>
                  <a:schemeClr val="tx1"/>
                </a:solidFill>
                <a:latin typeface="+mn-ea"/>
              </a:rPr>
              <a:t>　 正しい知識を付けよう。</a:t>
            </a:r>
          </a:p>
        </p:txBody>
      </p:sp>
      <p:sp>
        <p:nvSpPr>
          <p:cNvPr id="16" name="正方形/長方形 15">
            <a:extLst>
              <a:ext uri="{FF2B5EF4-FFF2-40B4-BE49-F238E27FC236}">
                <a16:creationId xmlns:a16="http://schemas.microsoft.com/office/drawing/2014/main" id="{98799BC2-6483-417B-A8AC-87AED4CA3415}"/>
              </a:ext>
            </a:extLst>
          </p:cNvPr>
          <p:cNvSpPr/>
          <p:nvPr/>
        </p:nvSpPr>
        <p:spPr>
          <a:xfrm>
            <a:off x="582613" y="2692400"/>
            <a:ext cx="7712075" cy="636588"/>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lstStyle/>
          <a:p>
            <a:pPr>
              <a:spcBef>
                <a:spcPts val="450"/>
              </a:spcBef>
              <a:defRPr/>
            </a:pPr>
            <a:r>
              <a:rPr lang="ja-JP" altLang="en-US" sz="2800" b="1" dirty="0">
                <a:solidFill>
                  <a:schemeClr val="tx1"/>
                </a:solidFill>
                <a:latin typeface="+mn-ea"/>
              </a:rPr>
              <a:t>②継続できることを見つけよう。</a:t>
            </a:r>
          </a:p>
        </p:txBody>
      </p:sp>
      <p:sp>
        <p:nvSpPr>
          <p:cNvPr id="17" name="正方形/長方形 16">
            <a:extLst>
              <a:ext uri="{FF2B5EF4-FFF2-40B4-BE49-F238E27FC236}">
                <a16:creationId xmlns:a16="http://schemas.microsoft.com/office/drawing/2014/main" id="{245CEBBF-E75A-4BB5-A9E6-6482CCAD294D}"/>
              </a:ext>
            </a:extLst>
          </p:cNvPr>
          <p:cNvSpPr/>
          <p:nvPr/>
        </p:nvSpPr>
        <p:spPr>
          <a:xfrm>
            <a:off x="582613" y="3429000"/>
            <a:ext cx="7712075" cy="636588"/>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lstStyle/>
          <a:p>
            <a:pPr>
              <a:spcBef>
                <a:spcPts val="450"/>
              </a:spcBef>
              <a:defRPr/>
            </a:pPr>
            <a:r>
              <a:rPr lang="ja-JP" altLang="en-US" sz="2800" b="1" dirty="0">
                <a:solidFill>
                  <a:schemeClr val="tx1"/>
                </a:solidFill>
                <a:latin typeface="+mn-ea"/>
              </a:rPr>
              <a:t>③学校で取組めそうなことを話し合ってみよう。</a:t>
            </a:r>
          </a:p>
        </p:txBody>
      </p:sp>
      <p:pic>
        <p:nvPicPr>
          <p:cNvPr id="34821" name="図 2">
            <a:extLst>
              <a:ext uri="{FF2B5EF4-FFF2-40B4-BE49-F238E27FC236}">
                <a16:creationId xmlns:a16="http://schemas.microsoft.com/office/drawing/2014/main" id="{686486B0-3C90-4320-8A44-1F11CCB2306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61038" y="4422775"/>
            <a:ext cx="1263650" cy="2084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2" name="図 4">
            <a:extLst>
              <a:ext uri="{FF2B5EF4-FFF2-40B4-BE49-F238E27FC236}">
                <a16:creationId xmlns:a16="http://schemas.microsoft.com/office/drawing/2014/main" id="{906A54C4-F716-430E-8841-6A70D96D413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24688" y="4357688"/>
            <a:ext cx="1508125" cy="220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テキスト ボックス 9">
            <a:extLst>
              <a:ext uri="{FF2B5EF4-FFF2-40B4-BE49-F238E27FC236}">
                <a16:creationId xmlns:a16="http://schemas.microsoft.com/office/drawing/2014/main" id="{B420188A-6905-49D1-A20C-66D80C00DCCB}"/>
              </a:ext>
            </a:extLst>
          </p:cNvPr>
          <p:cNvSpPr txBox="1"/>
          <p:nvPr/>
        </p:nvSpPr>
        <p:spPr>
          <a:xfrm>
            <a:off x="582613" y="777875"/>
            <a:ext cx="3662362" cy="523875"/>
          </a:xfrm>
          <a:prstGeom prst="rect">
            <a:avLst/>
          </a:prstGeom>
          <a:solidFill>
            <a:srgbClr val="00ACC8"/>
          </a:solidFill>
        </p:spPr>
        <p:txBody>
          <a:bodyPr>
            <a:spAutoFit/>
          </a:bodyPr>
          <a:lstStyle/>
          <a:p>
            <a:pPr>
              <a:spcBef>
                <a:spcPts val="450"/>
              </a:spcBef>
              <a:defRPr/>
            </a:pPr>
            <a:r>
              <a:rPr lang="ja-JP" altLang="en-US" sz="2800" b="1" dirty="0">
                <a:solidFill>
                  <a:schemeClr val="bg1"/>
                </a:solidFill>
                <a:latin typeface="+mn-ea"/>
              </a:rPr>
              <a:t>１人ひとりができること</a:t>
            </a:r>
            <a:endParaRPr lang="en-US" altLang="ja-JP" sz="2800" b="1" dirty="0">
              <a:solidFill>
                <a:schemeClr val="bg1"/>
              </a:solidFill>
              <a:latin typeface="+mn-ea"/>
              <a:ea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53B84A9F-F0AF-4888-85D3-63744944BA70}"/>
              </a:ext>
            </a:extLst>
          </p:cNvPr>
          <p:cNvSpPr/>
          <p:nvPr/>
        </p:nvSpPr>
        <p:spPr>
          <a:xfrm>
            <a:off x="1489075" y="858838"/>
            <a:ext cx="5903913" cy="1500187"/>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lstStyle/>
          <a:p>
            <a:pPr>
              <a:spcBef>
                <a:spcPts val="450"/>
              </a:spcBef>
              <a:defRPr/>
            </a:pPr>
            <a:r>
              <a:rPr lang="ja-JP" altLang="en-US" sz="2800" dirty="0">
                <a:solidFill>
                  <a:schemeClr val="tx1"/>
                </a:solidFill>
                <a:latin typeface="+mn-ea"/>
              </a:rPr>
              <a:t>次のうち、気候変動に影響を</a:t>
            </a:r>
            <a:br>
              <a:rPr lang="en-US" altLang="ja-JP" sz="2800" dirty="0">
                <a:solidFill>
                  <a:schemeClr val="tx1"/>
                </a:solidFill>
                <a:latin typeface="+mn-ea"/>
              </a:rPr>
            </a:br>
            <a:r>
              <a:rPr lang="ja-JP" altLang="en-US" sz="2800" dirty="0">
                <a:solidFill>
                  <a:schemeClr val="tx1"/>
                </a:solidFill>
                <a:latin typeface="+mn-ea"/>
              </a:rPr>
              <a:t>与えているものはどれでしょう？</a:t>
            </a:r>
            <a:br>
              <a:rPr lang="en-US" altLang="ja-JP" sz="2800" dirty="0">
                <a:solidFill>
                  <a:schemeClr val="tx1"/>
                </a:solidFill>
                <a:latin typeface="+mn-ea"/>
              </a:rPr>
            </a:br>
            <a:r>
              <a:rPr lang="ja-JP" altLang="en-US" sz="2800" dirty="0">
                <a:solidFill>
                  <a:schemeClr val="tx1"/>
                </a:solidFill>
                <a:latin typeface="+mn-ea"/>
              </a:rPr>
              <a:t>その理由についても考えてみましょう。</a:t>
            </a:r>
            <a:endParaRPr lang="en-US" altLang="ja-JP" sz="2800" dirty="0">
              <a:solidFill>
                <a:schemeClr val="tx1"/>
              </a:solidFill>
              <a:latin typeface="+mn-ea"/>
            </a:endParaRPr>
          </a:p>
        </p:txBody>
      </p:sp>
      <p:sp>
        <p:nvSpPr>
          <p:cNvPr id="8" name="正方形/長方形 7">
            <a:extLst>
              <a:ext uri="{FF2B5EF4-FFF2-40B4-BE49-F238E27FC236}">
                <a16:creationId xmlns:a16="http://schemas.microsoft.com/office/drawing/2014/main" id="{3F5656CB-3DFA-4D0C-A795-3841D9B76E9D}"/>
              </a:ext>
            </a:extLst>
          </p:cNvPr>
          <p:cNvSpPr/>
          <p:nvPr/>
        </p:nvSpPr>
        <p:spPr>
          <a:xfrm>
            <a:off x="731838" y="2886075"/>
            <a:ext cx="2611437" cy="4572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a:spcBef>
                <a:spcPts val="450"/>
              </a:spcBef>
              <a:defRPr/>
            </a:pPr>
            <a:r>
              <a:rPr lang="en-US" altLang="ja-JP" sz="2800" b="1" dirty="0">
                <a:solidFill>
                  <a:schemeClr val="tx1"/>
                </a:solidFill>
                <a:latin typeface="+mn-ea"/>
              </a:rPr>
              <a:t>A</a:t>
            </a:r>
            <a:r>
              <a:rPr lang="ja-JP" altLang="en-US" sz="2800" b="1" dirty="0">
                <a:solidFill>
                  <a:schemeClr val="tx1"/>
                </a:solidFill>
                <a:latin typeface="+mn-ea"/>
              </a:rPr>
              <a:t> ハンバーガー</a:t>
            </a:r>
            <a:endParaRPr lang="en-US" altLang="ja-JP" sz="2800" b="1" dirty="0">
              <a:solidFill>
                <a:schemeClr val="tx1"/>
              </a:solidFill>
              <a:latin typeface="+mn-ea"/>
            </a:endParaRPr>
          </a:p>
        </p:txBody>
      </p:sp>
      <p:sp>
        <p:nvSpPr>
          <p:cNvPr id="12" name="正方形/長方形 11">
            <a:extLst>
              <a:ext uri="{FF2B5EF4-FFF2-40B4-BE49-F238E27FC236}">
                <a16:creationId xmlns:a16="http://schemas.microsoft.com/office/drawing/2014/main" id="{A836F06F-DF26-4A44-88A3-2015D7399218}"/>
              </a:ext>
            </a:extLst>
          </p:cNvPr>
          <p:cNvSpPr/>
          <p:nvPr/>
        </p:nvSpPr>
        <p:spPr>
          <a:xfrm>
            <a:off x="3343275" y="2878138"/>
            <a:ext cx="2390775" cy="458787"/>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a:spcBef>
                <a:spcPts val="450"/>
              </a:spcBef>
              <a:defRPr/>
            </a:pPr>
            <a:r>
              <a:rPr lang="en-US" altLang="ja-JP" sz="2800" b="1" dirty="0">
                <a:solidFill>
                  <a:schemeClr val="tx1"/>
                </a:solidFill>
                <a:latin typeface="+mn-ea"/>
              </a:rPr>
              <a:t>B</a:t>
            </a:r>
            <a:r>
              <a:rPr lang="ja-JP" altLang="en-US" sz="2800" b="1" dirty="0">
                <a:solidFill>
                  <a:schemeClr val="tx1"/>
                </a:solidFill>
                <a:latin typeface="+mn-ea"/>
              </a:rPr>
              <a:t> 文房具</a:t>
            </a:r>
            <a:endParaRPr lang="en-US" altLang="ja-JP" sz="2800" b="1" dirty="0">
              <a:solidFill>
                <a:schemeClr val="tx1"/>
              </a:solidFill>
              <a:latin typeface="+mn-ea"/>
            </a:endParaRPr>
          </a:p>
        </p:txBody>
      </p:sp>
      <p:sp>
        <p:nvSpPr>
          <p:cNvPr id="13" name="正方形/長方形 12">
            <a:extLst>
              <a:ext uri="{FF2B5EF4-FFF2-40B4-BE49-F238E27FC236}">
                <a16:creationId xmlns:a16="http://schemas.microsoft.com/office/drawing/2014/main" id="{DE7E16BA-BC3F-4F90-923E-D26F05089E07}"/>
              </a:ext>
            </a:extLst>
          </p:cNvPr>
          <p:cNvSpPr/>
          <p:nvPr/>
        </p:nvSpPr>
        <p:spPr>
          <a:xfrm>
            <a:off x="6118225" y="2878138"/>
            <a:ext cx="2393950" cy="458787"/>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a:spcBef>
                <a:spcPts val="450"/>
              </a:spcBef>
              <a:defRPr/>
            </a:pPr>
            <a:r>
              <a:rPr lang="en-US" altLang="ja-JP" sz="2800" b="1" dirty="0">
                <a:solidFill>
                  <a:schemeClr val="tx1"/>
                </a:solidFill>
                <a:latin typeface="+mn-ea"/>
              </a:rPr>
              <a:t>C</a:t>
            </a:r>
            <a:r>
              <a:rPr lang="ja-JP" altLang="en-US" sz="2800" b="1" dirty="0">
                <a:solidFill>
                  <a:schemeClr val="tx1"/>
                </a:solidFill>
                <a:latin typeface="+mn-ea"/>
              </a:rPr>
              <a:t> ティッシュ</a:t>
            </a:r>
            <a:endParaRPr lang="en-US" altLang="ja-JP" sz="2800" b="1" dirty="0">
              <a:solidFill>
                <a:schemeClr val="tx1"/>
              </a:solidFill>
              <a:latin typeface="+mn-ea"/>
            </a:endParaRPr>
          </a:p>
        </p:txBody>
      </p:sp>
      <p:pic>
        <p:nvPicPr>
          <p:cNvPr id="18438" name="図 13">
            <a:extLst>
              <a:ext uri="{FF2B5EF4-FFF2-40B4-BE49-F238E27FC236}">
                <a16:creationId xmlns:a16="http://schemas.microsoft.com/office/drawing/2014/main" id="{86E66205-AC67-4F63-BD63-4F1A717A32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5200" y="858838"/>
            <a:ext cx="1593850" cy="160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正方形/長方形 21">
            <a:extLst>
              <a:ext uri="{FF2B5EF4-FFF2-40B4-BE49-F238E27FC236}">
                <a16:creationId xmlns:a16="http://schemas.microsoft.com/office/drawing/2014/main" id="{E3FC1473-8F96-4D1A-BCB0-B2C47BBC5997}"/>
              </a:ext>
            </a:extLst>
          </p:cNvPr>
          <p:cNvSpPr/>
          <p:nvPr/>
        </p:nvSpPr>
        <p:spPr>
          <a:xfrm>
            <a:off x="519113" y="650875"/>
            <a:ext cx="969962" cy="1328738"/>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lstStyle/>
          <a:p>
            <a:pPr>
              <a:spcBef>
                <a:spcPts val="450"/>
              </a:spcBef>
              <a:defRPr/>
            </a:pPr>
            <a:r>
              <a:rPr lang="en-US" altLang="ja-JP" sz="6646" b="1" dirty="0">
                <a:solidFill>
                  <a:schemeClr val="tx1"/>
                </a:solidFill>
                <a:latin typeface="+mn-ea"/>
              </a:rPr>
              <a:t>Q</a:t>
            </a:r>
          </a:p>
        </p:txBody>
      </p:sp>
      <p:pic>
        <p:nvPicPr>
          <p:cNvPr id="14" name="図 13" descr="アイコン が含まれている画像&#10;&#10;自動的に生成された説明">
            <a:extLst>
              <a:ext uri="{FF2B5EF4-FFF2-40B4-BE49-F238E27FC236}">
                <a16:creationId xmlns:a16="http://schemas.microsoft.com/office/drawing/2014/main" id="{7F63B21C-28C5-452B-8342-75C86B4C7E0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9113" y="3387725"/>
            <a:ext cx="2749549" cy="2749549"/>
          </a:xfrm>
          <a:prstGeom prst="rect">
            <a:avLst/>
          </a:prstGeom>
        </p:spPr>
      </p:pic>
      <p:pic>
        <p:nvPicPr>
          <p:cNvPr id="16" name="図 15" descr="黒い背景と白い文字のロゴ&#10;&#10;中程度の精度で自動的に生成された説明">
            <a:extLst>
              <a:ext uri="{FF2B5EF4-FFF2-40B4-BE49-F238E27FC236}">
                <a16:creationId xmlns:a16="http://schemas.microsoft.com/office/drawing/2014/main" id="{BA614A77-D7F6-4664-A303-1B3E4FB754A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44875" y="3622370"/>
            <a:ext cx="2305050" cy="2305050"/>
          </a:xfrm>
          <a:prstGeom prst="rect">
            <a:avLst/>
          </a:prstGeom>
        </p:spPr>
      </p:pic>
      <p:pic>
        <p:nvPicPr>
          <p:cNvPr id="9" name="図 8" descr="アイコン&#10;&#10;自動的に生成された説明">
            <a:extLst>
              <a:ext uri="{FF2B5EF4-FFF2-40B4-BE49-F238E27FC236}">
                <a16:creationId xmlns:a16="http://schemas.microsoft.com/office/drawing/2014/main" id="{78DD0E6D-78BC-45EA-AD3B-B5573780236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26138" y="3549345"/>
            <a:ext cx="2478086" cy="247808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円: 塗りつぶしなし 3">
            <a:extLst>
              <a:ext uri="{FF2B5EF4-FFF2-40B4-BE49-F238E27FC236}">
                <a16:creationId xmlns:a16="http://schemas.microsoft.com/office/drawing/2014/main" id="{EE98CCF5-AE2E-47BE-B978-AA20755106F4}"/>
              </a:ext>
            </a:extLst>
          </p:cNvPr>
          <p:cNvSpPr/>
          <p:nvPr/>
        </p:nvSpPr>
        <p:spPr>
          <a:xfrm>
            <a:off x="641350" y="2878138"/>
            <a:ext cx="633413" cy="630237"/>
          </a:xfrm>
          <a:prstGeom prst="donut">
            <a:avLst>
              <a:gd name="adj" fmla="val 1338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sp>
        <p:nvSpPr>
          <p:cNvPr id="5" name="テキスト ボックス 4">
            <a:extLst>
              <a:ext uri="{FF2B5EF4-FFF2-40B4-BE49-F238E27FC236}">
                <a16:creationId xmlns:a16="http://schemas.microsoft.com/office/drawing/2014/main" id="{FA8CE43E-F8BE-4C86-BC87-0455A780FA0D}"/>
              </a:ext>
            </a:extLst>
          </p:cNvPr>
          <p:cNvSpPr txBox="1"/>
          <p:nvPr/>
        </p:nvSpPr>
        <p:spPr>
          <a:xfrm>
            <a:off x="1331913" y="838200"/>
            <a:ext cx="6189662" cy="1508125"/>
          </a:xfrm>
          <a:prstGeom prst="rect">
            <a:avLst/>
          </a:prstGeom>
          <a:noFill/>
        </p:spPr>
        <p:txBody>
          <a:bodyPr wrap="none">
            <a:spAutoFit/>
          </a:bodyPr>
          <a:lstStyle/>
          <a:p>
            <a:pPr>
              <a:spcBef>
                <a:spcPts val="450"/>
              </a:spcBef>
              <a:defRPr/>
            </a:pPr>
            <a:r>
              <a:rPr lang="ja-JP" altLang="en-US" sz="3600" dirty="0">
                <a:latin typeface="+mn-ea"/>
              </a:rPr>
              <a:t>正解はすべて、です。</a:t>
            </a:r>
            <a:br>
              <a:rPr lang="en-US" altLang="ja-JP" sz="2800" dirty="0">
                <a:latin typeface="+mn-ea"/>
              </a:rPr>
            </a:br>
            <a:r>
              <a:rPr lang="ja-JP" altLang="en-US" sz="2800" dirty="0">
                <a:latin typeface="+mn-ea"/>
              </a:rPr>
              <a:t>どのような理由で影響を与えているのか</a:t>
            </a:r>
            <a:br>
              <a:rPr lang="en-US" altLang="ja-JP" sz="2800" dirty="0">
                <a:latin typeface="+mn-ea"/>
              </a:rPr>
            </a:br>
            <a:r>
              <a:rPr lang="ja-JP" altLang="en-US" sz="2800" dirty="0">
                <a:latin typeface="+mn-ea"/>
              </a:rPr>
              <a:t>１つずつ確認していきましょう。</a:t>
            </a:r>
            <a:endParaRPr lang="en-US" altLang="ja-JP" sz="2800" dirty="0">
              <a:latin typeface="+mn-ea"/>
            </a:endParaRPr>
          </a:p>
        </p:txBody>
      </p:sp>
      <p:sp>
        <p:nvSpPr>
          <p:cNvPr id="25" name="円: 塗りつぶしなし 24">
            <a:extLst>
              <a:ext uri="{FF2B5EF4-FFF2-40B4-BE49-F238E27FC236}">
                <a16:creationId xmlns:a16="http://schemas.microsoft.com/office/drawing/2014/main" id="{B2DF6790-506B-4124-BB1E-EF70C110A67B}"/>
              </a:ext>
            </a:extLst>
          </p:cNvPr>
          <p:cNvSpPr/>
          <p:nvPr/>
        </p:nvSpPr>
        <p:spPr>
          <a:xfrm>
            <a:off x="3633788" y="2878138"/>
            <a:ext cx="633412" cy="630237"/>
          </a:xfrm>
          <a:prstGeom prst="donut">
            <a:avLst>
              <a:gd name="adj" fmla="val 1338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sp>
        <p:nvSpPr>
          <p:cNvPr id="26" name="円: 塗りつぶしなし 25">
            <a:extLst>
              <a:ext uri="{FF2B5EF4-FFF2-40B4-BE49-F238E27FC236}">
                <a16:creationId xmlns:a16="http://schemas.microsoft.com/office/drawing/2014/main" id="{05BB7CFF-C0E2-4DA8-9BFA-9DC47907D567}"/>
              </a:ext>
            </a:extLst>
          </p:cNvPr>
          <p:cNvSpPr/>
          <p:nvPr/>
        </p:nvSpPr>
        <p:spPr>
          <a:xfrm>
            <a:off x="6248400" y="2878138"/>
            <a:ext cx="631825" cy="630237"/>
          </a:xfrm>
          <a:prstGeom prst="donut">
            <a:avLst>
              <a:gd name="adj" fmla="val 1338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sp>
        <p:nvSpPr>
          <p:cNvPr id="16" name="正方形/長方形 15">
            <a:extLst>
              <a:ext uri="{FF2B5EF4-FFF2-40B4-BE49-F238E27FC236}">
                <a16:creationId xmlns:a16="http://schemas.microsoft.com/office/drawing/2014/main" id="{3452E199-F16D-499E-891C-4FFBE17176FC}"/>
              </a:ext>
            </a:extLst>
          </p:cNvPr>
          <p:cNvSpPr/>
          <p:nvPr/>
        </p:nvSpPr>
        <p:spPr>
          <a:xfrm>
            <a:off x="731838" y="2886075"/>
            <a:ext cx="2611437" cy="4572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a:spcBef>
                <a:spcPts val="450"/>
              </a:spcBef>
              <a:defRPr/>
            </a:pPr>
            <a:r>
              <a:rPr lang="en-US" altLang="ja-JP" sz="2800" b="1" dirty="0">
                <a:solidFill>
                  <a:schemeClr val="tx1"/>
                </a:solidFill>
                <a:latin typeface="+mn-ea"/>
              </a:rPr>
              <a:t>A</a:t>
            </a:r>
            <a:r>
              <a:rPr lang="ja-JP" altLang="en-US" sz="2800" b="1" dirty="0">
                <a:solidFill>
                  <a:schemeClr val="tx1"/>
                </a:solidFill>
                <a:latin typeface="+mn-ea"/>
              </a:rPr>
              <a:t> ハンバーガー</a:t>
            </a:r>
            <a:endParaRPr lang="en-US" altLang="ja-JP" sz="2800" b="1" dirty="0">
              <a:solidFill>
                <a:schemeClr val="tx1"/>
              </a:solidFill>
              <a:latin typeface="+mn-ea"/>
            </a:endParaRPr>
          </a:p>
        </p:txBody>
      </p:sp>
      <p:sp>
        <p:nvSpPr>
          <p:cNvPr id="19" name="正方形/長方形 18">
            <a:extLst>
              <a:ext uri="{FF2B5EF4-FFF2-40B4-BE49-F238E27FC236}">
                <a16:creationId xmlns:a16="http://schemas.microsoft.com/office/drawing/2014/main" id="{E1E0E950-62B0-425C-99BD-9DC76B6A2CC4}"/>
              </a:ext>
            </a:extLst>
          </p:cNvPr>
          <p:cNvSpPr/>
          <p:nvPr/>
        </p:nvSpPr>
        <p:spPr>
          <a:xfrm>
            <a:off x="3343275" y="2878138"/>
            <a:ext cx="2390775" cy="458787"/>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a:spcBef>
                <a:spcPts val="450"/>
              </a:spcBef>
              <a:defRPr/>
            </a:pPr>
            <a:r>
              <a:rPr lang="en-US" altLang="ja-JP" sz="2800" b="1" dirty="0">
                <a:solidFill>
                  <a:schemeClr val="tx1"/>
                </a:solidFill>
                <a:latin typeface="+mn-ea"/>
              </a:rPr>
              <a:t>B</a:t>
            </a:r>
            <a:r>
              <a:rPr lang="ja-JP" altLang="en-US" sz="2800" b="1" dirty="0">
                <a:solidFill>
                  <a:schemeClr val="tx1"/>
                </a:solidFill>
                <a:latin typeface="+mn-ea"/>
              </a:rPr>
              <a:t> 文房具</a:t>
            </a:r>
            <a:endParaRPr lang="en-US" altLang="ja-JP" sz="2800" b="1" dirty="0">
              <a:solidFill>
                <a:schemeClr val="tx1"/>
              </a:solidFill>
              <a:latin typeface="+mn-ea"/>
            </a:endParaRPr>
          </a:p>
        </p:txBody>
      </p:sp>
      <p:sp>
        <p:nvSpPr>
          <p:cNvPr id="20" name="正方形/長方形 19">
            <a:extLst>
              <a:ext uri="{FF2B5EF4-FFF2-40B4-BE49-F238E27FC236}">
                <a16:creationId xmlns:a16="http://schemas.microsoft.com/office/drawing/2014/main" id="{33F5CE59-35E7-4FEA-A64B-4B77242D5911}"/>
              </a:ext>
            </a:extLst>
          </p:cNvPr>
          <p:cNvSpPr/>
          <p:nvPr/>
        </p:nvSpPr>
        <p:spPr>
          <a:xfrm>
            <a:off x="6118225" y="2878138"/>
            <a:ext cx="2393950" cy="458787"/>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a:spcBef>
                <a:spcPts val="450"/>
              </a:spcBef>
              <a:defRPr/>
            </a:pPr>
            <a:r>
              <a:rPr lang="en-US" altLang="ja-JP" sz="2800" b="1" dirty="0">
                <a:solidFill>
                  <a:schemeClr val="tx1"/>
                </a:solidFill>
                <a:latin typeface="+mn-ea"/>
              </a:rPr>
              <a:t>C</a:t>
            </a:r>
            <a:r>
              <a:rPr lang="ja-JP" altLang="en-US" sz="2800" b="1" dirty="0">
                <a:solidFill>
                  <a:schemeClr val="tx1"/>
                </a:solidFill>
                <a:latin typeface="+mn-ea"/>
              </a:rPr>
              <a:t> ティッシュ</a:t>
            </a:r>
            <a:endParaRPr lang="en-US" altLang="ja-JP" sz="2800" b="1" dirty="0">
              <a:solidFill>
                <a:schemeClr val="tx1"/>
              </a:solidFill>
              <a:latin typeface="+mn-ea"/>
            </a:endParaRPr>
          </a:p>
        </p:txBody>
      </p:sp>
      <p:sp>
        <p:nvSpPr>
          <p:cNvPr id="28" name="正方形/長方形 27">
            <a:extLst>
              <a:ext uri="{FF2B5EF4-FFF2-40B4-BE49-F238E27FC236}">
                <a16:creationId xmlns:a16="http://schemas.microsoft.com/office/drawing/2014/main" id="{69E12386-1738-47EB-A621-E616779C14FC}"/>
              </a:ext>
            </a:extLst>
          </p:cNvPr>
          <p:cNvSpPr/>
          <p:nvPr/>
        </p:nvSpPr>
        <p:spPr>
          <a:xfrm>
            <a:off x="519113" y="631825"/>
            <a:ext cx="969962" cy="1328738"/>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lstStyle/>
          <a:p>
            <a:pPr>
              <a:spcBef>
                <a:spcPts val="450"/>
              </a:spcBef>
              <a:defRPr/>
            </a:pPr>
            <a:r>
              <a:rPr lang="en-US" altLang="ja-JP" sz="6646" b="1" dirty="0">
                <a:solidFill>
                  <a:schemeClr val="tx1"/>
                </a:solidFill>
                <a:latin typeface="+mn-ea"/>
              </a:rPr>
              <a:t>A</a:t>
            </a:r>
          </a:p>
        </p:txBody>
      </p:sp>
      <p:pic>
        <p:nvPicPr>
          <p:cNvPr id="13" name="図 12" descr="アイコン が含まれている画像&#10;&#10;自動的に生成された説明">
            <a:extLst>
              <a:ext uri="{FF2B5EF4-FFF2-40B4-BE49-F238E27FC236}">
                <a16:creationId xmlns:a16="http://schemas.microsoft.com/office/drawing/2014/main" id="{9F752518-58D0-4F73-AE67-BE1806E705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9113" y="3387725"/>
            <a:ext cx="2749549" cy="2749549"/>
          </a:xfrm>
          <a:prstGeom prst="rect">
            <a:avLst/>
          </a:prstGeom>
        </p:spPr>
      </p:pic>
      <p:pic>
        <p:nvPicPr>
          <p:cNvPr id="14" name="図 13" descr="黒い背景と白い文字のロゴ&#10;&#10;中程度の精度で自動的に生成された説明">
            <a:extLst>
              <a:ext uri="{FF2B5EF4-FFF2-40B4-BE49-F238E27FC236}">
                <a16:creationId xmlns:a16="http://schemas.microsoft.com/office/drawing/2014/main" id="{5894EBD6-2A35-4A49-843A-8071EDED0E2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44875" y="3622370"/>
            <a:ext cx="2305050" cy="2305050"/>
          </a:xfrm>
          <a:prstGeom prst="rect">
            <a:avLst/>
          </a:prstGeom>
        </p:spPr>
      </p:pic>
      <p:pic>
        <p:nvPicPr>
          <p:cNvPr id="15" name="図 14" descr="アイコン&#10;&#10;自動的に生成された説明">
            <a:extLst>
              <a:ext uri="{FF2B5EF4-FFF2-40B4-BE49-F238E27FC236}">
                <a16:creationId xmlns:a16="http://schemas.microsoft.com/office/drawing/2014/main" id="{B0B46E9B-7144-4B41-BAAD-64E519FFEA6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26138" y="3549345"/>
            <a:ext cx="2478086" cy="247808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D16E329-16EA-4E33-9AAE-4CC630B2ECA7}"/>
              </a:ext>
            </a:extLst>
          </p:cNvPr>
          <p:cNvSpPr/>
          <p:nvPr/>
        </p:nvSpPr>
        <p:spPr>
          <a:xfrm>
            <a:off x="1976438" y="709613"/>
            <a:ext cx="5054600" cy="635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lstStyle/>
          <a:p>
            <a:pPr>
              <a:spcBef>
                <a:spcPts val="450"/>
              </a:spcBef>
              <a:defRPr/>
            </a:pPr>
            <a:r>
              <a:rPr lang="en-US" altLang="ja-JP" sz="3200" b="1" dirty="0">
                <a:solidFill>
                  <a:schemeClr val="tx1"/>
                </a:solidFill>
                <a:latin typeface="+mn-ea"/>
              </a:rPr>
              <a:t>A</a:t>
            </a:r>
            <a:r>
              <a:rPr lang="ja-JP" altLang="en-US" sz="3200" b="1" dirty="0">
                <a:solidFill>
                  <a:schemeClr val="tx1"/>
                </a:solidFill>
                <a:latin typeface="+mn-ea"/>
              </a:rPr>
              <a:t>　ハンバーガーの場合</a:t>
            </a:r>
            <a:endParaRPr lang="en-US" altLang="ja-JP" sz="3200" b="1" dirty="0">
              <a:solidFill>
                <a:schemeClr val="tx1"/>
              </a:solidFill>
              <a:latin typeface="+mn-ea"/>
            </a:endParaRPr>
          </a:p>
        </p:txBody>
      </p:sp>
      <p:sp>
        <p:nvSpPr>
          <p:cNvPr id="19" name="テキスト ボックス 18">
            <a:extLst>
              <a:ext uri="{FF2B5EF4-FFF2-40B4-BE49-F238E27FC236}">
                <a16:creationId xmlns:a16="http://schemas.microsoft.com/office/drawing/2014/main" id="{AA9F2804-8A8E-4703-BD94-3EC6150C1369}"/>
              </a:ext>
            </a:extLst>
          </p:cNvPr>
          <p:cNvSpPr txBox="1"/>
          <p:nvPr/>
        </p:nvSpPr>
        <p:spPr>
          <a:xfrm>
            <a:off x="582613" y="2133600"/>
            <a:ext cx="3989387" cy="400050"/>
          </a:xfrm>
          <a:prstGeom prst="rect">
            <a:avLst/>
          </a:prstGeom>
          <a:solidFill>
            <a:srgbClr val="00ACC8"/>
          </a:solidFill>
        </p:spPr>
        <p:txBody>
          <a:bodyPr>
            <a:spAutoFit/>
          </a:bodyPr>
          <a:lstStyle/>
          <a:p>
            <a:pPr>
              <a:spcBef>
                <a:spcPts val="450"/>
              </a:spcBef>
              <a:defRPr/>
            </a:pPr>
            <a:r>
              <a:rPr lang="ja-JP" altLang="en-US" sz="2000" b="1" dirty="0">
                <a:solidFill>
                  <a:schemeClr val="bg1"/>
                </a:solidFill>
                <a:latin typeface="+mn-ea"/>
                <a:ea typeface="+mn-ea"/>
              </a:rPr>
              <a:t>気候変動に影響を与えている理由</a:t>
            </a:r>
            <a:endParaRPr lang="en-US" altLang="ja-JP" sz="2000" b="1" dirty="0">
              <a:solidFill>
                <a:schemeClr val="bg1"/>
              </a:solidFill>
              <a:latin typeface="+mn-ea"/>
              <a:ea typeface="+mn-ea"/>
            </a:endParaRPr>
          </a:p>
        </p:txBody>
      </p:sp>
      <p:sp>
        <p:nvSpPr>
          <p:cNvPr id="21" name="正方形/長方形 20">
            <a:extLst>
              <a:ext uri="{FF2B5EF4-FFF2-40B4-BE49-F238E27FC236}">
                <a16:creationId xmlns:a16="http://schemas.microsoft.com/office/drawing/2014/main" id="{415C525C-08F7-47F9-B81C-0795A6BF4E17}"/>
              </a:ext>
            </a:extLst>
          </p:cNvPr>
          <p:cNvSpPr/>
          <p:nvPr/>
        </p:nvSpPr>
        <p:spPr>
          <a:xfrm>
            <a:off x="582613" y="2692400"/>
            <a:ext cx="6707187" cy="2728913"/>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lstStyle/>
          <a:p>
            <a:pPr>
              <a:spcBef>
                <a:spcPts val="450"/>
              </a:spcBef>
              <a:defRPr/>
            </a:pPr>
            <a:r>
              <a:rPr lang="ja-JP" altLang="en-US" sz="2400" dirty="0">
                <a:solidFill>
                  <a:schemeClr val="tx1"/>
                </a:solidFill>
                <a:latin typeface="+mn-ea"/>
              </a:rPr>
              <a:t>ハンバーガーの肉に使用される</a:t>
            </a:r>
            <a:br>
              <a:rPr lang="en-US" altLang="ja-JP" sz="2400" dirty="0">
                <a:solidFill>
                  <a:schemeClr val="tx1"/>
                </a:solidFill>
                <a:latin typeface="+mn-ea"/>
              </a:rPr>
            </a:br>
            <a:r>
              <a:rPr lang="ja-JP" altLang="en-US" sz="2400" dirty="0">
                <a:solidFill>
                  <a:schemeClr val="tx1"/>
                </a:solidFill>
                <a:latin typeface="+mn-ea"/>
              </a:rPr>
              <a:t>牛は他の家畜よりも多くの飼料が必要です。</a:t>
            </a:r>
            <a:br>
              <a:rPr lang="en-US" altLang="ja-JP" sz="2400" dirty="0">
                <a:solidFill>
                  <a:schemeClr val="tx1"/>
                </a:solidFill>
                <a:latin typeface="+mn-ea"/>
              </a:rPr>
            </a:br>
            <a:r>
              <a:rPr lang="ja-JP" altLang="en-US" sz="2400" dirty="0">
                <a:solidFill>
                  <a:schemeClr val="tx1"/>
                </a:solidFill>
                <a:latin typeface="+mn-ea"/>
              </a:rPr>
              <a:t>大量の飼料の生産や過剰な放牧によって、</a:t>
            </a:r>
            <a:br>
              <a:rPr lang="en-US" altLang="ja-JP" sz="2400" dirty="0">
                <a:solidFill>
                  <a:schemeClr val="tx1"/>
                </a:solidFill>
                <a:latin typeface="+mn-ea"/>
              </a:rPr>
            </a:br>
            <a:r>
              <a:rPr lang="en-US" altLang="ja-JP" sz="2400" dirty="0">
                <a:solidFill>
                  <a:schemeClr val="tx1"/>
                </a:solidFill>
                <a:latin typeface="+mn-ea"/>
              </a:rPr>
              <a:t>CO</a:t>
            </a:r>
            <a:r>
              <a:rPr lang="en-US" altLang="ja-JP" dirty="0">
                <a:solidFill>
                  <a:schemeClr val="tx1"/>
                </a:solidFill>
                <a:latin typeface="+mn-ea"/>
              </a:rPr>
              <a:t>2</a:t>
            </a:r>
            <a:r>
              <a:rPr lang="ja-JP" altLang="en-US" sz="2400" dirty="0">
                <a:solidFill>
                  <a:schemeClr val="tx1"/>
                </a:solidFill>
                <a:latin typeface="+mn-ea"/>
              </a:rPr>
              <a:t>の吸収源である森林が多く伐採されています。</a:t>
            </a:r>
            <a:endParaRPr lang="en-US" altLang="ja-JP" sz="2400" dirty="0">
              <a:solidFill>
                <a:schemeClr val="tx1"/>
              </a:solidFill>
              <a:latin typeface="+mn-ea"/>
            </a:endParaRPr>
          </a:p>
          <a:p>
            <a:pPr>
              <a:spcBef>
                <a:spcPts val="450"/>
              </a:spcBef>
              <a:defRPr/>
            </a:pPr>
            <a:br>
              <a:rPr lang="en-US" altLang="ja-JP" sz="2400" dirty="0">
                <a:solidFill>
                  <a:schemeClr val="tx1"/>
                </a:solidFill>
                <a:latin typeface="+mn-ea"/>
              </a:rPr>
            </a:br>
            <a:r>
              <a:rPr lang="ja-JP" altLang="en-US" sz="2400" dirty="0">
                <a:solidFill>
                  <a:schemeClr val="tx1"/>
                </a:solidFill>
                <a:latin typeface="+mn-ea"/>
              </a:rPr>
              <a:t>さらに、牛のゲップに含まれるメタンは</a:t>
            </a:r>
            <a:br>
              <a:rPr lang="en-US" altLang="ja-JP" sz="2400" dirty="0">
                <a:solidFill>
                  <a:schemeClr val="tx1"/>
                </a:solidFill>
                <a:latin typeface="+mn-ea"/>
              </a:rPr>
            </a:br>
            <a:r>
              <a:rPr lang="en-US" altLang="ja-JP" sz="2400" dirty="0">
                <a:solidFill>
                  <a:schemeClr val="tx1"/>
                </a:solidFill>
                <a:latin typeface="+mn-ea"/>
              </a:rPr>
              <a:t>CO</a:t>
            </a:r>
            <a:r>
              <a:rPr lang="en-US" altLang="ja-JP" sz="1600" dirty="0">
                <a:solidFill>
                  <a:schemeClr val="tx1"/>
                </a:solidFill>
                <a:latin typeface="+mn-ea"/>
              </a:rPr>
              <a:t>2</a:t>
            </a:r>
            <a:r>
              <a:rPr lang="ja-JP" altLang="en-US" sz="2400" dirty="0">
                <a:solidFill>
                  <a:schemeClr val="tx1"/>
                </a:solidFill>
                <a:latin typeface="+mn-ea"/>
              </a:rPr>
              <a:t>よりも温室効果の高い温室効果ガスです。</a:t>
            </a:r>
          </a:p>
        </p:txBody>
      </p:sp>
      <p:pic>
        <p:nvPicPr>
          <p:cNvPr id="22533" name="図 23">
            <a:extLst>
              <a:ext uri="{FF2B5EF4-FFF2-40B4-BE49-F238E27FC236}">
                <a16:creationId xmlns:a16="http://schemas.microsoft.com/office/drawing/2014/main" id="{731E191D-4420-4A4F-BB43-C4E2DAC44B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48463" y="4624388"/>
            <a:ext cx="2055812" cy="183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図 8" descr="アイコン が含まれている画像&#10;&#10;自動的に生成された説明">
            <a:extLst>
              <a:ext uri="{FF2B5EF4-FFF2-40B4-BE49-F238E27FC236}">
                <a16:creationId xmlns:a16="http://schemas.microsoft.com/office/drawing/2014/main" id="{3A57D7F9-04B1-4608-8698-78C79323AA3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0151" y="214226"/>
            <a:ext cx="1602048" cy="160204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a:extLst>
              <a:ext uri="{FF2B5EF4-FFF2-40B4-BE49-F238E27FC236}">
                <a16:creationId xmlns:a16="http://schemas.microsoft.com/office/drawing/2014/main" id="{FD466621-EACE-483E-B62E-A4E58D5984E4}"/>
              </a:ext>
            </a:extLst>
          </p:cNvPr>
          <p:cNvSpPr/>
          <p:nvPr/>
        </p:nvSpPr>
        <p:spPr>
          <a:xfrm>
            <a:off x="582613" y="2466975"/>
            <a:ext cx="6448425" cy="1303338"/>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lstStyle/>
          <a:p>
            <a:pPr>
              <a:spcBef>
                <a:spcPts val="450"/>
              </a:spcBef>
              <a:defRPr/>
            </a:pPr>
            <a:r>
              <a:rPr lang="ja-JP" altLang="en-US" sz="2400" dirty="0">
                <a:solidFill>
                  <a:schemeClr val="tx1"/>
                </a:solidFill>
                <a:latin typeface="+mn-ea"/>
              </a:rPr>
              <a:t>牛肉をはじめとする肉食に代替する素材として、</a:t>
            </a:r>
            <a:br>
              <a:rPr lang="en-US" altLang="ja-JP" sz="2400" dirty="0">
                <a:solidFill>
                  <a:schemeClr val="tx1"/>
                </a:solidFill>
                <a:latin typeface="+mn-ea"/>
              </a:rPr>
            </a:br>
            <a:r>
              <a:rPr lang="ja-JP" altLang="en-US" sz="2400" dirty="0">
                <a:solidFill>
                  <a:schemeClr val="tx1"/>
                </a:solidFill>
                <a:latin typeface="+mn-ea"/>
              </a:rPr>
              <a:t>昆虫食や、豆などの植物由来のベジミート、</a:t>
            </a:r>
            <a:br>
              <a:rPr lang="en-US" altLang="ja-JP" sz="2400" dirty="0">
                <a:solidFill>
                  <a:schemeClr val="tx1"/>
                </a:solidFill>
                <a:latin typeface="+mn-ea"/>
              </a:rPr>
            </a:br>
            <a:r>
              <a:rPr lang="ja-JP" altLang="en-US" sz="2400" dirty="0">
                <a:solidFill>
                  <a:schemeClr val="tx1"/>
                </a:solidFill>
                <a:latin typeface="+mn-ea"/>
              </a:rPr>
              <a:t>培養肉などが注目されています。</a:t>
            </a:r>
          </a:p>
        </p:txBody>
      </p:sp>
      <p:sp>
        <p:nvSpPr>
          <p:cNvPr id="14" name="正方形/長方形 13">
            <a:extLst>
              <a:ext uri="{FF2B5EF4-FFF2-40B4-BE49-F238E27FC236}">
                <a16:creationId xmlns:a16="http://schemas.microsoft.com/office/drawing/2014/main" id="{A8CE7F58-C4A9-4F67-9344-EB2EEBB32F5C}"/>
              </a:ext>
            </a:extLst>
          </p:cNvPr>
          <p:cNvSpPr/>
          <p:nvPr/>
        </p:nvSpPr>
        <p:spPr>
          <a:xfrm>
            <a:off x="1976438" y="709613"/>
            <a:ext cx="5054600" cy="635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lstStyle/>
          <a:p>
            <a:pPr>
              <a:spcBef>
                <a:spcPts val="450"/>
              </a:spcBef>
              <a:defRPr/>
            </a:pPr>
            <a:r>
              <a:rPr lang="en-US" altLang="ja-JP" sz="3200" b="1" dirty="0">
                <a:solidFill>
                  <a:schemeClr val="tx1"/>
                </a:solidFill>
                <a:latin typeface="+mn-ea"/>
              </a:rPr>
              <a:t>A</a:t>
            </a:r>
            <a:r>
              <a:rPr lang="ja-JP" altLang="en-US" sz="3200" b="1" dirty="0">
                <a:solidFill>
                  <a:schemeClr val="tx1"/>
                </a:solidFill>
                <a:latin typeface="+mn-ea"/>
              </a:rPr>
              <a:t>　ハンバーガーの場合</a:t>
            </a:r>
            <a:endParaRPr lang="en-US" altLang="ja-JP" sz="3200" b="1" dirty="0">
              <a:solidFill>
                <a:schemeClr val="tx1"/>
              </a:solidFill>
              <a:latin typeface="+mn-ea"/>
            </a:endParaRPr>
          </a:p>
        </p:txBody>
      </p:sp>
      <p:sp>
        <p:nvSpPr>
          <p:cNvPr id="16" name="テキスト ボックス 15">
            <a:extLst>
              <a:ext uri="{FF2B5EF4-FFF2-40B4-BE49-F238E27FC236}">
                <a16:creationId xmlns:a16="http://schemas.microsoft.com/office/drawing/2014/main" id="{53179E33-E9EA-4274-8FCB-6C6CCCBA8E85}"/>
              </a:ext>
            </a:extLst>
          </p:cNvPr>
          <p:cNvSpPr txBox="1"/>
          <p:nvPr/>
        </p:nvSpPr>
        <p:spPr>
          <a:xfrm>
            <a:off x="582613" y="1909763"/>
            <a:ext cx="2435225" cy="400050"/>
          </a:xfrm>
          <a:prstGeom prst="rect">
            <a:avLst/>
          </a:prstGeom>
          <a:solidFill>
            <a:srgbClr val="00ACC8"/>
          </a:solidFill>
        </p:spPr>
        <p:txBody>
          <a:bodyPr>
            <a:spAutoFit/>
          </a:bodyPr>
          <a:lstStyle/>
          <a:p>
            <a:pPr>
              <a:spcBef>
                <a:spcPts val="450"/>
              </a:spcBef>
              <a:defRPr/>
            </a:pPr>
            <a:r>
              <a:rPr lang="ja-JP" altLang="en-US" sz="2000" b="1" dirty="0">
                <a:solidFill>
                  <a:schemeClr val="bg1"/>
                </a:solidFill>
                <a:latin typeface="+mn-ea"/>
                <a:ea typeface="+mn-ea"/>
              </a:rPr>
              <a:t>企業の取組み事例</a:t>
            </a:r>
            <a:endParaRPr lang="en-US" altLang="ja-JP" sz="2000" b="1" dirty="0">
              <a:solidFill>
                <a:schemeClr val="bg1"/>
              </a:solidFill>
              <a:latin typeface="+mn-ea"/>
              <a:ea typeface="+mn-ea"/>
            </a:endParaRPr>
          </a:p>
        </p:txBody>
      </p:sp>
      <p:pic>
        <p:nvPicPr>
          <p:cNvPr id="8" name="図 7" descr="アイコン が含まれている画像&#10;&#10;自動的に生成された説明">
            <a:extLst>
              <a:ext uri="{FF2B5EF4-FFF2-40B4-BE49-F238E27FC236}">
                <a16:creationId xmlns:a16="http://schemas.microsoft.com/office/drawing/2014/main" id="{BB77B9F4-07AC-4348-88A4-60A6EA7B89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0151" y="214226"/>
            <a:ext cx="1602048" cy="1602048"/>
          </a:xfrm>
          <a:prstGeom prst="rect">
            <a:avLst/>
          </a:prstGeom>
        </p:spPr>
      </p:pic>
      <p:pic>
        <p:nvPicPr>
          <p:cNvPr id="11" name="図 10" descr="食品 が含まれている画像&#10;&#10;自動的に生成された説明">
            <a:extLst>
              <a:ext uri="{FF2B5EF4-FFF2-40B4-BE49-F238E27FC236}">
                <a16:creationId xmlns:a16="http://schemas.microsoft.com/office/drawing/2014/main" id="{17FFB661-0B86-417E-9CFE-31F620B3B86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0405" y="3882069"/>
            <a:ext cx="2361570" cy="2361570"/>
          </a:xfrm>
          <a:prstGeom prst="rect">
            <a:avLst/>
          </a:prstGeom>
        </p:spPr>
      </p:pic>
      <p:pic>
        <p:nvPicPr>
          <p:cNvPr id="15" name="図 14" descr="フルーツ, 食品, 記号 が含まれている画像&#10;&#10;自動的に生成された説明">
            <a:extLst>
              <a:ext uri="{FF2B5EF4-FFF2-40B4-BE49-F238E27FC236}">
                <a16:creationId xmlns:a16="http://schemas.microsoft.com/office/drawing/2014/main" id="{C04ED118-2D8C-45DF-B9EE-02B72F8F42E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13173" y="3770314"/>
            <a:ext cx="2587212" cy="2587212"/>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a:extLst>
              <a:ext uri="{FF2B5EF4-FFF2-40B4-BE49-F238E27FC236}">
                <a16:creationId xmlns:a16="http://schemas.microsoft.com/office/drawing/2014/main" id="{A06C8776-E996-46BE-AC9D-EC8C7BB664EB}"/>
              </a:ext>
            </a:extLst>
          </p:cNvPr>
          <p:cNvSpPr/>
          <p:nvPr/>
        </p:nvSpPr>
        <p:spPr>
          <a:xfrm>
            <a:off x="582613" y="2692400"/>
            <a:ext cx="7229475" cy="259715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lstStyle/>
          <a:p>
            <a:pPr>
              <a:spcBef>
                <a:spcPts val="450"/>
              </a:spcBef>
              <a:defRPr/>
            </a:pPr>
            <a:r>
              <a:rPr lang="ja-JP" altLang="en-US" sz="2400" dirty="0">
                <a:solidFill>
                  <a:schemeClr val="tx1"/>
                </a:solidFill>
                <a:latin typeface="+mn-ea"/>
              </a:rPr>
              <a:t>ボールペンやシャープペン、マーカーペン、</a:t>
            </a:r>
            <a:br>
              <a:rPr lang="en-US" altLang="ja-JP" sz="2400" dirty="0">
                <a:solidFill>
                  <a:schemeClr val="tx1"/>
                </a:solidFill>
                <a:latin typeface="+mn-ea"/>
              </a:rPr>
            </a:br>
            <a:r>
              <a:rPr lang="ja-JP" altLang="en-US" sz="2400" dirty="0">
                <a:solidFill>
                  <a:schemeClr val="tx1"/>
                </a:solidFill>
                <a:latin typeface="+mn-ea"/>
              </a:rPr>
              <a:t>ペンケース、クリアファイルなど</a:t>
            </a:r>
            <a:br>
              <a:rPr lang="en-US" altLang="ja-JP" sz="2400" dirty="0">
                <a:solidFill>
                  <a:schemeClr val="tx1"/>
                </a:solidFill>
                <a:latin typeface="+mn-ea"/>
              </a:rPr>
            </a:br>
            <a:r>
              <a:rPr lang="ja-JP" altLang="en-US" sz="2400" dirty="0">
                <a:solidFill>
                  <a:schemeClr val="tx1"/>
                </a:solidFill>
                <a:latin typeface="+mn-ea"/>
              </a:rPr>
              <a:t>多くの文房具の材料にプラスチックが使われています。</a:t>
            </a:r>
            <a:br>
              <a:rPr lang="en-US" altLang="ja-JP" sz="2400" dirty="0">
                <a:solidFill>
                  <a:schemeClr val="tx1"/>
                </a:solidFill>
                <a:latin typeface="+mn-ea"/>
              </a:rPr>
            </a:br>
            <a:r>
              <a:rPr lang="ja-JP" altLang="en-US" sz="2400" dirty="0">
                <a:solidFill>
                  <a:schemeClr val="tx1"/>
                </a:solidFill>
                <a:latin typeface="+mn-ea"/>
              </a:rPr>
              <a:t>プラスチックの原料は石油。</a:t>
            </a:r>
            <a:br>
              <a:rPr lang="en-US" altLang="ja-JP" sz="2400" dirty="0">
                <a:solidFill>
                  <a:schemeClr val="tx1"/>
                </a:solidFill>
                <a:latin typeface="+mn-ea"/>
              </a:rPr>
            </a:br>
            <a:r>
              <a:rPr lang="ja-JP" altLang="en-US" sz="2400" dirty="0">
                <a:solidFill>
                  <a:schemeClr val="tx1"/>
                </a:solidFill>
                <a:latin typeface="+mn-ea"/>
              </a:rPr>
              <a:t>文房具の製造や廃棄は、</a:t>
            </a:r>
            <a:br>
              <a:rPr lang="en-US" altLang="ja-JP" sz="2400" dirty="0">
                <a:solidFill>
                  <a:schemeClr val="tx1"/>
                </a:solidFill>
                <a:latin typeface="+mn-ea"/>
              </a:rPr>
            </a:br>
            <a:r>
              <a:rPr lang="en-US" altLang="ja-JP" sz="2400" dirty="0">
                <a:solidFill>
                  <a:schemeClr val="tx1"/>
                </a:solidFill>
                <a:latin typeface="+mn-ea"/>
              </a:rPr>
              <a:t>CO</a:t>
            </a:r>
            <a:r>
              <a:rPr lang="en-US" altLang="ja-JP" dirty="0">
                <a:solidFill>
                  <a:schemeClr val="tx1"/>
                </a:solidFill>
                <a:latin typeface="+mn-ea"/>
              </a:rPr>
              <a:t>2</a:t>
            </a:r>
            <a:r>
              <a:rPr lang="ja-JP" altLang="en-US" sz="2400" dirty="0">
                <a:solidFill>
                  <a:schemeClr val="tx1"/>
                </a:solidFill>
                <a:latin typeface="+mn-ea"/>
              </a:rPr>
              <a:t>などの排出につながります。</a:t>
            </a:r>
          </a:p>
        </p:txBody>
      </p:sp>
      <p:pic>
        <p:nvPicPr>
          <p:cNvPr id="26627" name="図 23">
            <a:extLst>
              <a:ext uri="{FF2B5EF4-FFF2-40B4-BE49-F238E27FC236}">
                <a16:creationId xmlns:a16="http://schemas.microsoft.com/office/drawing/2014/main" id="{C99E8E39-2EF7-4B93-98EE-041A58813A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48463" y="4624388"/>
            <a:ext cx="2055812" cy="183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正方形/長方形 8">
            <a:extLst>
              <a:ext uri="{FF2B5EF4-FFF2-40B4-BE49-F238E27FC236}">
                <a16:creationId xmlns:a16="http://schemas.microsoft.com/office/drawing/2014/main" id="{370B2B61-CBE4-498C-BE78-B9F143D15D43}"/>
              </a:ext>
            </a:extLst>
          </p:cNvPr>
          <p:cNvSpPr/>
          <p:nvPr/>
        </p:nvSpPr>
        <p:spPr>
          <a:xfrm>
            <a:off x="1976438" y="709613"/>
            <a:ext cx="5054600" cy="635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lstStyle/>
          <a:p>
            <a:pPr>
              <a:spcBef>
                <a:spcPts val="450"/>
              </a:spcBef>
              <a:defRPr/>
            </a:pPr>
            <a:r>
              <a:rPr lang="en-US" altLang="ja-JP" sz="3200" b="1" dirty="0">
                <a:solidFill>
                  <a:schemeClr val="tx1"/>
                </a:solidFill>
                <a:latin typeface="+mn-ea"/>
              </a:rPr>
              <a:t>B</a:t>
            </a:r>
            <a:r>
              <a:rPr lang="ja-JP" altLang="en-US" sz="3200" b="1" dirty="0">
                <a:solidFill>
                  <a:schemeClr val="tx1"/>
                </a:solidFill>
                <a:latin typeface="+mn-ea"/>
              </a:rPr>
              <a:t>　文房具の場合</a:t>
            </a:r>
            <a:endParaRPr lang="en-US" altLang="ja-JP" sz="3200" b="1" dirty="0">
              <a:solidFill>
                <a:schemeClr val="tx1"/>
              </a:solidFill>
              <a:latin typeface="+mn-ea"/>
            </a:endParaRPr>
          </a:p>
        </p:txBody>
      </p:sp>
      <p:sp>
        <p:nvSpPr>
          <p:cNvPr id="14" name="テキスト ボックス 13">
            <a:extLst>
              <a:ext uri="{FF2B5EF4-FFF2-40B4-BE49-F238E27FC236}">
                <a16:creationId xmlns:a16="http://schemas.microsoft.com/office/drawing/2014/main" id="{3790A7F3-476E-455F-8A26-0CEE7CE0780A}"/>
              </a:ext>
            </a:extLst>
          </p:cNvPr>
          <p:cNvSpPr txBox="1"/>
          <p:nvPr/>
        </p:nvSpPr>
        <p:spPr>
          <a:xfrm>
            <a:off x="582613" y="2133600"/>
            <a:ext cx="3989387" cy="400050"/>
          </a:xfrm>
          <a:prstGeom prst="rect">
            <a:avLst/>
          </a:prstGeom>
          <a:solidFill>
            <a:srgbClr val="00ACC8"/>
          </a:solidFill>
        </p:spPr>
        <p:txBody>
          <a:bodyPr>
            <a:spAutoFit/>
          </a:bodyPr>
          <a:lstStyle/>
          <a:p>
            <a:pPr>
              <a:spcBef>
                <a:spcPts val="450"/>
              </a:spcBef>
              <a:defRPr/>
            </a:pPr>
            <a:r>
              <a:rPr lang="ja-JP" altLang="en-US" sz="2000" b="1" dirty="0">
                <a:solidFill>
                  <a:schemeClr val="bg1"/>
                </a:solidFill>
                <a:latin typeface="+mn-ea"/>
                <a:ea typeface="+mn-ea"/>
              </a:rPr>
              <a:t>気候変動に影響を与えている理由</a:t>
            </a:r>
            <a:endParaRPr lang="en-US" altLang="ja-JP" sz="2000" b="1" dirty="0">
              <a:solidFill>
                <a:schemeClr val="bg1"/>
              </a:solidFill>
              <a:latin typeface="+mn-ea"/>
              <a:ea typeface="+mn-ea"/>
            </a:endParaRPr>
          </a:p>
        </p:txBody>
      </p:sp>
      <p:pic>
        <p:nvPicPr>
          <p:cNvPr id="8" name="図 7" descr="黒い背景と白い文字のロゴ&#10;&#10;中程度の精度で自動的に生成された説明">
            <a:extLst>
              <a:ext uri="{FF2B5EF4-FFF2-40B4-BE49-F238E27FC236}">
                <a16:creationId xmlns:a16="http://schemas.microsoft.com/office/drawing/2014/main" id="{45071C27-631F-45A7-94DA-85B56920879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8022" y="205038"/>
            <a:ext cx="1729331" cy="1729331"/>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1763465F-2D38-40A0-8161-708F478F695E}"/>
              </a:ext>
            </a:extLst>
          </p:cNvPr>
          <p:cNvSpPr/>
          <p:nvPr/>
        </p:nvSpPr>
        <p:spPr>
          <a:xfrm>
            <a:off x="582613" y="2476500"/>
            <a:ext cx="8391525" cy="1533525"/>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lstStyle/>
          <a:p>
            <a:pPr>
              <a:spcBef>
                <a:spcPts val="450"/>
              </a:spcBef>
              <a:defRPr/>
            </a:pPr>
            <a:r>
              <a:rPr lang="ja-JP" altLang="en-US" sz="2400" dirty="0">
                <a:solidFill>
                  <a:schemeClr val="tx1"/>
                </a:solidFill>
                <a:latin typeface="+mn-ea"/>
              </a:rPr>
              <a:t>石油由来のプラスチックではなく、</a:t>
            </a:r>
            <a:br>
              <a:rPr lang="en-US" altLang="ja-JP" sz="2400" dirty="0">
                <a:solidFill>
                  <a:schemeClr val="tx1"/>
                </a:solidFill>
                <a:latin typeface="+mn-ea"/>
              </a:rPr>
            </a:br>
            <a:r>
              <a:rPr lang="ja-JP" altLang="en-US" sz="2400" dirty="0">
                <a:solidFill>
                  <a:schemeClr val="tx1"/>
                </a:solidFill>
                <a:latin typeface="+mn-ea"/>
              </a:rPr>
              <a:t>植物由来のバイオプラスチックや、</a:t>
            </a:r>
            <a:br>
              <a:rPr lang="en-US" altLang="ja-JP" sz="2400" dirty="0">
                <a:solidFill>
                  <a:schemeClr val="tx1"/>
                </a:solidFill>
                <a:latin typeface="+mn-ea"/>
              </a:rPr>
            </a:br>
            <a:r>
              <a:rPr lang="ja-JP" altLang="en-US" sz="2400" dirty="0">
                <a:solidFill>
                  <a:schemeClr val="tx1"/>
                </a:solidFill>
                <a:latin typeface="+mn-ea"/>
              </a:rPr>
              <a:t>海洋プラスチックごみから作られた文房具が注目されています。</a:t>
            </a:r>
            <a:br>
              <a:rPr lang="en-US" altLang="ja-JP" sz="2400" dirty="0">
                <a:solidFill>
                  <a:schemeClr val="tx1"/>
                </a:solidFill>
                <a:latin typeface="+mn-ea"/>
              </a:rPr>
            </a:br>
            <a:r>
              <a:rPr lang="ja-JP" altLang="en-US" sz="2400" dirty="0">
                <a:solidFill>
                  <a:schemeClr val="tx1"/>
                </a:solidFill>
                <a:latin typeface="+mn-ea"/>
              </a:rPr>
              <a:t>また使い終わったペンを回収する取組みも出てきています。</a:t>
            </a:r>
          </a:p>
        </p:txBody>
      </p:sp>
      <p:sp>
        <p:nvSpPr>
          <p:cNvPr id="16" name="テキスト ボックス 15">
            <a:extLst>
              <a:ext uri="{FF2B5EF4-FFF2-40B4-BE49-F238E27FC236}">
                <a16:creationId xmlns:a16="http://schemas.microsoft.com/office/drawing/2014/main" id="{55ED79F3-C188-467D-B185-C04D8D1AE46F}"/>
              </a:ext>
            </a:extLst>
          </p:cNvPr>
          <p:cNvSpPr txBox="1"/>
          <p:nvPr/>
        </p:nvSpPr>
        <p:spPr>
          <a:xfrm>
            <a:off x="582613" y="1917700"/>
            <a:ext cx="2435225" cy="400050"/>
          </a:xfrm>
          <a:prstGeom prst="rect">
            <a:avLst/>
          </a:prstGeom>
          <a:solidFill>
            <a:srgbClr val="00ACC8"/>
          </a:solidFill>
        </p:spPr>
        <p:txBody>
          <a:bodyPr>
            <a:spAutoFit/>
          </a:bodyPr>
          <a:lstStyle/>
          <a:p>
            <a:pPr>
              <a:spcBef>
                <a:spcPts val="450"/>
              </a:spcBef>
              <a:defRPr/>
            </a:pPr>
            <a:r>
              <a:rPr lang="ja-JP" altLang="en-US" sz="2000" b="1" dirty="0">
                <a:solidFill>
                  <a:schemeClr val="bg1"/>
                </a:solidFill>
                <a:latin typeface="+mn-ea"/>
                <a:ea typeface="+mn-ea"/>
              </a:rPr>
              <a:t>企業の取組み事例</a:t>
            </a:r>
            <a:endParaRPr lang="en-US" altLang="ja-JP" sz="2000" b="1" dirty="0">
              <a:solidFill>
                <a:schemeClr val="bg1"/>
              </a:solidFill>
              <a:latin typeface="+mn-ea"/>
              <a:ea typeface="+mn-ea"/>
            </a:endParaRPr>
          </a:p>
        </p:txBody>
      </p:sp>
      <p:sp>
        <p:nvSpPr>
          <p:cNvPr id="17" name="正方形/長方形 16">
            <a:extLst>
              <a:ext uri="{FF2B5EF4-FFF2-40B4-BE49-F238E27FC236}">
                <a16:creationId xmlns:a16="http://schemas.microsoft.com/office/drawing/2014/main" id="{19DD2DD2-1C0D-4933-84D9-B22F702F6079}"/>
              </a:ext>
            </a:extLst>
          </p:cNvPr>
          <p:cNvSpPr/>
          <p:nvPr/>
        </p:nvSpPr>
        <p:spPr>
          <a:xfrm>
            <a:off x="1976438" y="709613"/>
            <a:ext cx="5054600" cy="635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lstStyle/>
          <a:p>
            <a:pPr>
              <a:spcBef>
                <a:spcPts val="450"/>
              </a:spcBef>
              <a:defRPr/>
            </a:pPr>
            <a:r>
              <a:rPr lang="en-US" altLang="ja-JP" sz="3200" b="1" dirty="0">
                <a:solidFill>
                  <a:schemeClr val="tx1"/>
                </a:solidFill>
                <a:latin typeface="+mn-ea"/>
              </a:rPr>
              <a:t>B</a:t>
            </a:r>
            <a:r>
              <a:rPr lang="ja-JP" altLang="en-US" sz="3200" b="1" dirty="0">
                <a:solidFill>
                  <a:schemeClr val="tx1"/>
                </a:solidFill>
                <a:latin typeface="+mn-ea"/>
              </a:rPr>
              <a:t>　文房具の場合</a:t>
            </a:r>
            <a:endParaRPr lang="en-US" altLang="ja-JP" sz="3200" b="1" dirty="0">
              <a:solidFill>
                <a:schemeClr val="tx1"/>
              </a:solidFill>
              <a:latin typeface="+mn-ea"/>
            </a:endParaRPr>
          </a:p>
        </p:txBody>
      </p:sp>
      <p:pic>
        <p:nvPicPr>
          <p:cNvPr id="8" name="図 7" descr="黒い背景と白い文字のロゴ&#10;&#10;中程度の精度で自動的に生成された説明">
            <a:extLst>
              <a:ext uri="{FF2B5EF4-FFF2-40B4-BE49-F238E27FC236}">
                <a16:creationId xmlns:a16="http://schemas.microsoft.com/office/drawing/2014/main" id="{9933DBED-1A92-4BC0-8D8C-CD97A7752F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8022" y="205038"/>
            <a:ext cx="1729331" cy="1729331"/>
          </a:xfrm>
          <a:prstGeom prst="rect">
            <a:avLst/>
          </a:prstGeom>
        </p:spPr>
      </p:pic>
      <p:pic>
        <p:nvPicPr>
          <p:cNvPr id="11" name="図 10">
            <a:extLst>
              <a:ext uri="{FF2B5EF4-FFF2-40B4-BE49-F238E27FC236}">
                <a16:creationId xmlns:a16="http://schemas.microsoft.com/office/drawing/2014/main" id="{526DDA1B-3ED1-43B7-837D-C43F8A6144E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4304" y="4289676"/>
            <a:ext cx="2271462" cy="2271462"/>
          </a:xfrm>
          <a:prstGeom prst="rect">
            <a:avLst/>
          </a:prstGeom>
        </p:spPr>
      </p:pic>
      <p:pic>
        <p:nvPicPr>
          <p:cNvPr id="14" name="図 13">
            <a:extLst>
              <a:ext uri="{FF2B5EF4-FFF2-40B4-BE49-F238E27FC236}">
                <a16:creationId xmlns:a16="http://schemas.microsoft.com/office/drawing/2014/main" id="{F0EA6AB7-7DD5-4894-B805-134491CA108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31238" y="4283750"/>
            <a:ext cx="2277388" cy="2277388"/>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a:extLst>
              <a:ext uri="{FF2B5EF4-FFF2-40B4-BE49-F238E27FC236}">
                <a16:creationId xmlns:a16="http://schemas.microsoft.com/office/drawing/2014/main" id="{24E0171F-9D30-4EB8-9418-1BD7256C614E}"/>
              </a:ext>
            </a:extLst>
          </p:cNvPr>
          <p:cNvSpPr/>
          <p:nvPr/>
        </p:nvSpPr>
        <p:spPr>
          <a:xfrm>
            <a:off x="582613" y="2692400"/>
            <a:ext cx="7712075" cy="2430463"/>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lstStyle/>
          <a:p>
            <a:pPr>
              <a:spcBef>
                <a:spcPts val="450"/>
              </a:spcBef>
              <a:defRPr/>
            </a:pPr>
            <a:r>
              <a:rPr lang="ja-JP" altLang="en-US" sz="2400" dirty="0">
                <a:solidFill>
                  <a:schemeClr val="tx1"/>
                </a:solidFill>
                <a:latin typeface="+mn-ea"/>
              </a:rPr>
              <a:t>ティッシュをはじめ、</a:t>
            </a:r>
            <a:br>
              <a:rPr lang="en-US" altLang="ja-JP" sz="2400" dirty="0">
                <a:solidFill>
                  <a:schemeClr val="tx1"/>
                </a:solidFill>
                <a:latin typeface="+mn-ea"/>
              </a:rPr>
            </a:br>
            <a:r>
              <a:rPr lang="ja-JP" altLang="en-US" sz="2400" dirty="0">
                <a:solidFill>
                  <a:schemeClr val="tx1"/>
                </a:solidFill>
                <a:latin typeface="+mn-ea"/>
              </a:rPr>
              <a:t>トイレットペーパー、キッチンペーパーなどは</a:t>
            </a:r>
            <a:br>
              <a:rPr lang="en-US" altLang="ja-JP" sz="2400" dirty="0">
                <a:solidFill>
                  <a:schemeClr val="tx1"/>
                </a:solidFill>
                <a:latin typeface="+mn-ea"/>
              </a:rPr>
            </a:br>
            <a:r>
              <a:rPr lang="ja-JP" altLang="en-US" sz="2400" dirty="0">
                <a:solidFill>
                  <a:schemeClr val="tx1"/>
                </a:solidFill>
                <a:latin typeface="+mn-ea"/>
              </a:rPr>
              <a:t>家庭紙と呼ばれています。</a:t>
            </a:r>
            <a:br>
              <a:rPr lang="en-US" altLang="ja-JP" sz="2400" dirty="0">
                <a:solidFill>
                  <a:schemeClr val="tx1"/>
                </a:solidFill>
                <a:latin typeface="+mn-ea"/>
              </a:rPr>
            </a:br>
            <a:r>
              <a:rPr lang="ja-JP" altLang="en-US" sz="2400" dirty="0">
                <a:solidFill>
                  <a:schemeClr val="tx1"/>
                </a:solidFill>
                <a:latin typeface="+mn-ea"/>
              </a:rPr>
              <a:t>これらの原料はパルプと呼ばれる植物繊維で、</a:t>
            </a:r>
            <a:br>
              <a:rPr lang="en-US" altLang="ja-JP" sz="2400" dirty="0">
                <a:solidFill>
                  <a:schemeClr val="tx1"/>
                </a:solidFill>
                <a:latin typeface="+mn-ea"/>
              </a:rPr>
            </a:br>
            <a:r>
              <a:rPr lang="ja-JP" altLang="en-US" sz="2400" dirty="0">
                <a:solidFill>
                  <a:schemeClr val="tx1"/>
                </a:solidFill>
                <a:latin typeface="+mn-ea"/>
              </a:rPr>
              <a:t>パルプを作るための木を育てることが、</a:t>
            </a:r>
            <a:br>
              <a:rPr lang="en-US" altLang="ja-JP" sz="2400" dirty="0">
                <a:solidFill>
                  <a:schemeClr val="tx1"/>
                </a:solidFill>
                <a:latin typeface="+mn-ea"/>
              </a:rPr>
            </a:br>
            <a:r>
              <a:rPr lang="ja-JP" altLang="en-US" sz="2400" dirty="0">
                <a:solidFill>
                  <a:schemeClr val="tx1"/>
                </a:solidFill>
                <a:latin typeface="+mn-ea"/>
              </a:rPr>
              <a:t>森林伐採の原因につながっています。</a:t>
            </a:r>
          </a:p>
        </p:txBody>
      </p:sp>
      <p:pic>
        <p:nvPicPr>
          <p:cNvPr id="30723" name="図 23">
            <a:extLst>
              <a:ext uri="{FF2B5EF4-FFF2-40B4-BE49-F238E27FC236}">
                <a16:creationId xmlns:a16="http://schemas.microsoft.com/office/drawing/2014/main" id="{C118A3D9-DEA5-4CA4-B50B-0821F09ECB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48463" y="4624388"/>
            <a:ext cx="2055812" cy="183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正方形/長方形 8">
            <a:extLst>
              <a:ext uri="{FF2B5EF4-FFF2-40B4-BE49-F238E27FC236}">
                <a16:creationId xmlns:a16="http://schemas.microsoft.com/office/drawing/2014/main" id="{D0C0024A-8729-4B64-9E9F-04360024882C}"/>
              </a:ext>
            </a:extLst>
          </p:cNvPr>
          <p:cNvSpPr/>
          <p:nvPr/>
        </p:nvSpPr>
        <p:spPr>
          <a:xfrm>
            <a:off x="1976438" y="709613"/>
            <a:ext cx="5054600" cy="635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lstStyle/>
          <a:p>
            <a:pPr>
              <a:spcBef>
                <a:spcPts val="450"/>
              </a:spcBef>
              <a:defRPr/>
            </a:pPr>
            <a:r>
              <a:rPr lang="en-US" altLang="ja-JP" sz="3200" b="1" dirty="0">
                <a:solidFill>
                  <a:schemeClr val="tx1"/>
                </a:solidFill>
                <a:latin typeface="+mn-ea"/>
              </a:rPr>
              <a:t>C</a:t>
            </a:r>
            <a:r>
              <a:rPr lang="ja-JP" altLang="en-US" sz="3200" b="1" dirty="0">
                <a:solidFill>
                  <a:schemeClr val="tx1"/>
                </a:solidFill>
                <a:latin typeface="+mn-ea"/>
              </a:rPr>
              <a:t>　ティッシュの場合</a:t>
            </a:r>
            <a:endParaRPr lang="en-US" altLang="ja-JP" sz="3200" b="1" dirty="0">
              <a:solidFill>
                <a:schemeClr val="tx1"/>
              </a:solidFill>
              <a:latin typeface="+mn-ea"/>
            </a:endParaRPr>
          </a:p>
        </p:txBody>
      </p:sp>
      <p:sp>
        <p:nvSpPr>
          <p:cNvPr id="12" name="テキスト ボックス 11">
            <a:extLst>
              <a:ext uri="{FF2B5EF4-FFF2-40B4-BE49-F238E27FC236}">
                <a16:creationId xmlns:a16="http://schemas.microsoft.com/office/drawing/2014/main" id="{CA0D7149-BE12-4769-9E0D-E5C69CD4C31D}"/>
              </a:ext>
            </a:extLst>
          </p:cNvPr>
          <p:cNvSpPr txBox="1"/>
          <p:nvPr/>
        </p:nvSpPr>
        <p:spPr>
          <a:xfrm>
            <a:off x="582613" y="2133600"/>
            <a:ext cx="3989387" cy="400050"/>
          </a:xfrm>
          <a:prstGeom prst="rect">
            <a:avLst/>
          </a:prstGeom>
          <a:solidFill>
            <a:srgbClr val="00ACC8"/>
          </a:solidFill>
        </p:spPr>
        <p:txBody>
          <a:bodyPr>
            <a:spAutoFit/>
          </a:bodyPr>
          <a:lstStyle/>
          <a:p>
            <a:pPr>
              <a:spcBef>
                <a:spcPts val="450"/>
              </a:spcBef>
              <a:defRPr/>
            </a:pPr>
            <a:r>
              <a:rPr lang="ja-JP" altLang="en-US" sz="2000" b="1" dirty="0">
                <a:solidFill>
                  <a:schemeClr val="bg1"/>
                </a:solidFill>
                <a:latin typeface="+mn-ea"/>
                <a:ea typeface="+mn-ea"/>
              </a:rPr>
              <a:t>気候変動に影響を与えている理由</a:t>
            </a:r>
            <a:endParaRPr lang="en-US" altLang="ja-JP" sz="2000" b="1" dirty="0">
              <a:solidFill>
                <a:schemeClr val="bg1"/>
              </a:solidFill>
              <a:latin typeface="+mn-ea"/>
              <a:ea typeface="+mn-ea"/>
            </a:endParaRPr>
          </a:p>
        </p:txBody>
      </p:sp>
      <p:pic>
        <p:nvPicPr>
          <p:cNvPr id="8" name="図 7" descr="アイコン&#10;&#10;自動的に生成された説明">
            <a:extLst>
              <a:ext uri="{FF2B5EF4-FFF2-40B4-BE49-F238E27FC236}">
                <a16:creationId xmlns:a16="http://schemas.microsoft.com/office/drawing/2014/main" id="{DD650F42-EAE2-4608-9646-745F4E7FA83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5801" y="151225"/>
            <a:ext cx="1589893" cy="1589893"/>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6FB46947-6A3D-44F5-A496-EF335B0DCFC3}"/>
              </a:ext>
            </a:extLst>
          </p:cNvPr>
          <p:cNvSpPr/>
          <p:nvPr/>
        </p:nvSpPr>
        <p:spPr>
          <a:xfrm>
            <a:off x="537761" y="2417763"/>
            <a:ext cx="6181442" cy="2035175"/>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lstStyle/>
          <a:p>
            <a:pPr>
              <a:spcBef>
                <a:spcPts val="450"/>
              </a:spcBef>
              <a:defRPr/>
            </a:pPr>
            <a:r>
              <a:rPr lang="ja-JP" altLang="en-US" sz="2400" dirty="0">
                <a:solidFill>
                  <a:schemeClr val="tx1"/>
                </a:solidFill>
                <a:latin typeface="+mn-ea"/>
              </a:rPr>
              <a:t>竹や農作物のくずなど、</a:t>
            </a:r>
            <a:br>
              <a:rPr lang="en-US" altLang="ja-JP" sz="2400" dirty="0">
                <a:solidFill>
                  <a:schemeClr val="tx1"/>
                </a:solidFill>
                <a:latin typeface="+mn-ea"/>
              </a:rPr>
            </a:br>
            <a:r>
              <a:rPr lang="ja-JP" altLang="en-US" sz="2400" dirty="0">
                <a:solidFill>
                  <a:schemeClr val="tx1"/>
                </a:solidFill>
                <a:latin typeface="+mn-ea"/>
              </a:rPr>
              <a:t>木以外の素材から作る紙も登場しています。</a:t>
            </a:r>
            <a:br>
              <a:rPr lang="en-US" altLang="ja-JP" sz="2400" dirty="0">
                <a:solidFill>
                  <a:schemeClr val="tx1"/>
                </a:solidFill>
                <a:latin typeface="+mn-ea"/>
              </a:rPr>
            </a:br>
            <a:r>
              <a:rPr lang="ja-JP" altLang="en-US" sz="2400" dirty="0">
                <a:solidFill>
                  <a:schemeClr val="tx1"/>
                </a:solidFill>
                <a:latin typeface="+mn-ea"/>
              </a:rPr>
              <a:t>また、従来の木を原料とした紙製品でも、</a:t>
            </a:r>
            <a:br>
              <a:rPr lang="en-US" altLang="ja-JP" sz="2400" dirty="0">
                <a:solidFill>
                  <a:schemeClr val="tx1"/>
                </a:solidFill>
                <a:latin typeface="+mn-ea"/>
              </a:rPr>
            </a:br>
            <a:r>
              <a:rPr lang="ja-JP" altLang="en-US" sz="2400" dirty="0">
                <a:solidFill>
                  <a:schemeClr val="tx1"/>
                </a:solidFill>
                <a:latin typeface="+mn-ea"/>
              </a:rPr>
              <a:t>適切な森林管理に貢献する商品（紙製品）には</a:t>
            </a:r>
            <a:endParaRPr lang="en-US" altLang="ja-JP" sz="2400" dirty="0">
              <a:solidFill>
                <a:schemeClr val="tx1"/>
              </a:solidFill>
              <a:latin typeface="+mn-ea"/>
            </a:endParaRPr>
          </a:p>
          <a:p>
            <a:pPr>
              <a:spcBef>
                <a:spcPts val="450"/>
              </a:spcBef>
              <a:defRPr/>
            </a:pPr>
            <a:r>
              <a:rPr lang="ja-JP" altLang="en-US" sz="2400" dirty="0">
                <a:solidFill>
                  <a:schemeClr val="tx1"/>
                </a:solidFill>
                <a:latin typeface="+mn-ea"/>
              </a:rPr>
              <a:t>右の認証マークが付けられています。</a:t>
            </a:r>
          </a:p>
        </p:txBody>
      </p:sp>
      <p:sp>
        <p:nvSpPr>
          <p:cNvPr id="17" name="正方形/長方形 16">
            <a:extLst>
              <a:ext uri="{FF2B5EF4-FFF2-40B4-BE49-F238E27FC236}">
                <a16:creationId xmlns:a16="http://schemas.microsoft.com/office/drawing/2014/main" id="{FDF219E4-D97E-4F67-B0AD-429FAC2DD4C2}"/>
              </a:ext>
            </a:extLst>
          </p:cNvPr>
          <p:cNvSpPr/>
          <p:nvPr/>
        </p:nvSpPr>
        <p:spPr>
          <a:xfrm>
            <a:off x="1976438" y="709613"/>
            <a:ext cx="5054600" cy="635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lstStyle/>
          <a:p>
            <a:pPr>
              <a:spcBef>
                <a:spcPts val="450"/>
              </a:spcBef>
              <a:defRPr/>
            </a:pPr>
            <a:r>
              <a:rPr lang="en-US" altLang="ja-JP" sz="3200" b="1" dirty="0">
                <a:solidFill>
                  <a:schemeClr val="tx1"/>
                </a:solidFill>
                <a:latin typeface="+mn-ea"/>
              </a:rPr>
              <a:t>C</a:t>
            </a:r>
            <a:r>
              <a:rPr lang="ja-JP" altLang="en-US" sz="3200" b="1" dirty="0">
                <a:solidFill>
                  <a:schemeClr val="tx1"/>
                </a:solidFill>
                <a:latin typeface="+mn-ea"/>
              </a:rPr>
              <a:t>　ティッシュの場合</a:t>
            </a:r>
            <a:endParaRPr lang="en-US" altLang="ja-JP" sz="3200" b="1" dirty="0">
              <a:solidFill>
                <a:schemeClr val="tx1"/>
              </a:solidFill>
              <a:latin typeface="+mn-ea"/>
            </a:endParaRPr>
          </a:p>
        </p:txBody>
      </p:sp>
      <p:sp>
        <p:nvSpPr>
          <p:cNvPr id="19" name="テキスト ボックス 18">
            <a:extLst>
              <a:ext uri="{FF2B5EF4-FFF2-40B4-BE49-F238E27FC236}">
                <a16:creationId xmlns:a16="http://schemas.microsoft.com/office/drawing/2014/main" id="{106A49C9-E148-4B2C-88E0-044FFBA059F9}"/>
              </a:ext>
            </a:extLst>
          </p:cNvPr>
          <p:cNvSpPr txBox="1"/>
          <p:nvPr/>
        </p:nvSpPr>
        <p:spPr>
          <a:xfrm>
            <a:off x="582613" y="1916113"/>
            <a:ext cx="2435225" cy="400050"/>
          </a:xfrm>
          <a:prstGeom prst="rect">
            <a:avLst/>
          </a:prstGeom>
          <a:solidFill>
            <a:srgbClr val="00ACC8"/>
          </a:solidFill>
        </p:spPr>
        <p:txBody>
          <a:bodyPr>
            <a:spAutoFit/>
          </a:bodyPr>
          <a:lstStyle/>
          <a:p>
            <a:pPr>
              <a:spcBef>
                <a:spcPts val="450"/>
              </a:spcBef>
              <a:defRPr/>
            </a:pPr>
            <a:r>
              <a:rPr lang="ja-JP" altLang="en-US" sz="2000" b="1" dirty="0">
                <a:solidFill>
                  <a:schemeClr val="bg1"/>
                </a:solidFill>
                <a:latin typeface="+mn-ea"/>
                <a:ea typeface="+mn-ea"/>
              </a:rPr>
              <a:t>企業の取組み事例</a:t>
            </a:r>
            <a:endParaRPr lang="en-US" altLang="ja-JP" sz="2000" b="1" dirty="0">
              <a:solidFill>
                <a:schemeClr val="bg1"/>
              </a:solidFill>
              <a:latin typeface="+mn-ea"/>
              <a:ea typeface="+mn-ea"/>
            </a:endParaRPr>
          </a:p>
        </p:txBody>
      </p:sp>
      <p:pic>
        <p:nvPicPr>
          <p:cNvPr id="12" name="図 11" descr="アイコン&#10;&#10;自動的に生成された説明">
            <a:extLst>
              <a:ext uri="{FF2B5EF4-FFF2-40B4-BE49-F238E27FC236}">
                <a16:creationId xmlns:a16="http://schemas.microsoft.com/office/drawing/2014/main" id="{ED73A397-DD76-4E4D-99FB-C8A11FFDEB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5801" y="151225"/>
            <a:ext cx="1589893" cy="1589893"/>
          </a:xfrm>
          <a:prstGeom prst="rect">
            <a:avLst/>
          </a:prstGeom>
        </p:spPr>
      </p:pic>
      <p:pic>
        <p:nvPicPr>
          <p:cNvPr id="15" name="図 14" descr="光, 記号 が含まれている画像&#10;&#10;自動的に生成された説明">
            <a:extLst>
              <a:ext uri="{FF2B5EF4-FFF2-40B4-BE49-F238E27FC236}">
                <a16:creationId xmlns:a16="http://schemas.microsoft.com/office/drawing/2014/main" id="{E2E6D11B-EC9D-4D86-915B-89933AAC1AE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0295" y="4624795"/>
            <a:ext cx="1802585" cy="1802585"/>
          </a:xfrm>
          <a:prstGeom prst="rect">
            <a:avLst/>
          </a:prstGeom>
        </p:spPr>
      </p:pic>
      <p:pic>
        <p:nvPicPr>
          <p:cNvPr id="18" name="図 17" descr="背景パターン が含まれている画像&#10;&#10;自動的に生成された説明">
            <a:extLst>
              <a:ext uri="{FF2B5EF4-FFF2-40B4-BE49-F238E27FC236}">
                <a16:creationId xmlns:a16="http://schemas.microsoft.com/office/drawing/2014/main" id="{B2D21C4F-9DF0-4F8C-BE76-C4864FB8ECD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726125" y="4592899"/>
            <a:ext cx="1894420" cy="1894420"/>
          </a:xfrm>
          <a:prstGeom prst="rect">
            <a:avLst/>
          </a:prstGeom>
        </p:spPr>
      </p:pic>
      <p:pic>
        <p:nvPicPr>
          <p:cNvPr id="5" name="図 4" descr="アイコン&#10;&#10;自動的に生成された説明">
            <a:extLst>
              <a:ext uri="{FF2B5EF4-FFF2-40B4-BE49-F238E27FC236}">
                <a16:creationId xmlns:a16="http://schemas.microsoft.com/office/drawing/2014/main" id="{415A644F-23DB-469A-B074-F7FFCBA5644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70474" y="2829445"/>
            <a:ext cx="1435765" cy="1623493"/>
          </a:xfrm>
          <a:prstGeom prst="rect">
            <a:avLst/>
          </a:prstGeom>
        </p:spPr>
      </p:pic>
    </p:spTree>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a6454e5-418b-4844-a74d-e55630c4d592">
      <Terms xmlns="http://schemas.microsoft.com/office/infopath/2007/PartnerControls"/>
    </lcf76f155ced4ddcb4097134ff3c332f>
    <TaxCatchAll xmlns="67e06d9b-ce42-4fa8-b284-302ef28cc77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FA3F96E03010CB43A87E62425EE861C2" ma:contentTypeVersion="14" ma:contentTypeDescription="新しいドキュメントを作成します。" ma:contentTypeScope="" ma:versionID="a1b9892835793e5cd2f19a5561b0f3e2">
  <xsd:schema xmlns:xsd="http://www.w3.org/2001/XMLSchema" xmlns:xs="http://www.w3.org/2001/XMLSchema" xmlns:p="http://schemas.microsoft.com/office/2006/metadata/properties" xmlns:ns2="9a6454e5-418b-4844-a74d-e55630c4d592" xmlns:ns3="67e06d9b-ce42-4fa8-b284-302ef28cc775" targetNamespace="http://schemas.microsoft.com/office/2006/metadata/properties" ma:root="true" ma:fieldsID="cd7305b9d632c5acfc1d484554d7e205" ns2:_="" ns3:_="">
    <xsd:import namespace="9a6454e5-418b-4844-a74d-e55630c4d592"/>
    <xsd:import namespace="67e06d9b-ce42-4fa8-b284-302ef28cc77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6454e5-418b-4844-a74d-e55630c4d5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114ab214-fa64-4fae-99b8-b7f9cb5589d9"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e06d9b-ce42-4fa8-b284-302ef28cc775"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0" nillable="true" ma:displayName="Taxonomy Catch All Column" ma:hidden="true" ma:list="{c339e06a-42e6-4b23-ba36-aeb9d287abc0}" ma:internalName="TaxCatchAll" ma:showField="CatchAllData" ma:web="67e06d9b-ce42-4fa8-b284-302ef28cc77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199D7D-557A-49BB-B55D-AF84CB5B1344}">
  <ds:schemaRefs>
    <ds:schemaRef ds:uri="http://schemas.microsoft.com/sharepoint/v3/contenttype/forms"/>
  </ds:schemaRefs>
</ds:datastoreItem>
</file>

<file path=customXml/itemProps2.xml><?xml version="1.0" encoding="utf-8"?>
<ds:datastoreItem xmlns:ds="http://schemas.openxmlformats.org/officeDocument/2006/customXml" ds:itemID="{8332C583-A238-415A-BAFF-D018E3F9EEE3}">
  <ds:schemaRefs>
    <ds:schemaRef ds:uri="http://schemas.microsoft.com/office/2006/metadata/properties"/>
    <ds:schemaRef ds:uri="http://schemas.microsoft.com/office/infopath/2007/PartnerControls"/>
    <ds:schemaRef ds:uri="8f38f251-809d-47d2-aad9-ddd3482e23f3"/>
  </ds:schemaRefs>
</ds:datastoreItem>
</file>

<file path=customXml/itemProps3.xml><?xml version="1.0" encoding="utf-8"?>
<ds:datastoreItem xmlns:ds="http://schemas.openxmlformats.org/officeDocument/2006/customXml" ds:itemID="{774B2BEE-7AF3-4DAE-A44D-DE2A1EC0F95E}"/>
</file>

<file path=docProps/app.xml><?xml version="1.0" encoding="utf-8"?>
<Properties xmlns="http://schemas.openxmlformats.org/officeDocument/2006/extended-properties" xmlns:vt="http://schemas.openxmlformats.org/officeDocument/2006/docPropsVTypes">
  <Template/>
  <TotalTime>13334</TotalTime>
  <Words>1106</Words>
  <Application>Microsoft Office PowerPoint</Application>
  <PresentationFormat>画面に合わせる (4:3)</PresentationFormat>
  <Paragraphs>73</Paragraphs>
  <Slides>10</Slides>
  <Notes>10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a.....</vt:lpstr>
      <vt:lpstr>ＭＳ Ｐゴシック</vt:lpstr>
      <vt:lpstr>メイリオ</vt:lpstr>
      <vt:lpstr>Arial</vt:lpstr>
      <vt:lpstr>Calibri</vt:lpstr>
      <vt:lpstr>Calibri Light</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全銀協</dc:creator>
  <cp:lastModifiedBy>窪田　敦子</cp:lastModifiedBy>
  <cp:revision>706</cp:revision>
  <cp:lastPrinted>2019-06-20T10:53:01Z</cp:lastPrinted>
  <dcterms:created xsi:type="dcterms:W3CDTF">2015-11-26T08:00:25Z</dcterms:created>
  <dcterms:modified xsi:type="dcterms:W3CDTF">2024-07-26T11:03:07Z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0x010100FA3F96E03010CB43A87E62425EE861C2</vt:lpwstr>
  </property>
  <property fmtid="{D5CDD505-2E9C-101B-9397-08002B2CF9AE}" pid="4" name="MSIP_Label_defa4170-0d19-0005-0004-bc88714345d2_Enabled">
    <vt:lpwstr>true</vt:lpwstr>
  </property>
  <property fmtid="{D5CDD505-2E9C-101B-9397-08002B2CF9AE}" pid="5" name="MSIP_Label_defa4170-0d19-0005-0004-bc88714345d2_SetDate">
    <vt:lpwstr>2024-07-26T11:03:07Z</vt:lpwstr>
  </property>
  <property fmtid="{D5CDD505-2E9C-101B-9397-08002B2CF9AE}" pid="6" name="MSIP_Label_defa4170-0d19-0005-0004-bc88714345d2_Method">
    <vt:lpwstr>Standard</vt:lpwstr>
  </property>
  <property fmtid="{D5CDD505-2E9C-101B-9397-08002B2CF9AE}" pid="7" name="MSIP_Label_defa4170-0d19-0005-0004-bc88714345d2_Name">
    <vt:lpwstr>defa4170-0d19-0005-0004-bc88714345d2</vt:lpwstr>
  </property>
  <property fmtid="{D5CDD505-2E9C-101B-9397-08002B2CF9AE}" pid="8" name="MSIP_Label_defa4170-0d19-0005-0004-bc88714345d2_SiteId">
    <vt:lpwstr>0e2ef841-9ec1-4857-a923-d51674b7d8dd</vt:lpwstr>
  </property>
  <property fmtid="{D5CDD505-2E9C-101B-9397-08002B2CF9AE}" pid="9" name="MSIP_Label_defa4170-0d19-0005-0004-bc88714345d2_ActionId">
    <vt:lpwstr>5432b9e3-04cc-4e20-a191-402db8aef205</vt:lpwstr>
  </property>
  <property fmtid="{D5CDD505-2E9C-101B-9397-08002B2CF9AE}" pid="10" name="MSIP_Label_defa4170-0d19-0005-0004-bc88714345d2_ContentBits">
    <vt:lpwstr>0</vt:lpwstr>
  </property>
</Properties>
</file>