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notesMasters/notesMaster1.xml" ContentType="application/vnd.openxmlformats-officedocument.presentationml.notes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3"/>
  </p:notesMasterIdLst>
  <p:sldIdLst>
    <p:sldId id="257" r:id="rId3"/>
    <p:sldId id="266" r:id="rId4"/>
    <p:sldId id="259" r:id="rId5"/>
    <p:sldId id="267" r:id="rId6"/>
    <p:sldId id="260" r:id="rId7"/>
    <p:sldId id="264" r:id="rId8"/>
    <p:sldId id="265" r:id="rId9"/>
    <p:sldId id="268" r:id="rId10"/>
    <p:sldId id="270" r:id="rId11"/>
    <p:sldId id="269" r:id="rId12"/>
  </p:sldIdLst>
  <p:sldSz cx="6858000" cy="9906000" type="A4"/>
  <p:notesSz cx="7099300" cy="10234613"/>
  <p:defaultTextStyle>
    <a:defPPr>
      <a:defRPr lang="ja-JP"/>
    </a:defPPr>
    <a:lvl1pPr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340">
          <p15:clr>
            <a:srgbClr val="A4A3A4"/>
          </p15:clr>
        </p15:guide>
        <p15:guide id="2" orient="horz" pos="3120">
          <p15:clr>
            <a:srgbClr val="A4A3A4"/>
          </p15:clr>
        </p15:guide>
        <p15:guide id="3" pos="2880">
          <p15:clr>
            <a:srgbClr val="A4A3A4"/>
          </p15:clr>
        </p15:guide>
        <p15:guide id="4"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99BA"/>
    <a:srgbClr val="FAC090"/>
    <a:srgbClr val="3FB4D5"/>
    <a:srgbClr val="BFBFBF"/>
    <a:srgbClr val="ADD67F"/>
    <a:srgbClr val="E7DD5F"/>
    <a:srgbClr val="C4BD9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8" d="100"/>
          <a:sy n="88" d="100"/>
        </p:scale>
        <p:origin x="1284" y="102"/>
      </p:cViewPr>
      <p:guideLst>
        <p:guide orient="horz" pos="2340"/>
        <p:guide orient="horz" pos="3120"/>
        <p:guide pos="2880"/>
        <p:guide pos="2160"/>
      </p:guideLst>
    </p:cSldViewPr>
  </p:slideViewPr>
  <p:outlineViewPr>
    <p:cViewPr>
      <p:scale>
        <a:sx n="33" d="100"/>
        <a:sy n="33" d="100"/>
      </p:scale>
      <p:origin x="0" y="0"/>
    </p:cViewPr>
  </p:outlineViewPr>
  <p:notesTextViewPr>
    <p:cViewPr>
      <p:scale>
        <a:sx n="66" d="100"/>
        <a:sy n="66"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customXml" Target="../customXml/item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20"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customXml" Target="../customXml/item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C44CAFEA-5276-4366-84DD-F6A0D030C146}"/>
              </a:ext>
            </a:extLst>
          </p:cNvPr>
          <p:cNvSpPr>
            <a:spLocks noGrp="1"/>
          </p:cNvSpPr>
          <p:nvPr>
            <p:ph type="hdr" sz="quarter"/>
          </p:nvPr>
        </p:nvSpPr>
        <p:spPr>
          <a:xfrm>
            <a:off x="0" y="0"/>
            <a:ext cx="3076575" cy="514350"/>
          </a:xfrm>
          <a:prstGeom prst="rect">
            <a:avLst/>
          </a:prstGeom>
        </p:spPr>
        <p:txBody>
          <a:bodyPr vert="horz" lIns="95433" tIns="47716" rIns="95433" bIns="47716" rtlCol="0"/>
          <a:lstStyle>
            <a:lvl1pPr algn="l" eaLnBrk="1" fontAlgn="auto" hangingPunct="1">
              <a:spcBef>
                <a:spcPts val="0"/>
              </a:spcBef>
              <a:spcAft>
                <a:spcPts val="0"/>
              </a:spcAft>
              <a:defRPr sz="1300">
                <a:latin typeface="+mn-lt"/>
                <a:ea typeface="+mn-ea"/>
                <a:cs typeface="+mn-cs"/>
              </a:defRPr>
            </a:lvl1pPr>
          </a:lstStyle>
          <a:p>
            <a:pPr>
              <a:defRPr/>
            </a:pPr>
            <a:endParaRPr lang="ja-JP" altLang="en-US"/>
          </a:p>
        </p:txBody>
      </p:sp>
      <p:sp>
        <p:nvSpPr>
          <p:cNvPr id="3" name="日付プレースホルダー 2">
            <a:extLst>
              <a:ext uri="{FF2B5EF4-FFF2-40B4-BE49-F238E27FC236}">
                <a16:creationId xmlns:a16="http://schemas.microsoft.com/office/drawing/2014/main" id="{2193A83D-D832-4724-99D3-F0C3256CA4ED}"/>
              </a:ext>
            </a:extLst>
          </p:cNvPr>
          <p:cNvSpPr>
            <a:spLocks noGrp="1"/>
          </p:cNvSpPr>
          <p:nvPr>
            <p:ph type="dt" idx="1"/>
          </p:nvPr>
        </p:nvSpPr>
        <p:spPr>
          <a:xfrm>
            <a:off x="4021138" y="0"/>
            <a:ext cx="3076575" cy="514350"/>
          </a:xfrm>
          <a:prstGeom prst="rect">
            <a:avLst/>
          </a:prstGeom>
        </p:spPr>
        <p:txBody>
          <a:bodyPr vert="horz" wrap="square" lIns="95433" tIns="47716" rIns="95433" bIns="47716" numCol="1" anchor="t" anchorCtr="0" compatLnSpc="1">
            <a:prstTxWarp prst="textNoShape">
              <a:avLst/>
            </a:prstTxWarp>
          </a:bodyPr>
          <a:lstStyle>
            <a:lvl1pPr algn="r" eaLnBrk="1" hangingPunct="1">
              <a:defRPr sz="1300"/>
            </a:lvl1pPr>
          </a:lstStyle>
          <a:p>
            <a:pPr>
              <a:defRPr/>
            </a:pPr>
            <a:fld id="{94DE2347-0B69-4636-A453-9C9E7A0194BA}" type="datetimeFigureOut">
              <a:rPr lang="ja-JP" altLang="en-US"/>
              <a:pPr>
                <a:defRPr/>
              </a:pPr>
              <a:t>2021/11/25</a:t>
            </a:fld>
            <a:endParaRPr lang="ja-JP" altLang="en-US"/>
          </a:p>
        </p:txBody>
      </p:sp>
      <p:sp>
        <p:nvSpPr>
          <p:cNvPr id="4" name="スライド イメージ プレースホルダー 3">
            <a:extLst>
              <a:ext uri="{FF2B5EF4-FFF2-40B4-BE49-F238E27FC236}">
                <a16:creationId xmlns:a16="http://schemas.microsoft.com/office/drawing/2014/main" id="{06D4A722-B338-410C-B1FE-46B8240F50CA}"/>
              </a:ext>
            </a:extLst>
          </p:cNvPr>
          <p:cNvSpPr>
            <a:spLocks noGrp="1" noRot="1" noChangeAspect="1"/>
          </p:cNvSpPr>
          <p:nvPr>
            <p:ph type="sldImg" idx="2"/>
          </p:nvPr>
        </p:nvSpPr>
        <p:spPr>
          <a:xfrm>
            <a:off x="2354263" y="1279525"/>
            <a:ext cx="2390775" cy="3452813"/>
          </a:xfrm>
          <a:prstGeom prst="rect">
            <a:avLst/>
          </a:prstGeom>
          <a:noFill/>
          <a:ln w="12700">
            <a:solidFill>
              <a:prstClr val="black"/>
            </a:solidFill>
          </a:ln>
        </p:spPr>
        <p:txBody>
          <a:bodyPr vert="horz" lIns="95433" tIns="47716" rIns="95433" bIns="47716" rtlCol="0" anchor="ctr"/>
          <a:lstStyle/>
          <a:p>
            <a:pPr lvl="0"/>
            <a:endParaRPr lang="ja-JP" altLang="en-US" noProof="0"/>
          </a:p>
        </p:txBody>
      </p:sp>
      <p:sp>
        <p:nvSpPr>
          <p:cNvPr id="5" name="ノート プレースホルダー 4">
            <a:extLst>
              <a:ext uri="{FF2B5EF4-FFF2-40B4-BE49-F238E27FC236}">
                <a16:creationId xmlns:a16="http://schemas.microsoft.com/office/drawing/2014/main" id="{F63D1705-297E-42C5-BEB5-B4AC2B807A53}"/>
              </a:ext>
            </a:extLst>
          </p:cNvPr>
          <p:cNvSpPr>
            <a:spLocks noGrp="1"/>
          </p:cNvSpPr>
          <p:nvPr>
            <p:ph type="body" sz="quarter" idx="3"/>
          </p:nvPr>
        </p:nvSpPr>
        <p:spPr>
          <a:xfrm>
            <a:off x="709613" y="4926013"/>
            <a:ext cx="5680075" cy="4029075"/>
          </a:xfrm>
          <a:prstGeom prst="rect">
            <a:avLst/>
          </a:prstGeom>
        </p:spPr>
        <p:txBody>
          <a:bodyPr vert="horz" lIns="95433" tIns="47716" rIns="95433" bIns="47716"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a:extLst>
              <a:ext uri="{FF2B5EF4-FFF2-40B4-BE49-F238E27FC236}">
                <a16:creationId xmlns:a16="http://schemas.microsoft.com/office/drawing/2014/main" id="{C5021B81-40B0-4017-8F38-FEAFB1DB4353}"/>
              </a:ext>
            </a:extLst>
          </p:cNvPr>
          <p:cNvSpPr>
            <a:spLocks noGrp="1"/>
          </p:cNvSpPr>
          <p:nvPr>
            <p:ph type="ftr" sz="quarter" idx="4"/>
          </p:nvPr>
        </p:nvSpPr>
        <p:spPr>
          <a:xfrm>
            <a:off x="0" y="9720263"/>
            <a:ext cx="3076575" cy="514350"/>
          </a:xfrm>
          <a:prstGeom prst="rect">
            <a:avLst/>
          </a:prstGeom>
        </p:spPr>
        <p:txBody>
          <a:bodyPr vert="horz" lIns="95433" tIns="47716" rIns="95433" bIns="47716" rtlCol="0" anchor="b"/>
          <a:lstStyle>
            <a:lvl1pPr algn="l" eaLnBrk="1" fontAlgn="auto" hangingPunct="1">
              <a:spcBef>
                <a:spcPts val="0"/>
              </a:spcBef>
              <a:spcAft>
                <a:spcPts val="0"/>
              </a:spcAft>
              <a:defRPr sz="1300">
                <a:latin typeface="+mn-lt"/>
                <a:ea typeface="+mn-ea"/>
                <a:cs typeface="+mn-cs"/>
              </a:defRPr>
            </a:lvl1pPr>
          </a:lstStyle>
          <a:p>
            <a:pPr>
              <a:defRPr/>
            </a:pPr>
            <a:endParaRPr lang="ja-JP" altLang="en-US"/>
          </a:p>
        </p:txBody>
      </p:sp>
      <p:sp>
        <p:nvSpPr>
          <p:cNvPr id="7" name="スライド番号プレースホルダー 6">
            <a:extLst>
              <a:ext uri="{FF2B5EF4-FFF2-40B4-BE49-F238E27FC236}">
                <a16:creationId xmlns:a16="http://schemas.microsoft.com/office/drawing/2014/main" id="{5BDC9720-0A1E-4DE5-91FB-52D35B19E881}"/>
              </a:ext>
            </a:extLst>
          </p:cNvPr>
          <p:cNvSpPr>
            <a:spLocks noGrp="1"/>
          </p:cNvSpPr>
          <p:nvPr>
            <p:ph type="sldNum" sz="quarter" idx="5"/>
          </p:nvPr>
        </p:nvSpPr>
        <p:spPr>
          <a:xfrm>
            <a:off x="4021138" y="9720263"/>
            <a:ext cx="3076575" cy="514350"/>
          </a:xfrm>
          <a:prstGeom prst="rect">
            <a:avLst/>
          </a:prstGeom>
        </p:spPr>
        <p:txBody>
          <a:bodyPr vert="horz" wrap="square" lIns="95433" tIns="47716" rIns="95433" bIns="47716" numCol="1" anchor="b" anchorCtr="0" compatLnSpc="1">
            <a:prstTxWarp prst="textNoShape">
              <a:avLst/>
            </a:prstTxWarp>
          </a:bodyPr>
          <a:lstStyle>
            <a:lvl1pPr algn="r" eaLnBrk="1" hangingPunct="1">
              <a:defRPr sz="1300"/>
            </a:lvl1pPr>
          </a:lstStyle>
          <a:p>
            <a:fld id="{FFB88841-CA0D-4E73-B130-2B0B05086FDC}" type="slidenum">
              <a:rPr lang="ja-JP" altLang="en-US"/>
              <a:pPr/>
              <a:t>‹#›</a:t>
            </a:fld>
            <a:endParaRPr lang="ja-JP"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ＭＳ Ｐゴシック" charset="0"/>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スライド イメージ プレースホルダー 1">
            <a:extLst>
              <a:ext uri="{FF2B5EF4-FFF2-40B4-BE49-F238E27FC236}">
                <a16:creationId xmlns:a16="http://schemas.microsoft.com/office/drawing/2014/main" id="{6DDAD65F-4895-4D31-81D3-F05822E0DF4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ノート プレースホルダー 2">
            <a:extLst>
              <a:ext uri="{FF2B5EF4-FFF2-40B4-BE49-F238E27FC236}">
                <a16:creationId xmlns:a16="http://schemas.microsoft.com/office/drawing/2014/main" id="{AC3C2D30-5090-4A64-A1C9-D6A52B25FF1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7172" name="スライド番号プレースホルダー 3">
            <a:extLst>
              <a:ext uri="{FF2B5EF4-FFF2-40B4-BE49-F238E27FC236}">
                <a16:creationId xmlns:a16="http://schemas.microsoft.com/office/drawing/2014/main" id="{ED7FCE56-B610-400D-AE06-4C9DACBDCD7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73113" indent="-295275">
              <a:defRPr kumimoji="1">
                <a:solidFill>
                  <a:schemeClr val="tx1"/>
                </a:solidFill>
                <a:latin typeface="Calibri" panose="020F0502020204030204" pitchFamily="34" charset="0"/>
                <a:ea typeface="ＭＳ Ｐゴシック" panose="020B0600070205080204" pitchFamily="50" charset="-128"/>
              </a:defRPr>
            </a:lvl2pPr>
            <a:lvl3pPr marL="1190625" indent="-236538">
              <a:defRPr kumimoji="1">
                <a:solidFill>
                  <a:schemeClr val="tx1"/>
                </a:solidFill>
                <a:latin typeface="Calibri" panose="020F0502020204030204" pitchFamily="34" charset="0"/>
                <a:ea typeface="ＭＳ Ｐゴシック" panose="020B0600070205080204" pitchFamily="50" charset="-128"/>
              </a:defRPr>
            </a:lvl3pPr>
            <a:lvl4pPr marL="1668463" indent="-236538">
              <a:defRPr kumimoji="1">
                <a:solidFill>
                  <a:schemeClr val="tx1"/>
                </a:solidFill>
                <a:latin typeface="Calibri" panose="020F0502020204030204" pitchFamily="34" charset="0"/>
                <a:ea typeface="ＭＳ Ｐゴシック" panose="020B0600070205080204" pitchFamily="50" charset="-128"/>
              </a:defRPr>
            </a:lvl4pPr>
            <a:lvl5pPr marL="2146300" indent="-236538">
              <a:defRPr kumimoji="1">
                <a:solidFill>
                  <a:schemeClr val="tx1"/>
                </a:solidFill>
                <a:latin typeface="Calibri" panose="020F0502020204030204" pitchFamily="34" charset="0"/>
                <a:ea typeface="ＭＳ Ｐゴシック" panose="020B0600070205080204" pitchFamily="50" charset="-128"/>
              </a:defRPr>
            </a:lvl5pPr>
            <a:lvl6pPr marL="2603500" indent="-236538"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3060700" indent="-236538"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517900" indent="-236538"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975100" indent="-236538"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7A3ECE6C-6FD0-415E-BA85-74457DEC81C7}" type="slidenum">
              <a:rPr lang="ja-JP" altLang="en-US"/>
              <a:pPr/>
              <a:t>2</a:t>
            </a:fld>
            <a:endParaRPr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スライド イメージ プレースホルダー 1">
            <a:extLst>
              <a:ext uri="{FF2B5EF4-FFF2-40B4-BE49-F238E27FC236}">
                <a16:creationId xmlns:a16="http://schemas.microsoft.com/office/drawing/2014/main" id="{0CFD1341-D9C0-44A3-BB2E-B67B4054A51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ノート プレースホルダー 2">
            <a:extLst>
              <a:ext uri="{FF2B5EF4-FFF2-40B4-BE49-F238E27FC236}">
                <a16:creationId xmlns:a16="http://schemas.microsoft.com/office/drawing/2014/main" id="{FF89D74D-CB38-4320-9755-4959384284F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11268" name="スライド番号プレースホルダー 3">
            <a:extLst>
              <a:ext uri="{FF2B5EF4-FFF2-40B4-BE49-F238E27FC236}">
                <a16:creationId xmlns:a16="http://schemas.microsoft.com/office/drawing/2014/main" id="{3A4DA771-6D63-4A4F-B569-44E9D1B8242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73113" indent="-295275">
              <a:defRPr kumimoji="1">
                <a:solidFill>
                  <a:schemeClr val="tx1"/>
                </a:solidFill>
                <a:latin typeface="Calibri" panose="020F0502020204030204" pitchFamily="34" charset="0"/>
                <a:ea typeface="ＭＳ Ｐゴシック" panose="020B0600070205080204" pitchFamily="50" charset="-128"/>
              </a:defRPr>
            </a:lvl2pPr>
            <a:lvl3pPr marL="1190625" indent="-236538">
              <a:defRPr kumimoji="1">
                <a:solidFill>
                  <a:schemeClr val="tx1"/>
                </a:solidFill>
                <a:latin typeface="Calibri" panose="020F0502020204030204" pitchFamily="34" charset="0"/>
                <a:ea typeface="ＭＳ Ｐゴシック" panose="020B0600070205080204" pitchFamily="50" charset="-128"/>
              </a:defRPr>
            </a:lvl3pPr>
            <a:lvl4pPr marL="1668463" indent="-236538">
              <a:defRPr kumimoji="1">
                <a:solidFill>
                  <a:schemeClr val="tx1"/>
                </a:solidFill>
                <a:latin typeface="Calibri" panose="020F0502020204030204" pitchFamily="34" charset="0"/>
                <a:ea typeface="ＭＳ Ｐゴシック" panose="020B0600070205080204" pitchFamily="50" charset="-128"/>
              </a:defRPr>
            </a:lvl4pPr>
            <a:lvl5pPr marL="2146300" indent="-236538">
              <a:defRPr kumimoji="1">
                <a:solidFill>
                  <a:schemeClr val="tx1"/>
                </a:solidFill>
                <a:latin typeface="Calibri" panose="020F0502020204030204" pitchFamily="34" charset="0"/>
                <a:ea typeface="ＭＳ Ｐゴシック" panose="020B0600070205080204" pitchFamily="50" charset="-128"/>
              </a:defRPr>
            </a:lvl5pPr>
            <a:lvl6pPr marL="2603500" indent="-236538"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3060700" indent="-236538"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517900" indent="-236538"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975100" indent="-236538"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0EF975ED-1F9D-40C6-BA67-34206AFDBA5D}" type="slidenum">
              <a:rPr lang="ja-JP" altLang="en-US"/>
              <a:pPr/>
              <a:t>5</a:t>
            </a:fld>
            <a:endParaRPr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スライド イメージ プレースホルダー 1">
            <a:extLst>
              <a:ext uri="{FF2B5EF4-FFF2-40B4-BE49-F238E27FC236}">
                <a16:creationId xmlns:a16="http://schemas.microsoft.com/office/drawing/2014/main" id="{07355582-8C95-4188-A7DF-9FEE6650063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ノート プレースホルダー 2">
            <a:extLst>
              <a:ext uri="{FF2B5EF4-FFF2-40B4-BE49-F238E27FC236}">
                <a16:creationId xmlns:a16="http://schemas.microsoft.com/office/drawing/2014/main" id="{C37DA066-3F4E-4FD7-9773-FF2B9DD1335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13316" name="スライド番号プレースホルダー 3">
            <a:extLst>
              <a:ext uri="{FF2B5EF4-FFF2-40B4-BE49-F238E27FC236}">
                <a16:creationId xmlns:a16="http://schemas.microsoft.com/office/drawing/2014/main" id="{0D8F7B3F-7566-4650-BBDF-FF194CD0340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73113" indent="-295275">
              <a:defRPr kumimoji="1">
                <a:solidFill>
                  <a:schemeClr val="tx1"/>
                </a:solidFill>
                <a:latin typeface="Calibri" panose="020F0502020204030204" pitchFamily="34" charset="0"/>
                <a:ea typeface="ＭＳ Ｐゴシック" panose="020B0600070205080204" pitchFamily="50" charset="-128"/>
              </a:defRPr>
            </a:lvl2pPr>
            <a:lvl3pPr marL="1190625" indent="-236538">
              <a:defRPr kumimoji="1">
                <a:solidFill>
                  <a:schemeClr val="tx1"/>
                </a:solidFill>
                <a:latin typeface="Calibri" panose="020F0502020204030204" pitchFamily="34" charset="0"/>
                <a:ea typeface="ＭＳ Ｐゴシック" panose="020B0600070205080204" pitchFamily="50" charset="-128"/>
              </a:defRPr>
            </a:lvl3pPr>
            <a:lvl4pPr marL="1668463" indent="-236538">
              <a:defRPr kumimoji="1">
                <a:solidFill>
                  <a:schemeClr val="tx1"/>
                </a:solidFill>
                <a:latin typeface="Calibri" panose="020F0502020204030204" pitchFamily="34" charset="0"/>
                <a:ea typeface="ＭＳ Ｐゴシック" panose="020B0600070205080204" pitchFamily="50" charset="-128"/>
              </a:defRPr>
            </a:lvl4pPr>
            <a:lvl5pPr marL="2146300" indent="-236538">
              <a:defRPr kumimoji="1">
                <a:solidFill>
                  <a:schemeClr val="tx1"/>
                </a:solidFill>
                <a:latin typeface="Calibri" panose="020F0502020204030204" pitchFamily="34" charset="0"/>
                <a:ea typeface="ＭＳ Ｐゴシック" panose="020B0600070205080204" pitchFamily="50" charset="-128"/>
              </a:defRPr>
            </a:lvl5pPr>
            <a:lvl6pPr marL="2603500" indent="-236538"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3060700" indent="-236538"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517900" indent="-236538"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975100" indent="-236538"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D7018C1F-90CA-4D85-ADD0-D3E0AC39B685}" type="slidenum">
              <a:rPr lang="ja-JP" altLang="en-US"/>
              <a:pPr/>
              <a:t>6</a:t>
            </a:fld>
            <a:endParaRPr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スライド イメージ プレースホルダー 1">
            <a:extLst>
              <a:ext uri="{FF2B5EF4-FFF2-40B4-BE49-F238E27FC236}">
                <a16:creationId xmlns:a16="http://schemas.microsoft.com/office/drawing/2014/main" id="{8BA71CF0-B7D2-4492-89E7-9DD0045FDA0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ノート プレースホルダー 2">
            <a:extLst>
              <a:ext uri="{FF2B5EF4-FFF2-40B4-BE49-F238E27FC236}">
                <a16:creationId xmlns:a16="http://schemas.microsoft.com/office/drawing/2014/main" id="{36084AF5-75A5-488F-9E05-EDEF286567C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15364" name="スライド番号プレースホルダー 3">
            <a:extLst>
              <a:ext uri="{FF2B5EF4-FFF2-40B4-BE49-F238E27FC236}">
                <a16:creationId xmlns:a16="http://schemas.microsoft.com/office/drawing/2014/main" id="{E1433054-3A89-438C-BF83-373C551E6ED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73113" indent="-295275">
              <a:defRPr kumimoji="1">
                <a:solidFill>
                  <a:schemeClr val="tx1"/>
                </a:solidFill>
                <a:latin typeface="Calibri" panose="020F0502020204030204" pitchFamily="34" charset="0"/>
                <a:ea typeface="ＭＳ Ｐゴシック" panose="020B0600070205080204" pitchFamily="50" charset="-128"/>
              </a:defRPr>
            </a:lvl2pPr>
            <a:lvl3pPr marL="1190625" indent="-236538">
              <a:defRPr kumimoji="1">
                <a:solidFill>
                  <a:schemeClr val="tx1"/>
                </a:solidFill>
                <a:latin typeface="Calibri" panose="020F0502020204030204" pitchFamily="34" charset="0"/>
                <a:ea typeface="ＭＳ Ｐゴシック" panose="020B0600070205080204" pitchFamily="50" charset="-128"/>
              </a:defRPr>
            </a:lvl3pPr>
            <a:lvl4pPr marL="1668463" indent="-236538">
              <a:defRPr kumimoji="1">
                <a:solidFill>
                  <a:schemeClr val="tx1"/>
                </a:solidFill>
                <a:latin typeface="Calibri" panose="020F0502020204030204" pitchFamily="34" charset="0"/>
                <a:ea typeface="ＭＳ Ｐゴシック" panose="020B0600070205080204" pitchFamily="50" charset="-128"/>
              </a:defRPr>
            </a:lvl4pPr>
            <a:lvl5pPr marL="2146300" indent="-236538">
              <a:defRPr kumimoji="1">
                <a:solidFill>
                  <a:schemeClr val="tx1"/>
                </a:solidFill>
                <a:latin typeface="Calibri" panose="020F0502020204030204" pitchFamily="34" charset="0"/>
                <a:ea typeface="ＭＳ Ｐゴシック" panose="020B0600070205080204" pitchFamily="50" charset="-128"/>
              </a:defRPr>
            </a:lvl5pPr>
            <a:lvl6pPr marL="2603500" indent="-236538"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3060700" indent="-236538"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517900" indent="-236538"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975100" indent="-236538"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8824246F-71B4-4119-881C-474F8C327D16}" type="slidenum">
              <a:rPr lang="ja-JP" altLang="en-US"/>
              <a:pPr/>
              <a:t>7</a:t>
            </a:fld>
            <a:endParaRPr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2656" y="662525"/>
            <a:ext cx="5829300" cy="546060"/>
          </a:xfrm>
        </p:spPr>
        <p:txBody>
          <a:bodyPr>
            <a:noAutofit/>
          </a:bodyPr>
          <a:lstStyle>
            <a:lvl1pPr algn="l">
              <a:defRPr sz="3200" b="1" i="0">
                <a:solidFill>
                  <a:schemeClr val="bg1"/>
                </a:solidFill>
              </a:defRPr>
            </a:lvl1pPr>
          </a:lstStyle>
          <a:p>
            <a:r>
              <a:rPr lang="ja-JP" altLang="en-US" dirty="0"/>
              <a:t>マスター タイトルの書式設定</a:t>
            </a:r>
          </a:p>
        </p:txBody>
      </p:sp>
      <p:sp>
        <p:nvSpPr>
          <p:cNvPr id="3" name="スライド番号プレースホルダー 5">
            <a:extLst>
              <a:ext uri="{FF2B5EF4-FFF2-40B4-BE49-F238E27FC236}">
                <a16:creationId xmlns:a16="http://schemas.microsoft.com/office/drawing/2014/main" id="{05B3F412-7661-46A2-8C6F-AC871ED82950}"/>
              </a:ext>
            </a:extLst>
          </p:cNvPr>
          <p:cNvSpPr>
            <a:spLocks noGrp="1"/>
          </p:cNvSpPr>
          <p:nvPr>
            <p:ph type="sldNum" sz="quarter" idx="10"/>
          </p:nvPr>
        </p:nvSpPr>
        <p:spPr/>
        <p:txBody>
          <a:bodyPr/>
          <a:lstStyle>
            <a:lvl1pPr>
              <a:defRPr/>
            </a:lvl1pPr>
          </a:lstStyle>
          <a:p>
            <a:fld id="{6CA0C3A0-BA95-4489-A721-742C523545E8}" type="slidenum">
              <a:rPr lang="ja-JP" altLang="en-US"/>
              <a:pPr/>
              <a:t>‹#›</a:t>
            </a:fld>
            <a:endParaRPr lang="ja-JP" altLang="en-US"/>
          </a:p>
        </p:txBody>
      </p:sp>
    </p:spTree>
    <p:extLst>
      <p:ext uri="{BB962C8B-B14F-4D97-AF65-F5344CB8AC3E}">
        <p14:creationId xmlns:p14="http://schemas.microsoft.com/office/powerpoint/2010/main" val="28168229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358B5E53-1A65-4312-A65B-9881EFDEC7EE}"/>
              </a:ext>
            </a:extLst>
          </p:cNvPr>
          <p:cNvSpPr>
            <a:spLocks noGrp="1"/>
          </p:cNvSpPr>
          <p:nvPr>
            <p:ph type="dt" sz="half" idx="10"/>
          </p:nvPr>
        </p:nvSpPr>
        <p:spPr/>
        <p:txBody>
          <a:bodyPr/>
          <a:lstStyle>
            <a:lvl1pPr>
              <a:defRPr/>
            </a:lvl1pPr>
          </a:lstStyle>
          <a:p>
            <a:pPr>
              <a:defRPr/>
            </a:pPr>
            <a:fld id="{30839714-1726-437A-B2EA-A7128F89533C}" type="datetimeFigureOut">
              <a:rPr lang="ja-JP" altLang="en-US"/>
              <a:pPr>
                <a:defRPr/>
              </a:pPr>
              <a:t>2021/11/25</a:t>
            </a:fld>
            <a:endParaRPr lang="ja-JP" altLang="en-US"/>
          </a:p>
        </p:txBody>
      </p:sp>
      <p:sp>
        <p:nvSpPr>
          <p:cNvPr id="5" name="フッター プレースホルダー 4">
            <a:extLst>
              <a:ext uri="{FF2B5EF4-FFF2-40B4-BE49-F238E27FC236}">
                <a16:creationId xmlns:a16="http://schemas.microsoft.com/office/drawing/2014/main" id="{2E912C3A-ACF5-469C-87CC-27508E2852CA}"/>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a:extLst>
              <a:ext uri="{FF2B5EF4-FFF2-40B4-BE49-F238E27FC236}">
                <a16:creationId xmlns:a16="http://schemas.microsoft.com/office/drawing/2014/main" id="{1B48B376-0B20-4FE6-AA05-C8A28E932E56}"/>
              </a:ext>
            </a:extLst>
          </p:cNvPr>
          <p:cNvSpPr>
            <a:spLocks noGrp="1"/>
          </p:cNvSpPr>
          <p:nvPr>
            <p:ph type="sldNum" sz="quarter" idx="12"/>
          </p:nvPr>
        </p:nvSpPr>
        <p:spPr/>
        <p:txBody>
          <a:bodyPr/>
          <a:lstStyle>
            <a:lvl1pPr>
              <a:defRPr/>
            </a:lvl1pPr>
          </a:lstStyle>
          <a:p>
            <a:fld id="{9A112D53-88CB-419F-AE18-16CDF4F280B6}" type="slidenum">
              <a:rPr lang="ja-JP" altLang="en-US"/>
              <a:pPr/>
              <a:t>‹#›</a:t>
            </a:fld>
            <a:endParaRPr lang="ja-JP" altLang="en-US"/>
          </a:p>
        </p:txBody>
      </p:sp>
    </p:spTree>
    <p:extLst>
      <p:ext uri="{BB962C8B-B14F-4D97-AF65-F5344CB8AC3E}">
        <p14:creationId xmlns:p14="http://schemas.microsoft.com/office/powerpoint/2010/main" val="4043068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1"/>
            <a:ext cx="1543050" cy="8452202"/>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342900" y="396701"/>
            <a:ext cx="4514850" cy="8452202"/>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77B3B07C-92CE-4E3B-9339-B103CECE1B17}"/>
              </a:ext>
            </a:extLst>
          </p:cNvPr>
          <p:cNvSpPr>
            <a:spLocks noGrp="1"/>
          </p:cNvSpPr>
          <p:nvPr>
            <p:ph type="dt" sz="half" idx="10"/>
          </p:nvPr>
        </p:nvSpPr>
        <p:spPr/>
        <p:txBody>
          <a:bodyPr/>
          <a:lstStyle>
            <a:lvl1pPr>
              <a:defRPr/>
            </a:lvl1pPr>
          </a:lstStyle>
          <a:p>
            <a:pPr>
              <a:defRPr/>
            </a:pPr>
            <a:fld id="{69B604B2-6EF9-4C9F-8C92-8992D7803A2A}" type="datetimeFigureOut">
              <a:rPr lang="ja-JP" altLang="en-US"/>
              <a:pPr>
                <a:defRPr/>
              </a:pPr>
              <a:t>2021/11/25</a:t>
            </a:fld>
            <a:endParaRPr lang="ja-JP" altLang="en-US"/>
          </a:p>
        </p:txBody>
      </p:sp>
      <p:sp>
        <p:nvSpPr>
          <p:cNvPr id="5" name="フッター プレースホルダー 4">
            <a:extLst>
              <a:ext uri="{FF2B5EF4-FFF2-40B4-BE49-F238E27FC236}">
                <a16:creationId xmlns:a16="http://schemas.microsoft.com/office/drawing/2014/main" id="{EF63207D-4BE5-4DCD-9BAE-DF514E1D9E9C}"/>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a:extLst>
              <a:ext uri="{FF2B5EF4-FFF2-40B4-BE49-F238E27FC236}">
                <a16:creationId xmlns:a16="http://schemas.microsoft.com/office/drawing/2014/main" id="{8C990FA5-8E9E-4A49-BF02-109846902FBC}"/>
              </a:ext>
            </a:extLst>
          </p:cNvPr>
          <p:cNvSpPr>
            <a:spLocks noGrp="1"/>
          </p:cNvSpPr>
          <p:nvPr>
            <p:ph type="sldNum" sz="quarter" idx="12"/>
          </p:nvPr>
        </p:nvSpPr>
        <p:spPr/>
        <p:txBody>
          <a:bodyPr/>
          <a:lstStyle>
            <a:lvl1pPr>
              <a:defRPr/>
            </a:lvl1pPr>
          </a:lstStyle>
          <a:p>
            <a:fld id="{9CB04843-FFEA-4770-B702-1886DCB199DA}" type="slidenum">
              <a:rPr lang="ja-JP" altLang="en-US"/>
              <a:pPr/>
              <a:t>‹#›</a:t>
            </a:fld>
            <a:endParaRPr lang="ja-JP" altLang="en-US"/>
          </a:p>
        </p:txBody>
      </p:sp>
    </p:spTree>
    <p:extLst>
      <p:ext uri="{BB962C8B-B14F-4D97-AF65-F5344CB8AC3E}">
        <p14:creationId xmlns:p14="http://schemas.microsoft.com/office/powerpoint/2010/main" val="22187063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a:extLst>
              <a:ext uri="{FF2B5EF4-FFF2-40B4-BE49-F238E27FC236}">
                <a16:creationId xmlns:a16="http://schemas.microsoft.com/office/drawing/2014/main" id="{446102B3-0FE6-4F9F-A97F-CBF609A59ACC}"/>
              </a:ext>
            </a:extLst>
          </p:cNvPr>
          <p:cNvSpPr>
            <a:spLocks noGrp="1"/>
          </p:cNvSpPr>
          <p:nvPr>
            <p:ph type="dt" sz="half" idx="10"/>
          </p:nvPr>
        </p:nvSpPr>
        <p:spPr/>
        <p:txBody>
          <a:bodyPr/>
          <a:lstStyle>
            <a:lvl1pPr>
              <a:defRPr/>
            </a:lvl1pPr>
          </a:lstStyle>
          <a:p>
            <a:pPr>
              <a:defRPr/>
            </a:pPr>
            <a:fld id="{4B5F064D-5FEE-436D-B466-C1288B3804E6}" type="datetimeFigureOut">
              <a:rPr lang="ja-JP" altLang="en-US"/>
              <a:pPr>
                <a:defRPr/>
              </a:pPr>
              <a:t>2021/11/25</a:t>
            </a:fld>
            <a:endParaRPr lang="ja-JP" altLang="en-US"/>
          </a:p>
        </p:txBody>
      </p:sp>
      <p:sp>
        <p:nvSpPr>
          <p:cNvPr id="4" name="フッター プレースホルダー 4">
            <a:extLst>
              <a:ext uri="{FF2B5EF4-FFF2-40B4-BE49-F238E27FC236}">
                <a16:creationId xmlns:a16="http://schemas.microsoft.com/office/drawing/2014/main" id="{ED0F6ED8-FDA1-4D5D-8340-DA5764F88978}"/>
              </a:ext>
            </a:extLst>
          </p:cNvPr>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a:extLst>
              <a:ext uri="{FF2B5EF4-FFF2-40B4-BE49-F238E27FC236}">
                <a16:creationId xmlns:a16="http://schemas.microsoft.com/office/drawing/2014/main" id="{E9C33002-20D8-4E64-B3CC-591C7BD1F209}"/>
              </a:ext>
            </a:extLst>
          </p:cNvPr>
          <p:cNvSpPr>
            <a:spLocks noGrp="1"/>
          </p:cNvSpPr>
          <p:nvPr>
            <p:ph type="sldNum" sz="quarter" idx="12"/>
          </p:nvPr>
        </p:nvSpPr>
        <p:spPr/>
        <p:txBody>
          <a:bodyPr/>
          <a:lstStyle>
            <a:lvl1pPr>
              <a:defRPr/>
            </a:lvl1pPr>
          </a:lstStyle>
          <a:p>
            <a:fld id="{4893207A-380C-4B7C-8CCD-090C3072DAEF}" type="slidenum">
              <a:rPr lang="ja-JP" altLang="en-US"/>
              <a:pPr/>
              <a:t>‹#›</a:t>
            </a:fld>
            <a:endParaRPr lang="ja-JP" altLang="en-US"/>
          </a:p>
        </p:txBody>
      </p:sp>
    </p:spTree>
    <p:extLst>
      <p:ext uri="{BB962C8B-B14F-4D97-AF65-F5344CB8AC3E}">
        <p14:creationId xmlns:p14="http://schemas.microsoft.com/office/powerpoint/2010/main" val="17599696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6708"/>
            <a:ext cx="5829300" cy="2123942"/>
          </a:xfrm>
        </p:spPr>
        <p:txBody>
          <a:bodyPr/>
          <a:lstStyle/>
          <a:p>
            <a:r>
              <a:rPr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a:extLst>
              <a:ext uri="{FF2B5EF4-FFF2-40B4-BE49-F238E27FC236}">
                <a16:creationId xmlns:a16="http://schemas.microsoft.com/office/drawing/2014/main" id="{9FBA6E0D-8A9C-46DA-96F2-449867D4DC77}"/>
              </a:ext>
            </a:extLst>
          </p:cNvPr>
          <p:cNvSpPr>
            <a:spLocks noGrp="1"/>
          </p:cNvSpPr>
          <p:nvPr>
            <p:ph type="dt" sz="half" idx="10"/>
          </p:nvPr>
        </p:nvSpPr>
        <p:spPr/>
        <p:txBody>
          <a:bodyPr/>
          <a:lstStyle>
            <a:lvl1pPr>
              <a:defRPr/>
            </a:lvl1pPr>
          </a:lstStyle>
          <a:p>
            <a:pPr>
              <a:defRPr/>
            </a:pPr>
            <a:fld id="{6DC2478B-670A-44F6-B727-07BC7EFAD4EE}" type="datetimeFigureOut">
              <a:rPr lang="ja-JP" altLang="en-US"/>
              <a:pPr>
                <a:defRPr/>
              </a:pPr>
              <a:t>2021/11/25</a:t>
            </a:fld>
            <a:endParaRPr lang="ja-JP" altLang="en-US"/>
          </a:p>
        </p:txBody>
      </p:sp>
      <p:sp>
        <p:nvSpPr>
          <p:cNvPr id="5" name="フッター プレースホルダー 4">
            <a:extLst>
              <a:ext uri="{FF2B5EF4-FFF2-40B4-BE49-F238E27FC236}">
                <a16:creationId xmlns:a16="http://schemas.microsoft.com/office/drawing/2014/main" id="{569C4CD1-8C48-40CE-9048-77A01F6362F9}"/>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a:extLst>
              <a:ext uri="{FF2B5EF4-FFF2-40B4-BE49-F238E27FC236}">
                <a16:creationId xmlns:a16="http://schemas.microsoft.com/office/drawing/2014/main" id="{09493338-1820-4C4D-9598-487F69B43AFA}"/>
              </a:ext>
            </a:extLst>
          </p:cNvPr>
          <p:cNvSpPr>
            <a:spLocks noGrp="1"/>
          </p:cNvSpPr>
          <p:nvPr>
            <p:ph type="sldNum" sz="quarter" idx="12"/>
          </p:nvPr>
        </p:nvSpPr>
        <p:spPr/>
        <p:txBody>
          <a:bodyPr/>
          <a:lstStyle>
            <a:lvl1pPr>
              <a:defRPr/>
            </a:lvl1pPr>
          </a:lstStyle>
          <a:p>
            <a:fld id="{75A5C15B-A2CA-4BCB-B81A-3E595F1665D8}" type="slidenum">
              <a:rPr lang="ja-JP" altLang="en-US"/>
              <a:pPr/>
              <a:t>‹#›</a:t>
            </a:fld>
            <a:endParaRPr lang="ja-JP" altLang="en-US"/>
          </a:p>
        </p:txBody>
      </p:sp>
    </p:spTree>
    <p:extLst>
      <p:ext uri="{BB962C8B-B14F-4D97-AF65-F5344CB8AC3E}">
        <p14:creationId xmlns:p14="http://schemas.microsoft.com/office/powerpoint/2010/main" val="8245217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3985B678-899B-4DDB-A6D0-A091673F58C8}"/>
              </a:ext>
            </a:extLst>
          </p:cNvPr>
          <p:cNvSpPr>
            <a:spLocks noGrp="1"/>
          </p:cNvSpPr>
          <p:nvPr>
            <p:ph type="dt" sz="half" idx="10"/>
          </p:nvPr>
        </p:nvSpPr>
        <p:spPr/>
        <p:txBody>
          <a:bodyPr/>
          <a:lstStyle>
            <a:lvl1pPr>
              <a:defRPr/>
            </a:lvl1pPr>
          </a:lstStyle>
          <a:p>
            <a:pPr>
              <a:defRPr/>
            </a:pPr>
            <a:fld id="{515BCF5E-02F6-44F2-9504-3D18FF9AC38C}" type="datetimeFigureOut">
              <a:rPr lang="ja-JP" altLang="en-US"/>
              <a:pPr>
                <a:defRPr/>
              </a:pPr>
              <a:t>2021/11/25</a:t>
            </a:fld>
            <a:endParaRPr lang="ja-JP" altLang="en-US"/>
          </a:p>
        </p:txBody>
      </p:sp>
      <p:sp>
        <p:nvSpPr>
          <p:cNvPr id="5" name="フッター プレースホルダー 4">
            <a:extLst>
              <a:ext uri="{FF2B5EF4-FFF2-40B4-BE49-F238E27FC236}">
                <a16:creationId xmlns:a16="http://schemas.microsoft.com/office/drawing/2014/main" id="{415F3A5C-FABA-40B4-9434-FDF7DF2FD170}"/>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a:extLst>
              <a:ext uri="{FF2B5EF4-FFF2-40B4-BE49-F238E27FC236}">
                <a16:creationId xmlns:a16="http://schemas.microsoft.com/office/drawing/2014/main" id="{61483F84-3B45-4982-AC42-4B87CF9EF7B6}"/>
              </a:ext>
            </a:extLst>
          </p:cNvPr>
          <p:cNvSpPr>
            <a:spLocks noGrp="1"/>
          </p:cNvSpPr>
          <p:nvPr>
            <p:ph type="sldNum" sz="quarter" idx="12"/>
          </p:nvPr>
        </p:nvSpPr>
        <p:spPr/>
        <p:txBody>
          <a:bodyPr/>
          <a:lstStyle>
            <a:lvl1pPr>
              <a:defRPr/>
            </a:lvl1pPr>
          </a:lstStyle>
          <a:p>
            <a:fld id="{CC61A5E4-9D53-4F1B-AEA3-AD25542BACFD}" type="slidenum">
              <a:rPr lang="ja-JP" altLang="en-US"/>
              <a:pPr/>
              <a:t>‹#›</a:t>
            </a:fld>
            <a:endParaRPr lang="ja-JP" altLang="en-US"/>
          </a:p>
        </p:txBody>
      </p:sp>
    </p:spTree>
    <p:extLst>
      <p:ext uri="{BB962C8B-B14F-4D97-AF65-F5344CB8AC3E}">
        <p14:creationId xmlns:p14="http://schemas.microsoft.com/office/powerpoint/2010/main" val="3121097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338" y="6364949"/>
            <a:ext cx="5829300" cy="1967442"/>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541338" y="4198012"/>
            <a:ext cx="5829300" cy="21669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日付プレースホルダー 3">
            <a:extLst>
              <a:ext uri="{FF2B5EF4-FFF2-40B4-BE49-F238E27FC236}">
                <a16:creationId xmlns:a16="http://schemas.microsoft.com/office/drawing/2014/main" id="{DAC1C973-2847-442C-869F-9C316B4BC006}"/>
              </a:ext>
            </a:extLst>
          </p:cNvPr>
          <p:cNvSpPr>
            <a:spLocks noGrp="1"/>
          </p:cNvSpPr>
          <p:nvPr>
            <p:ph type="dt" sz="half" idx="10"/>
          </p:nvPr>
        </p:nvSpPr>
        <p:spPr/>
        <p:txBody>
          <a:bodyPr/>
          <a:lstStyle>
            <a:lvl1pPr>
              <a:defRPr/>
            </a:lvl1pPr>
          </a:lstStyle>
          <a:p>
            <a:pPr>
              <a:defRPr/>
            </a:pPr>
            <a:fld id="{508FC233-0EE1-41DD-9813-C1E125840E68}" type="datetimeFigureOut">
              <a:rPr lang="ja-JP" altLang="en-US"/>
              <a:pPr>
                <a:defRPr/>
              </a:pPr>
              <a:t>2021/11/25</a:t>
            </a:fld>
            <a:endParaRPr lang="ja-JP" altLang="en-US"/>
          </a:p>
        </p:txBody>
      </p:sp>
      <p:sp>
        <p:nvSpPr>
          <p:cNvPr id="5" name="フッター プレースホルダー 4">
            <a:extLst>
              <a:ext uri="{FF2B5EF4-FFF2-40B4-BE49-F238E27FC236}">
                <a16:creationId xmlns:a16="http://schemas.microsoft.com/office/drawing/2014/main" id="{473B2189-7D8B-4ACC-B805-1CE34C75E187}"/>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a:extLst>
              <a:ext uri="{FF2B5EF4-FFF2-40B4-BE49-F238E27FC236}">
                <a16:creationId xmlns:a16="http://schemas.microsoft.com/office/drawing/2014/main" id="{95E04663-21BE-4AD8-8D30-382EB671B568}"/>
              </a:ext>
            </a:extLst>
          </p:cNvPr>
          <p:cNvSpPr>
            <a:spLocks noGrp="1"/>
          </p:cNvSpPr>
          <p:nvPr>
            <p:ph type="sldNum" sz="quarter" idx="12"/>
          </p:nvPr>
        </p:nvSpPr>
        <p:spPr/>
        <p:txBody>
          <a:bodyPr/>
          <a:lstStyle>
            <a:lvl1pPr>
              <a:defRPr/>
            </a:lvl1pPr>
          </a:lstStyle>
          <a:p>
            <a:fld id="{F833DBE2-1FF5-4DDA-8E62-AC02DB63E364}" type="slidenum">
              <a:rPr lang="ja-JP" altLang="en-US"/>
              <a:pPr/>
              <a:t>‹#›</a:t>
            </a:fld>
            <a:endParaRPr lang="ja-JP" altLang="en-US"/>
          </a:p>
        </p:txBody>
      </p:sp>
    </p:spTree>
    <p:extLst>
      <p:ext uri="{BB962C8B-B14F-4D97-AF65-F5344CB8AC3E}">
        <p14:creationId xmlns:p14="http://schemas.microsoft.com/office/powerpoint/2010/main" val="1977759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342900" y="2311400"/>
            <a:ext cx="3009900" cy="653692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3505200" y="2311400"/>
            <a:ext cx="3009900" cy="653692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a:extLst>
              <a:ext uri="{FF2B5EF4-FFF2-40B4-BE49-F238E27FC236}">
                <a16:creationId xmlns:a16="http://schemas.microsoft.com/office/drawing/2014/main" id="{B200AC52-0020-4D5E-BB47-0FB06B661C4D}"/>
              </a:ext>
            </a:extLst>
          </p:cNvPr>
          <p:cNvSpPr>
            <a:spLocks noGrp="1"/>
          </p:cNvSpPr>
          <p:nvPr>
            <p:ph type="dt" sz="half" idx="10"/>
          </p:nvPr>
        </p:nvSpPr>
        <p:spPr/>
        <p:txBody>
          <a:bodyPr/>
          <a:lstStyle>
            <a:lvl1pPr>
              <a:defRPr/>
            </a:lvl1pPr>
          </a:lstStyle>
          <a:p>
            <a:pPr>
              <a:defRPr/>
            </a:pPr>
            <a:fld id="{D4A9BCC1-49C3-4371-A0C3-409A37B8BDBB}" type="datetimeFigureOut">
              <a:rPr lang="ja-JP" altLang="en-US"/>
              <a:pPr>
                <a:defRPr/>
              </a:pPr>
              <a:t>2021/11/25</a:t>
            </a:fld>
            <a:endParaRPr lang="ja-JP" altLang="en-US"/>
          </a:p>
        </p:txBody>
      </p:sp>
      <p:sp>
        <p:nvSpPr>
          <p:cNvPr id="6" name="フッター プレースホルダー 4">
            <a:extLst>
              <a:ext uri="{FF2B5EF4-FFF2-40B4-BE49-F238E27FC236}">
                <a16:creationId xmlns:a16="http://schemas.microsoft.com/office/drawing/2014/main" id="{22478B1A-CE86-4A04-AA7F-17D6D0F28F7B}"/>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a:extLst>
              <a:ext uri="{FF2B5EF4-FFF2-40B4-BE49-F238E27FC236}">
                <a16:creationId xmlns:a16="http://schemas.microsoft.com/office/drawing/2014/main" id="{39424B67-CC6A-457C-9920-0EC1393F36AE}"/>
              </a:ext>
            </a:extLst>
          </p:cNvPr>
          <p:cNvSpPr>
            <a:spLocks noGrp="1"/>
          </p:cNvSpPr>
          <p:nvPr>
            <p:ph type="sldNum" sz="quarter" idx="12"/>
          </p:nvPr>
        </p:nvSpPr>
        <p:spPr/>
        <p:txBody>
          <a:bodyPr/>
          <a:lstStyle>
            <a:lvl1pPr>
              <a:defRPr/>
            </a:lvl1pPr>
          </a:lstStyle>
          <a:p>
            <a:fld id="{8A62F9F9-F8A5-4BD6-961D-CEBE8CE0A466}" type="slidenum">
              <a:rPr lang="ja-JP" altLang="en-US"/>
              <a:pPr/>
              <a:t>‹#›</a:t>
            </a:fld>
            <a:endParaRPr lang="ja-JP" altLang="en-US"/>
          </a:p>
        </p:txBody>
      </p:sp>
    </p:spTree>
    <p:extLst>
      <p:ext uri="{BB962C8B-B14F-4D97-AF65-F5344CB8AC3E}">
        <p14:creationId xmlns:p14="http://schemas.microsoft.com/office/powerpoint/2010/main" val="28419356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342900" y="2216812"/>
            <a:ext cx="3030538" cy="92524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342900" y="3142060"/>
            <a:ext cx="3030538" cy="570626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3484564" y="2216812"/>
            <a:ext cx="3030537" cy="92524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3484564" y="3142060"/>
            <a:ext cx="3030537" cy="570626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a:extLst>
              <a:ext uri="{FF2B5EF4-FFF2-40B4-BE49-F238E27FC236}">
                <a16:creationId xmlns:a16="http://schemas.microsoft.com/office/drawing/2014/main" id="{5ED3566B-82B0-4ABA-A202-0D90613C7BF4}"/>
              </a:ext>
            </a:extLst>
          </p:cNvPr>
          <p:cNvSpPr>
            <a:spLocks noGrp="1"/>
          </p:cNvSpPr>
          <p:nvPr>
            <p:ph type="dt" sz="half" idx="10"/>
          </p:nvPr>
        </p:nvSpPr>
        <p:spPr/>
        <p:txBody>
          <a:bodyPr/>
          <a:lstStyle>
            <a:lvl1pPr>
              <a:defRPr/>
            </a:lvl1pPr>
          </a:lstStyle>
          <a:p>
            <a:pPr>
              <a:defRPr/>
            </a:pPr>
            <a:fld id="{812AE51A-2F8F-4895-A976-9C54C29538AF}" type="datetimeFigureOut">
              <a:rPr lang="ja-JP" altLang="en-US"/>
              <a:pPr>
                <a:defRPr/>
              </a:pPr>
              <a:t>2021/11/25</a:t>
            </a:fld>
            <a:endParaRPr lang="ja-JP" altLang="en-US"/>
          </a:p>
        </p:txBody>
      </p:sp>
      <p:sp>
        <p:nvSpPr>
          <p:cNvPr id="8" name="フッター プレースホルダー 4">
            <a:extLst>
              <a:ext uri="{FF2B5EF4-FFF2-40B4-BE49-F238E27FC236}">
                <a16:creationId xmlns:a16="http://schemas.microsoft.com/office/drawing/2014/main" id="{74AC3499-6612-4C9A-97DC-79368AE7E080}"/>
              </a:ext>
            </a:extLst>
          </p:cNvPr>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a:extLst>
              <a:ext uri="{FF2B5EF4-FFF2-40B4-BE49-F238E27FC236}">
                <a16:creationId xmlns:a16="http://schemas.microsoft.com/office/drawing/2014/main" id="{BF2B0BFE-4B96-47B7-B698-B97A1BEF9E4C}"/>
              </a:ext>
            </a:extLst>
          </p:cNvPr>
          <p:cNvSpPr>
            <a:spLocks noGrp="1"/>
          </p:cNvSpPr>
          <p:nvPr>
            <p:ph type="sldNum" sz="quarter" idx="12"/>
          </p:nvPr>
        </p:nvSpPr>
        <p:spPr/>
        <p:txBody>
          <a:bodyPr/>
          <a:lstStyle>
            <a:lvl1pPr>
              <a:defRPr/>
            </a:lvl1pPr>
          </a:lstStyle>
          <a:p>
            <a:fld id="{9CEF7F7C-D1EB-4A3F-8347-D09DE2E8C3CB}" type="slidenum">
              <a:rPr lang="ja-JP" altLang="en-US"/>
              <a:pPr/>
              <a:t>‹#›</a:t>
            </a:fld>
            <a:endParaRPr lang="ja-JP" altLang="en-US"/>
          </a:p>
        </p:txBody>
      </p:sp>
    </p:spTree>
    <p:extLst>
      <p:ext uri="{BB962C8B-B14F-4D97-AF65-F5344CB8AC3E}">
        <p14:creationId xmlns:p14="http://schemas.microsoft.com/office/powerpoint/2010/main" val="3041841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a:extLst>
              <a:ext uri="{FF2B5EF4-FFF2-40B4-BE49-F238E27FC236}">
                <a16:creationId xmlns:a16="http://schemas.microsoft.com/office/drawing/2014/main" id="{ACC6698F-4513-471D-8838-A5CBA5F2F8E9}"/>
              </a:ext>
            </a:extLst>
          </p:cNvPr>
          <p:cNvSpPr>
            <a:spLocks noGrp="1"/>
          </p:cNvSpPr>
          <p:nvPr>
            <p:ph type="dt" sz="half" idx="10"/>
          </p:nvPr>
        </p:nvSpPr>
        <p:spPr/>
        <p:txBody>
          <a:bodyPr/>
          <a:lstStyle>
            <a:lvl1pPr>
              <a:defRPr/>
            </a:lvl1pPr>
          </a:lstStyle>
          <a:p>
            <a:pPr>
              <a:defRPr/>
            </a:pPr>
            <a:fld id="{A36FB885-4B6E-4F18-BD45-CCC6085657C4}" type="datetimeFigureOut">
              <a:rPr lang="ja-JP" altLang="en-US"/>
              <a:pPr>
                <a:defRPr/>
              </a:pPr>
              <a:t>2021/11/25</a:t>
            </a:fld>
            <a:endParaRPr lang="ja-JP" altLang="en-US"/>
          </a:p>
        </p:txBody>
      </p:sp>
      <p:sp>
        <p:nvSpPr>
          <p:cNvPr id="4" name="フッター プレースホルダー 4">
            <a:extLst>
              <a:ext uri="{FF2B5EF4-FFF2-40B4-BE49-F238E27FC236}">
                <a16:creationId xmlns:a16="http://schemas.microsoft.com/office/drawing/2014/main" id="{FE2FFE9C-F28F-4253-8FA4-3AE73A9C693A}"/>
              </a:ext>
            </a:extLst>
          </p:cNvPr>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a:extLst>
              <a:ext uri="{FF2B5EF4-FFF2-40B4-BE49-F238E27FC236}">
                <a16:creationId xmlns:a16="http://schemas.microsoft.com/office/drawing/2014/main" id="{43B39EC2-2A5A-4CE6-8BBC-71F5FDF94BFF}"/>
              </a:ext>
            </a:extLst>
          </p:cNvPr>
          <p:cNvSpPr>
            <a:spLocks noGrp="1"/>
          </p:cNvSpPr>
          <p:nvPr>
            <p:ph type="sldNum" sz="quarter" idx="12"/>
          </p:nvPr>
        </p:nvSpPr>
        <p:spPr/>
        <p:txBody>
          <a:bodyPr/>
          <a:lstStyle>
            <a:lvl1pPr>
              <a:defRPr/>
            </a:lvl1pPr>
          </a:lstStyle>
          <a:p>
            <a:fld id="{5788B2C0-7ADA-406C-AE12-174E559FAC89}" type="slidenum">
              <a:rPr lang="ja-JP" altLang="en-US"/>
              <a:pPr/>
              <a:t>‹#›</a:t>
            </a:fld>
            <a:endParaRPr lang="ja-JP" altLang="en-US"/>
          </a:p>
        </p:txBody>
      </p:sp>
    </p:spTree>
    <p:extLst>
      <p:ext uri="{BB962C8B-B14F-4D97-AF65-F5344CB8AC3E}">
        <p14:creationId xmlns:p14="http://schemas.microsoft.com/office/powerpoint/2010/main" val="228806481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a:extLst>
              <a:ext uri="{FF2B5EF4-FFF2-40B4-BE49-F238E27FC236}">
                <a16:creationId xmlns:a16="http://schemas.microsoft.com/office/drawing/2014/main" id="{E54FAEBC-5BE5-4F3D-8080-4594CA65292F}"/>
              </a:ext>
            </a:extLst>
          </p:cNvPr>
          <p:cNvSpPr>
            <a:spLocks noGrp="1"/>
          </p:cNvSpPr>
          <p:nvPr>
            <p:ph type="dt" sz="half" idx="10"/>
          </p:nvPr>
        </p:nvSpPr>
        <p:spPr/>
        <p:txBody>
          <a:bodyPr/>
          <a:lstStyle>
            <a:lvl1pPr>
              <a:defRPr/>
            </a:lvl1pPr>
          </a:lstStyle>
          <a:p>
            <a:pPr>
              <a:defRPr/>
            </a:pPr>
            <a:fld id="{8F83BF7F-B101-493A-806E-6F3EDAFBD4FB}" type="datetimeFigureOut">
              <a:rPr lang="ja-JP" altLang="en-US"/>
              <a:pPr>
                <a:defRPr/>
              </a:pPr>
              <a:t>2021/11/25</a:t>
            </a:fld>
            <a:endParaRPr lang="ja-JP" altLang="en-US"/>
          </a:p>
        </p:txBody>
      </p:sp>
      <p:sp>
        <p:nvSpPr>
          <p:cNvPr id="3" name="フッター プレースホルダー 4">
            <a:extLst>
              <a:ext uri="{FF2B5EF4-FFF2-40B4-BE49-F238E27FC236}">
                <a16:creationId xmlns:a16="http://schemas.microsoft.com/office/drawing/2014/main" id="{6AB631A4-2715-4184-B93F-1AC2CFA306C4}"/>
              </a:ext>
            </a:extLst>
          </p:cNvPr>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a:extLst>
              <a:ext uri="{FF2B5EF4-FFF2-40B4-BE49-F238E27FC236}">
                <a16:creationId xmlns:a16="http://schemas.microsoft.com/office/drawing/2014/main" id="{4C013BC5-0B4B-45A8-A620-1CF4A88DCC31}"/>
              </a:ext>
            </a:extLst>
          </p:cNvPr>
          <p:cNvSpPr>
            <a:spLocks noGrp="1"/>
          </p:cNvSpPr>
          <p:nvPr>
            <p:ph type="sldNum" sz="quarter" idx="12"/>
          </p:nvPr>
        </p:nvSpPr>
        <p:spPr/>
        <p:txBody>
          <a:bodyPr/>
          <a:lstStyle>
            <a:lvl1pPr>
              <a:defRPr/>
            </a:lvl1pPr>
          </a:lstStyle>
          <a:p>
            <a:fld id="{0DBF7E0B-A758-4588-BD38-6225E7F10E17}" type="slidenum">
              <a:rPr lang="ja-JP" altLang="en-US"/>
              <a:pPr/>
              <a:t>‹#›</a:t>
            </a:fld>
            <a:endParaRPr lang="ja-JP" altLang="en-US"/>
          </a:p>
        </p:txBody>
      </p:sp>
    </p:spTree>
    <p:extLst>
      <p:ext uri="{BB962C8B-B14F-4D97-AF65-F5344CB8AC3E}">
        <p14:creationId xmlns:p14="http://schemas.microsoft.com/office/powerpoint/2010/main" val="31849119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5678388" cy="1045911"/>
          </a:xfrm>
        </p:spPr>
        <p:txBody>
          <a:bodyPr>
            <a:normAutofit/>
          </a:bodyPr>
          <a:lstStyle>
            <a:lvl1pPr algn="l">
              <a:defRPr sz="2800">
                <a:solidFill>
                  <a:schemeClr val="bg1"/>
                </a:solidFill>
              </a:defRPr>
            </a:lvl1pPr>
          </a:lstStyle>
          <a:p>
            <a:r>
              <a:rPr lang="ja-JP" altLang="en-US" dirty="0"/>
              <a:t>マスター タイトルの書式設定</a:t>
            </a:r>
          </a:p>
        </p:txBody>
      </p:sp>
      <p:sp>
        <p:nvSpPr>
          <p:cNvPr id="3" name="コンテンツ プレースホルダー 2"/>
          <p:cNvSpPr>
            <a:spLocks noGrp="1"/>
          </p:cNvSpPr>
          <p:nvPr>
            <p:ph idx="1"/>
          </p:nvPr>
        </p:nvSpPr>
        <p:spPr>
          <a:xfrm>
            <a:off x="342900" y="1520620"/>
            <a:ext cx="6172200" cy="7328284"/>
          </a:xfrm>
        </p:spPr>
        <p:txBody>
          <a:bodyPr/>
          <a:lstStyle>
            <a:lvl1pPr>
              <a:defRPr sz="4000">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4" name="日付プレースホルダー 3">
            <a:extLst>
              <a:ext uri="{FF2B5EF4-FFF2-40B4-BE49-F238E27FC236}">
                <a16:creationId xmlns:a16="http://schemas.microsoft.com/office/drawing/2014/main" id="{AB7767C8-1F12-4A93-A3F6-025DE7411907}"/>
              </a:ext>
            </a:extLst>
          </p:cNvPr>
          <p:cNvSpPr>
            <a:spLocks noGrp="1"/>
          </p:cNvSpPr>
          <p:nvPr>
            <p:ph type="dt" sz="half" idx="10"/>
          </p:nvPr>
        </p:nvSpPr>
        <p:spPr/>
        <p:txBody>
          <a:bodyPr/>
          <a:lstStyle>
            <a:lvl1pPr>
              <a:defRPr/>
            </a:lvl1pPr>
          </a:lstStyle>
          <a:p>
            <a:pPr>
              <a:defRPr/>
            </a:pPr>
            <a:fld id="{FDD39190-95F2-4F94-83E0-348125BB5773}" type="datetimeFigureOut">
              <a:rPr lang="ja-JP" altLang="en-US"/>
              <a:pPr>
                <a:defRPr/>
              </a:pPr>
              <a:t>2021/11/25</a:t>
            </a:fld>
            <a:endParaRPr lang="ja-JP" altLang="en-US"/>
          </a:p>
        </p:txBody>
      </p:sp>
      <p:sp>
        <p:nvSpPr>
          <p:cNvPr id="5" name="フッター プレースホルダー 4">
            <a:extLst>
              <a:ext uri="{FF2B5EF4-FFF2-40B4-BE49-F238E27FC236}">
                <a16:creationId xmlns:a16="http://schemas.microsoft.com/office/drawing/2014/main" id="{3C5F8BC8-C140-464A-9822-795FA2CEF156}"/>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a:extLst>
              <a:ext uri="{FF2B5EF4-FFF2-40B4-BE49-F238E27FC236}">
                <a16:creationId xmlns:a16="http://schemas.microsoft.com/office/drawing/2014/main" id="{DED7D272-48E6-42E1-9AD4-E5755FEE1138}"/>
              </a:ext>
            </a:extLst>
          </p:cNvPr>
          <p:cNvSpPr>
            <a:spLocks noGrp="1"/>
          </p:cNvSpPr>
          <p:nvPr>
            <p:ph type="sldNum" sz="quarter" idx="12"/>
          </p:nvPr>
        </p:nvSpPr>
        <p:spPr/>
        <p:txBody>
          <a:bodyPr/>
          <a:lstStyle>
            <a:lvl1pPr>
              <a:defRPr/>
            </a:lvl1pPr>
          </a:lstStyle>
          <a:p>
            <a:fld id="{D5DB164C-13BE-45A3-BDC1-54E4DC102982}" type="slidenum">
              <a:rPr lang="ja-JP" altLang="en-US"/>
              <a:pPr/>
              <a:t>‹#›</a:t>
            </a:fld>
            <a:endParaRPr lang="ja-JP" altLang="en-US"/>
          </a:p>
        </p:txBody>
      </p:sp>
    </p:spTree>
    <p:extLst>
      <p:ext uri="{BB962C8B-B14F-4D97-AF65-F5344CB8AC3E}">
        <p14:creationId xmlns:p14="http://schemas.microsoft.com/office/powerpoint/2010/main" val="104760326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3833"/>
            <a:ext cx="2255838" cy="1678517"/>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2681288" y="393833"/>
            <a:ext cx="3833812" cy="845449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342900" y="2072350"/>
            <a:ext cx="2255838" cy="677597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a:extLst>
              <a:ext uri="{FF2B5EF4-FFF2-40B4-BE49-F238E27FC236}">
                <a16:creationId xmlns:a16="http://schemas.microsoft.com/office/drawing/2014/main" id="{620319CC-DF3A-42F3-95BC-E2E2E00212FC}"/>
              </a:ext>
            </a:extLst>
          </p:cNvPr>
          <p:cNvSpPr>
            <a:spLocks noGrp="1"/>
          </p:cNvSpPr>
          <p:nvPr>
            <p:ph type="dt" sz="half" idx="10"/>
          </p:nvPr>
        </p:nvSpPr>
        <p:spPr/>
        <p:txBody>
          <a:bodyPr/>
          <a:lstStyle>
            <a:lvl1pPr>
              <a:defRPr/>
            </a:lvl1pPr>
          </a:lstStyle>
          <a:p>
            <a:pPr>
              <a:defRPr/>
            </a:pPr>
            <a:fld id="{FC296025-8393-4754-A244-B54FD17D99FD}" type="datetimeFigureOut">
              <a:rPr lang="ja-JP" altLang="en-US"/>
              <a:pPr>
                <a:defRPr/>
              </a:pPr>
              <a:t>2021/11/25</a:t>
            </a:fld>
            <a:endParaRPr lang="ja-JP" altLang="en-US"/>
          </a:p>
        </p:txBody>
      </p:sp>
      <p:sp>
        <p:nvSpPr>
          <p:cNvPr id="6" name="フッター プレースホルダー 4">
            <a:extLst>
              <a:ext uri="{FF2B5EF4-FFF2-40B4-BE49-F238E27FC236}">
                <a16:creationId xmlns:a16="http://schemas.microsoft.com/office/drawing/2014/main" id="{4BF72FE2-C073-440D-8060-DF5A236B9440}"/>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a:extLst>
              <a:ext uri="{FF2B5EF4-FFF2-40B4-BE49-F238E27FC236}">
                <a16:creationId xmlns:a16="http://schemas.microsoft.com/office/drawing/2014/main" id="{68AF763F-B641-4CFD-8FEA-B1E1F892A640}"/>
              </a:ext>
            </a:extLst>
          </p:cNvPr>
          <p:cNvSpPr>
            <a:spLocks noGrp="1"/>
          </p:cNvSpPr>
          <p:nvPr>
            <p:ph type="sldNum" sz="quarter" idx="12"/>
          </p:nvPr>
        </p:nvSpPr>
        <p:spPr/>
        <p:txBody>
          <a:bodyPr/>
          <a:lstStyle>
            <a:lvl1pPr>
              <a:defRPr/>
            </a:lvl1pPr>
          </a:lstStyle>
          <a:p>
            <a:fld id="{0528D5A5-3038-42B0-A6A3-4406C79C4E95}" type="slidenum">
              <a:rPr lang="ja-JP" altLang="en-US"/>
              <a:pPr/>
              <a:t>‹#›</a:t>
            </a:fld>
            <a:endParaRPr lang="ja-JP" altLang="en-US"/>
          </a:p>
        </p:txBody>
      </p:sp>
    </p:spTree>
    <p:extLst>
      <p:ext uri="{BB962C8B-B14F-4D97-AF65-F5344CB8AC3E}">
        <p14:creationId xmlns:p14="http://schemas.microsoft.com/office/powerpoint/2010/main" val="319462008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613" y="6934200"/>
            <a:ext cx="4114800" cy="818621"/>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344613" y="885693"/>
            <a:ext cx="4114800" cy="59436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344613" y="7752821"/>
            <a:ext cx="4114800" cy="116257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a:extLst>
              <a:ext uri="{FF2B5EF4-FFF2-40B4-BE49-F238E27FC236}">
                <a16:creationId xmlns:a16="http://schemas.microsoft.com/office/drawing/2014/main" id="{150A5D36-8370-4F04-9CE7-A0B1ACB6FD43}"/>
              </a:ext>
            </a:extLst>
          </p:cNvPr>
          <p:cNvSpPr>
            <a:spLocks noGrp="1"/>
          </p:cNvSpPr>
          <p:nvPr>
            <p:ph type="dt" sz="half" idx="10"/>
          </p:nvPr>
        </p:nvSpPr>
        <p:spPr/>
        <p:txBody>
          <a:bodyPr/>
          <a:lstStyle>
            <a:lvl1pPr>
              <a:defRPr/>
            </a:lvl1pPr>
          </a:lstStyle>
          <a:p>
            <a:pPr>
              <a:defRPr/>
            </a:pPr>
            <a:fld id="{7562830C-7BB4-4B1C-9507-91BC809B2E6C}" type="datetimeFigureOut">
              <a:rPr lang="ja-JP" altLang="en-US"/>
              <a:pPr>
                <a:defRPr/>
              </a:pPr>
              <a:t>2021/11/25</a:t>
            </a:fld>
            <a:endParaRPr lang="ja-JP" altLang="en-US"/>
          </a:p>
        </p:txBody>
      </p:sp>
      <p:sp>
        <p:nvSpPr>
          <p:cNvPr id="6" name="フッター プレースホルダー 4">
            <a:extLst>
              <a:ext uri="{FF2B5EF4-FFF2-40B4-BE49-F238E27FC236}">
                <a16:creationId xmlns:a16="http://schemas.microsoft.com/office/drawing/2014/main" id="{B8C5CE51-BAAD-4F50-9CE3-8021A35B62F9}"/>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a:extLst>
              <a:ext uri="{FF2B5EF4-FFF2-40B4-BE49-F238E27FC236}">
                <a16:creationId xmlns:a16="http://schemas.microsoft.com/office/drawing/2014/main" id="{6811B2C6-A727-4018-99FD-E30366877310}"/>
              </a:ext>
            </a:extLst>
          </p:cNvPr>
          <p:cNvSpPr>
            <a:spLocks noGrp="1"/>
          </p:cNvSpPr>
          <p:nvPr>
            <p:ph type="sldNum" sz="quarter" idx="12"/>
          </p:nvPr>
        </p:nvSpPr>
        <p:spPr/>
        <p:txBody>
          <a:bodyPr/>
          <a:lstStyle>
            <a:lvl1pPr>
              <a:defRPr/>
            </a:lvl1pPr>
          </a:lstStyle>
          <a:p>
            <a:fld id="{2E569886-C0D8-4063-8EEA-0A6E617A2A21}" type="slidenum">
              <a:rPr lang="ja-JP" altLang="en-US"/>
              <a:pPr/>
              <a:t>‹#›</a:t>
            </a:fld>
            <a:endParaRPr lang="ja-JP" altLang="en-US"/>
          </a:p>
        </p:txBody>
      </p:sp>
    </p:spTree>
    <p:extLst>
      <p:ext uri="{BB962C8B-B14F-4D97-AF65-F5344CB8AC3E}">
        <p14:creationId xmlns:p14="http://schemas.microsoft.com/office/powerpoint/2010/main" val="363258552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2FBC52BD-CEF0-4608-9A26-37E2B822FC27}"/>
              </a:ext>
            </a:extLst>
          </p:cNvPr>
          <p:cNvSpPr>
            <a:spLocks noGrp="1"/>
          </p:cNvSpPr>
          <p:nvPr>
            <p:ph type="dt" sz="half" idx="10"/>
          </p:nvPr>
        </p:nvSpPr>
        <p:spPr/>
        <p:txBody>
          <a:bodyPr/>
          <a:lstStyle>
            <a:lvl1pPr>
              <a:defRPr/>
            </a:lvl1pPr>
          </a:lstStyle>
          <a:p>
            <a:pPr>
              <a:defRPr/>
            </a:pPr>
            <a:fld id="{2FE8BCE2-F8DE-4D9D-BE42-1C2C7675B9B4}" type="datetimeFigureOut">
              <a:rPr lang="ja-JP" altLang="en-US"/>
              <a:pPr>
                <a:defRPr/>
              </a:pPr>
              <a:t>2021/11/25</a:t>
            </a:fld>
            <a:endParaRPr lang="ja-JP" altLang="en-US"/>
          </a:p>
        </p:txBody>
      </p:sp>
      <p:sp>
        <p:nvSpPr>
          <p:cNvPr id="5" name="フッター プレースホルダー 4">
            <a:extLst>
              <a:ext uri="{FF2B5EF4-FFF2-40B4-BE49-F238E27FC236}">
                <a16:creationId xmlns:a16="http://schemas.microsoft.com/office/drawing/2014/main" id="{53A54E91-8913-4AD6-BE29-96982AB73691}"/>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a:extLst>
              <a:ext uri="{FF2B5EF4-FFF2-40B4-BE49-F238E27FC236}">
                <a16:creationId xmlns:a16="http://schemas.microsoft.com/office/drawing/2014/main" id="{E75414DE-D175-4C13-8BA4-F42906C71832}"/>
              </a:ext>
            </a:extLst>
          </p:cNvPr>
          <p:cNvSpPr>
            <a:spLocks noGrp="1"/>
          </p:cNvSpPr>
          <p:nvPr>
            <p:ph type="sldNum" sz="quarter" idx="12"/>
          </p:nvPr>
        </p:nvSpPr>
        <p:spPr/>
        <p:txBody>
          <a:bodyPr/>
          <a:lstStyle>
            <a:lvl1pPr>
              <a:defRPr/>
            </a:lvl1pPr>
          </a:lstStyle>
          <a:p>
            <a:fld id="{B5A218B8-8A1B-4CCE-8274-F2EB3DAA2D66}" type="slidenum">
              <a:rPr lang="ja-JP" altLang="en-US"/>
              <a:pPr/>
              <a:t>‹#›</a:t>
            </a:fld>
            <a:endParaRPr lang="ja-JP" altLang="en-US"/>
          </a:p>
        </p:txBody>
      </p:sp>
    </p:spTree>
    <p:extLst>
      <p:ext uri="{BB962C8B-B14F-4D97-AF65-F5344CB8AC3E}">
        <p14:creationId xmlns:p14="http://schemas.microsoft.com/office/powerpoint/2010/main" val="335151127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7273"/>
            <a:ext cx="1543050" cy="8451056"/>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342900" y="397273"/>
            <a:ext cx="4476750" cy="8451056"/>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A6DEEDC2-1A3A-466E-84DA-31050C09F224}"/>
              </a:ext>
            </a:extLst>
          </p:cNvPr>
          <p:cNvSpPr>
            <a:spLocks noGrp="1"/>
          </p:cNvSpPr>
          <p:nvPr>
            <p:ph type="dt" sz="half" idx="10"/>
          </p:nvPr>
        </p:nvSpPr>
        <p:spPr/>
        <p:txBody>
          <a:bodyPr/>
          <a:lstStyle>
            <a:lvl1pPr>
              <a:defRPr/>
            </a:lvl1pPr>
          </a:lstStyle>
          <a:p>
            <a:pPr>
              <a:defRPr/>
            </a:pPr>
            <a:fld id="{72B7B3A8-15CC-4C2F-977B-F072F31D53FD}" type="datetimeFigureOut">
              <a:rPr lang="ja-JP" altLang="en-US"/>
              <a:pPr>
                <a:defRPr/>
              </a:pPr>
              <a:t>2021/11/25</a:t>
            </a:fld>
            <a:endParaRPr lang="ja-JP" altLang="en-US"/>
          </a:p>
        </p:txBody>
      </p:sp>
      <p:sp>
        <p:nvSpPr>
          <p:cNvPr id="5" name="フッター プレースホルダー 4">
            <a:extLst>
              <a:ext uri="{FF2B5EF4-FFF2-40B4-BE49-F238E27FC236}">
                <a16:creationId xmlns:a16="http://schemas.microsoft.com/office/drawing/2014/main" id="{3647FACB-013A-46A1-A172-84F6045B3C02}"/>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a:extLst>
              <a:ext uri="{FF2B5EF4-FFF2-40B4-BE49-F238E27FC236}">
                <a16:creationId xmlns:a16="http://schemas.microsoft.com/office/drawing/2014/main" id="{DA357B2C-C361-4068-AF55-DF3057ADFA27}"/>
              </a:ext>
            </a:extLst>
          </p:cNvPr>
          <p:cNvSpPr>
            <a:spLocks noGrp="1"/>
          </p:cNvSpPr>
          <p:nvPr>
            <p:ph type="sldNum" sz="quarter" idx="12"/>
          </p:nvPr>
        </p:nvSpPr>
        <p:spPr/>
        <p:txBody>
          <a:bodyPr/>
          <a:lstStyle>
            <a:lvl1pPr>
              <a:defRPr/>
            </a:lvl1pPr>
          </a:lstStyle>
          <a:p>
            <a:fld id="{9CA8D46E-21A6-44F2-8BB7-36631CBD76C0}" type="slidenum">
              <a:rPr lang="ja-JP" altLang="en-US"/>
              <a:pPr/>
              <a:t>‹#›</a:t>
            </a:fld>
            <a:endParaRPr lang="ja-JP" altLang="en-US"/>
          </a:p>
        </p:txBody>
      </p:sp>
    </p:spTree>
    <p:extLst>
      <p:ext uri="{BB962C8B-B14F-4D97-AF65-F5344CB8AC3E}">
        <p14:creationId xmlns:p14="http://schemas.microsoft.com/office/powerpoint/2010/main" val="18532561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日付プレースホルダー 3">
            <a:extLst>
              <a:ext uri="{FF2B5EF4-FFF2-40B4-BE49-F238E27FC236}">
                <a16:creationId xmlns:a16="http://schemas.microsoft.com/office/drawing/2014/main" id="{928B2BF8-A65B-4338-9DD7-990699301FAF}"/>
              </a:ext>
            </a:extLst>
          </p:cNvPr>
          <p:cNvSpPr>
            <a:spLocks noGrp="1"/>
          </p:cNvSpPr>
          <p:nvPr>
            <p:ph type="dt" sz="half" idx="10"/>
          </p:nvPr>
        </p:nvSpPr>
        <p:spPr/>
        <p:txBody>
          <a:bodyPr/>
          <a:lstStyle>
            <a:lvl1pPr>
              <a:defRPr/>
            </a:lvl1pPr>
          </a:lstStyle>
          <a:p>
            <a:pPr>
              <a:defRPr/>
            </a:pPr>
            <a:fld id="{7D8BD6E7-33E7-4AFB-B00D-D115284062A0}" type="datetimeFigureOut">
              <a:rPr lang="ja-JP" altLang="en-US"/>
              <a:pPr>
                <a:defRPr/>
              </a:pPr>
              <a:t>2021/11/25</a:t>
            </a:fld>
            <a:endParaRPr lang="ja-JP" altLang="en-US"/>
          </a:p>
        </p:txBody>
      </p:sp>
      <p:sp>
        <p:nvSpPr>
          <p:cNvPr id="5" name="フッター プレースホルダー 4">
            <a:extLst>
              <a:ext uri="{FF2B5EF4-FFF2-40B4-BE49-F238E27FC236}">
                <a16:creationId xmlns:a16="http://schemas.microsoft.com/office/drawing/2014/main" id="{2AC78862-37A6-4339-A718-FA13FE7E8371}"/>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a:extLst>
              <a:ext uri="{FF2B5EF4-FFF2-40B4-BE49-F238E27FC236}">
                <a16:creationId xmlns:a16="http://schemas.microsoft.com/office/drawing/2014/main" id="{9814B386-5233-4713-A0FC-5141BCBF712F}"/>
              </a:ext>
            </a:extLst>
          </p:cNvPr>
          <p:cNvSpPr>
            <a:spLocks noGrp="1"/>
          </p:cNvSpPr>
          <p:nvPr>
            <p:ph type="sldNum" sz="quarter" idx="12"/>
          </p:nvPr>
        </p:nvSpPr>
        <p:spPr/>
        <p:txBody>
          <a:bodyPr/>
          <a:lstStyle>
            <a:lvl1pPr>
              <a:defRPr/>
            </a:lvl1pPr>
          </a:lstStyle>
          <a:p>
            <a:fld id="{5E2513E3-FB97-4C55-9120-DED98708A43D}" type="slidenum">
              <a:rPr lang="ja-JP" altLang="en-US"/>
              <a:pPr/>
              <a:t>‹#›</a:t>
            </a:fld>
            <a:endParaRPr lang="ja-JP" altLang="en-US"/>
          </a:p>
        </p:txBody>
      </p:sp>
    </p:spTree>
    <p:extLst>
      <p:ext uri="{BB962C8B-B14F-4D97-AF65-F5344CB8AC3E}">
        <p14:creationId xmlns:p14="http://schemas.microsoft.com/office/powerpoint/2010/main" val="29060006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342900" y="2311402"/>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3486150" y="2311402"/>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a:extLst>
              <a:ext uri="{FF2B5EF4-FFF2-40B4-BE49-F238E27FC236}">
                <a16:creationId xmlns:a16="http://schemas.microsoft.com/office/drawing/2014/main" id="{BCDE0A0A-C3AF-4CB6-9A12-54AEF3A20085}"/>
              </a:ext>
            </a:extLst>
          </p:cNvPr>
          <p:cNvSpPr>
            <a:spLocks noGrp="1"/>
          </p:cNvSpPr>
          <p:nvPr>
            <p:ph type="dt" sz="half" idx="10"/>
          </p:nvPr>
        </p:nvSpPr>
        <p:spPr/>
        <p:txBody>
          <a:bodyPr/>
          <a:lstStyle>
            <a:lvl1pPr>
              <a:defRPr/>
            </a:lvl1pPr>
          </a:lstStyle>
          <a:p>
            <a:pPr>
              <a:defRPr/>
            </a:pPr>
            <a:fld id="{343A4E7A-48F5-4C73-AB99-4FA3E85A3231}" type="datetimeFigureOut">
              <a:rPr lang="ja-JP" altLang="en-US"/>
              <a:pPr>
                <a:defRPr/>
              </a:pPr>
              <a:t>2021/11/25</a:t>
            </a:fld>
            <a:endParaRPr lang="ja-JP" altLang="en-US"/>
          </a:p>
        </p:txBody>
      </p:sp>
      <p:sp>
        <p:nvSpPr>
          <p:cNvPr id="6" name="フッター プレースホルダー 4">
            <a:extLst>
              <a:ext uri="{FF2B5EF4-FFF2-40B4-BE49-F238E27FC236}">
                <a16:creationId xmlns:a16="http://schemas.microsoft.com/office/drawing/2014/main" id="{75367232-0B39-403A-A482-9B1CEC2C46C6}"/>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a:extLst>
              <a:ext uri="{FF2B5EF4-FFF2-40B4-BE49-F238E27FC236}">
                <a16:creationId xmlns:a16="http://schemas.microsoft.com/office/drawing/2014/main" id="{B8B2DAE3-BD6E-4C22-90B1-D33221C93F94}"/>
              </a:ext>
            </a:extLst>
          </p:cNvPr>
          <p:cNvSpPr>
            <a:spLocks noGrp="1"/>
          </p:cNvSpPr>
          <p:nvPr>
            <p:ph type="sldNum" sz="quarter" idx="12"/>
          </p:nvPr>
        </p:nvSpPr>
        <p:spPr/>
        <p:txBody>
          <a:bodyPr/>
          <a:lstStyle>
            <a:lvl1pPr>
              <a:defRPr/>
            </a:lvl1pPr>
          </a:lstStyle>
          <a:p>
            <a:fld id="{11265D83-C676-492B-88F9-63A877B97AEE}" type="slidenum">
              <a:rPr lang="ja-JP" altLang="en-US"/>
              <a:pPr/>
              <a:t>‹#›</a:t>
            </a:fld>
            <a:endParaRPr lang="ja-JP" altLang="en-US"/>
          </a:p>
        </p:txBody>
      </p:sp>
    </p:spTree>
    <p:extLst>
      <p:ext uri="{BB962C8B-B14F-4D97-AF65-F5344CB8AC3E}">
        <p14:creationId xmlns:p14="http://schemas.microsoft.com/office/powerpoint/2010/main" val="16622159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a:extLst>
              <a:ext uri="{FF2B5EF4-FFF2-40B4-BE49-F238E27FC236}">
                <a16:creationId xmlns:a16="http://schemas.microsoft.com/office/drawing/2014/main" id="{D07D05A2-6B70-4EEC-8338-BA91C70E7B35}"/>
              </a:ext>
            </a:extLst>
          </p:cNvPr>
          <p:cNvSpPr>
            <a:spLocks noGrp="1"/>
          </p:cNvSpPr>
          <p:nvPr>
            <p:ph type="dt" sz="half" idx="10"/>
          </p:nvPr>
        </p:nvSpPr>
        <p:spPr/>
        <p:txBody>
          <a:bodyPr/>
          <a:lstStyle>
            <a:lvl1pPr>
              <a:defRPr/>
            </a:lvl1pPr>
          </a:lstStyle>
          <a:p>
            <a:pPr>
              <a:defRPr/>
            </a:pPr>
            <a:fld id="{0F1A9BAB-3058-442A-98C7-C60389EFB784}" type="datetimeFigureOut">
              <a:rPr lang="ja-JP" altLang="en-US"/>
              <a:pPr>
                <a:defRPr/>
              </a:pPr>
              <a:t>2021/11/25</a:t>
            </a:fld>
            <a:endParaRPr lang="ja-JP" altLang="en-US"/>
          </a:p>
        </p:txBody>
      </p:sp>
      <p:sp>
        <p:nvSpPr>
          <p:cNvPr id="8" name="フッター プレースホルダー 4">
            <a:extLst>
              <a:ext uri="{FF2B5EF4-FFF2-40B4-BE49-F238E27FC236}">
                <a16:creationId xmlns:a16="http://schemas.microsoft.com/office/drawing/2014/main" id="{860B8E50-D17F-413A-B987-5460D6BDBE99}"/>
              </a:ext>
            </a:extLst>
          </p:cNvPr>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a:extLst>
              <a:ext uri="{FF2B5EF4-FFF2-40B4-BE49-F238E27FC236}">
                <a16:creationId xmlns:a16="http://schemas.microsoft.com/office/drawing/2014/main" id="{DA177FF4-68DB-4089-8860-2AAB392B04D1}"/>
              </a:ext>
            </a:extLst>
          </p:cNvPr>
          <p:cNvSpPr>
            <a:spLocks noGrp="1"/>
          </p:cNvSpPr>
          <p:nvPr>
            <p:ph type="sldNum" sz="quarter" idx="12"/>
          </p:nvPr>
        </p:nvSpPr>
        <p:spPr/>
        <p:txBody>
          <a:bodyPr/>
          <a:lstStyle>
            <a:lvl1pPr>
              <a:defRPr/>
            </a:lvl1pPr>
          </a:lstStyle>
          <a:p>
            <a:fld id="{249C8C60-18FB-425E-BEF4-76A6F21DE939}" type="slidenum">
              <a:rPr lang="ja-JP" altLang="en-US"/>
              <a:pPr/>
              <a:t>‹#›</a:t>
            </a:fld>
            <a:endParaRPr lang="ja-JP" altLang="en-US"/>
          </a:p>
        </p:txBody>
      </p:sp>
    </p:spTree>
    <p:extLst>
      <p:ext uri="{BB962C8B-B14F-4D97-AF65-F5344CB8AC3E}">
        <p14:creationId xmlns:p14="http://schemas.microsoft.com/office/powerpoint/2010/main" val="7624562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a:extLst>
              <a:ext uri="{FF2B5EF4-FFF2-40B4-BE49-F238E27FC236}">
                <a16:creationId xmlns:a16="http://schemas.microsoft.com/office/drawing/2014/main" id="{4D8A1CFF-09BE-452A-B001-6B229478376C}"/>
              </a:ext>
            </a:extLst>
          </p:cNvPr>
          <p:cNvSpPr>
            <a:spLocks noGrp="1"/>
          </p:cNvSpPr>
          <p:nvPr>
            <p:ph type="dt" sz="half" idx="10"/>
          </p:nvPr>
        </p:nvSpPr>
        <p:spPr/>
        <p:txBody>
          <a:bodyPr/>
          <a:lstStyle>
            <a:lvl1pPr>
              <a:defRPr/>
            </a:lvl1pPr>
          </a:lstStyle>
          <a:p>
            <a:pPr>
              <a:defRPr/>
            </a:pPr>
            <a:fld id="{8F24CEE6-29D1-488A-9E14-C24FAD067336}" type="datetimeFigureOut">
              <a:rPr lang="ja-JP" altLang="en-US"/>
              <a:pPr>
                <a:defRPr/>
              </a:pPr>
              <a:t>2021/11/25</a:t>
            </a:fld>
            <a:endParaRPr lang="ja-JP" altLang="en-US"/>
          </a:p>
        </p:txBody>
      </p:sp>
      <p:sp>
        <p:nvSpPr>
          <p:cNvPr id="4" name="フッター プレースホルダー 4">
            <a:extLst>
              <a:ext uri="{FF2B5EF4-FFF2-40B4-BE49-F238E27FC236}">
                <a16:creationId xmlns:a16="http://schemas.microsoft.com/office/drawing/2014/main" id="{B5169DF2-0E1E-40CC-BAB0-A1AE47A4154A}"/>
              </a:ext>
            </a:extLst>
          </p:cNvPr>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a:extLst>
              <a:ext uri="{FF2B5EF4-FFF2-40B4-BE49-F238E27FC236}">
                <a16:creationId xmlns:a16="http://schemas.microsoft.com/office/drawing/2014/main" id="{7F6B8650-79B9-4D94-A3D6-7A434ECAC7AD}"/>
              </a:ext>
            </a:extLst>
          </p:cNvPr>
          <p:cNvSpPr>
            <a:spLocks noGrp="1"/>
          </p:cNvSpPr>
          <p:nvPr>
            <p:ph type="sldNum" sz="quarter" idx="12"/>
          </p:nvPr>
        </p:nvSpPr>
        <p:spPr/>
        <p:txBody>
          <a:bodyPr/>
          <a:lstStyle>
            <a:lvl1pPr>
              <a:defRPr/>
            </a:lvl1pPr>
          </a:lstStyle>
          <a:p>
            <a:fld id="{B2C0D321-C2E1-4B50-B71F-DE7A3367FD55}" type="slidenum">
              <a:rPr lang="ja-JP" altLang="en-US"/>
              <a:pPr/>
              <a:t>‹#›</a:t>
            </a:fld>
            <a:endParaRPr lang="ja-JP" altLang="en-US"/>
          </a:p>
        </p:txBody>
      </p:sp>
    </p:spTree>
    <p:extLst>
      <p:ext uri="{BB962C8B-B14F-4D97-AF65-F5344CB8AC3E}">
        <p14:creationId xmlns:p14="http://schemas.microsoft.com/office/powerpoint/2010/main" val="57079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a:extLst>
              <a:ext uri="{FF2B5EF4-FFF2-40B4-BE49-F238E27FC236}">
                <a16:creationId xmlns:a16="http://schemas.microsoft.com/office/drawing/2014/main" id="{114288AC-6AB2-4EB2-97DD-51F6565B26EF}"/>
              </a:ext>
            </a:extLst>
          </p:cNvPr>
          <p:cNvSpPr>
            <a:spLocks noGrp="1"/>
          </p:cNvSpPr>
          <p:nvPr>
            <p:ph type="dt" sz="half" idx="10"/>
          </p:nvPr>
        </p:nvSpPr>
        <p:spPr/>
        <p:txBody>
          <a:bodyPr/>
          <a:lstStyle>
            <a:lvl1pPr>
              <a:defRPr/>
            </a:lvl1pPr>
          </a:lstStyle>
          <a:p>
            <a:pPr>
              <a:defRPr/>
            </a:pPr>
            <a:fld id="{DC0D81E1-F6C3-48C4-8734-D78B7323217B}" type="datetimeFigureOut">
              <a:rPr lang="ja-JP" altLang="en-US"/>
              <a:pPr>
                <a:defRPr/>
              </a:pPr>
              <a:t>2021/11/25</a:t>
            </a:fld>
            <a:endParaRPr lang="ja-JP" altLang="en-US"/>
          </a:p>
        </p:txBody>
      </p:sp>
      <p:sp>
        <p:nvSpPr>
          <p:cNvPr id="3" name="フッター プレースホルダー 4">
            <a:extLst>
              <a:ext uri="{FF2B5EF4-FFF2-40B4-BE49-F238E27FC236}">
                <a16:creationId xmlns:a16="http://schemas.microsoft.com/office/drawing/2014/main" id="{0A2765FD-93CD-4A32-A39E-3D2AF4186B61}"/>
              </a:ext>
            </a:extLst>
          </p:cNvPr>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a:extLst>
              <a:ext uri="{FF2B5EF4-FFF2-40B4-BE49-F238E27FC236}">
                <a16:creationId xmlns:a16="http://schemas.microsoft.com/office/drawing/2014/main" id="{24258765-88F8-4CD8-8C04-ED4D59A063E5}"/>
              </a:ext>
            </a:extLst>
          </p:cNvPr>
          <p:cNvSpPr>
            <a:spLocks noGrp="1"/>
          </p:cNvSpPr>
          <p:nvPr>
            <p:ph type="sldNum" sz="quarter" idx="12"/>
          </p:nvPr>
        </p:nvSpPr>
        <p:spPr/>
        <p:txBody>
          <a:bodyPr/>
          <a:lstStyle>
            <a:lvl1pPr>
              <a:defRPr/>
            </a:lvl1pPr>
          </a:lstStyle>
          <a:p>
            <a:fld id="{341A2434-238E-463C-9BDD-856C4A5AB1A9}" type="slidenum">
              <a:rPr lang="ja-JP" altLang="en-US"/>
              <a:pPr/>
              <a:t>‹#›</a:t>
            </a:fld>
            <a:endParaRPr lang="ja-JP" altLang="en-US"/>
          </a:p>
        </p:txBody>
      </p:sp>
    </p:spTree>
    <p:extLst>
      <p:ext uri="{BB962C8B-B14F-4D97-AF65-F5344CB8AC3E}">
        <p14:creationId xmlns:p14="http://schemas.microsoft.com/office/powerpoint/2010/main" val="40892149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7"/>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a:extLst>
              <a:ext uri="{FF2B5EF4-FFF2-40B4-BE49-F238E27FC236}">
                <a16:creationId xmlns:a16="http://schemas.microsoft.com/office/drawing/2014/main" id="{C7F2D7D5-5FC1-4887-AEA2-D1ABFC16D5D2}"/>
              </a:ext>
            </a:extLst>
          </p:cNvPr>
          <p:cNvSpPr>
            <a:spLocks noGrp="1"/>
          </p:cNvSpPr>
          <p:nvPr>
            <p:ph type="dt" sz="half" idx="10"/>
          </p:nvPr>
        </p:nvSpPr>
        <p:spPr/>
        <p:txBody>
          <a:bodyPr/>
          <a:lstStyle>
            <a:lvl1pPr>
              <a:defRPr/>
            </a:lvl1pPr>
          </a:lstStyle>
          <a:p>
            <a:pPr>
              <a:defRPr/>
            </a:pPr>
            <a:fld id="{A87A572A-A2BF-427F-A9A7-2FE2F1C9DAC0}" type="datetimeFigureOut">
              <a:rPr lang="ja-JP" altLang="en-US"/>
              <a:pPr>
                <a:defRPr/>
              </a:pPr>
              <a:t>2021/11/25</a:t>
            </a:fld>
            <a:endParaRPr lang="ja-JP" altLang="en-US"/>
          </a:p>
        </p:txBody>
      </p:sp>
      <p:sp>
        <p:nvSpPr>
          <p:cNvPr id="6" name="フッター プレースホルダー 4">
            <a:extLst>
              <a:ext uri="{FF2B5EF4-FFF2-40B4-BE49-F238E27FC236}">
                <a16:creationId xmlns:a16="http://schemas.microsoft.com/office/drawing/2014/main" id="{793DA45C-BE2E-4DF6-B8AB-8F04675A2809}"/>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a:extLst>
              <a:ext uri="{FF2B5EF4-FFF2-40B4-BE49-F238E27FC236}">
                <a16:creationId xmlns:a16="http://schemas.microsoft.com/office/drawing/2014/main" id="{4BAF2034-A11B-4DA3-8A70-A47BA7A362D6}"/>
              </a:ext>
            </a:extLst>
          </p:cNvPr>
          <p:cNvSpPr>
            <a:spLocks noGrp="1"/>
          </p:cNvSpPr>
          <p:nvPr>
            <p:ph type="sldNum" sz="quarter" idx="12"/>
          </p:nvPr>
        </p:nvSpPr>
        <p:spPr/>
        <p:txBody>
          <a:bodyPr/>
          <a:lstStyle>
            <a:lvl1pPr>
              <a:defRPr/>
            </a:lvl1pPr>
          </a:lstStyle>
          <a:p>
            <a:fld id="{03006906-E03E-4765-B559-DF0E9F7DC0EB}" type="slidenum">
              <a:rPr lang="ja-JP" altLang="en-US"/>
              <a:pPr/>
              <a:t>‹#›</a:t>
            </a:fld>
            <a:endParaRPr lang="ja-JP" altLang="en-US"/>
          </a:p>
        </p:txBody>
      </p:sp>
    </p:spTree>
    <p:extLst>
      <p:ext uri="{BB962C8B-B14F-4D97-AF65-F5344CB8AC3E}">
        <p14:creationId xmlns:p14="http://schemas.microsoft.com/office/powerpoint/2010/main" val="17130344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a:extLst>
              <a:ext uri="{FF2B5EF4-FFF2-40B4-BE49-F238E27FC236}">
                <a16:creationId xmlns:a16="http://schemas.microsoft.com/office/drawing/2014/main" id="{4C9E0CD8-3528-459B-A2E5-7744D6600916}"/>
              </a:ext>
            </a:extLst>
          </p:cNvPr>
          <p:cNvSpPr>
            <a:spLocks noGrp="1"/>
          </p:cNvSpPr>
          <p:nvPr>
            <p:ph type="dt" sz="half" idx="10"/>
          </p:nvPr>
        </p:nvSpPr>
        <p:spPr/>
        <p:txBody>
          <a:bodyPr/>
          <a:lstStyle>
            <a:lvl1pPr>
              <a:defRPr/>
            </a:lvl1pPr>
          </a:lstStyle>
          <a:p>
            <a:pPr>
              <a:defRPr/>
            </a:pPr>
            <a:fld id="{47E9E03B-70DA-4D30-B6E5-5431EDA1BC62}" type="datetimeFigureOut">
              <a:rPr lang="ja-JP" altLang="en-US"/>
              <a:pPr>
                <a:defRPr/>
              </a:pPr>
              <a:t>2021/11/25</a:t>
            </a:fld>
            <a:endParaRPr lang="ja-JP" altLang="en-US"/>
          </a:p>
        </p:txBody>
      </p:sp>
      <p:sp>
        <p:nvSpPr>
          <p:cNvPr id="6" name="フッター プレースホルダー 4">
            <a:extLst>
              <a:ext uri="{FF2B5EF4-FFF2-40B4-BE49-F238E27FC236}">
                <a16:creationId xmlns:a16="http://schemas.microsoft.com/office/drawing/2014/main" id="{BE6672D6-B7B6-4881-B109-7DCFBC0CF039}"/>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a:extLst>
              <a:ext uri="{FF2B5EF4-FFF2-40B4-BE49-F238E27FC236}">
                <a16:creationId xmlns:a16="http://schemas.microsoft.com/office/drawing/2014/main" id="{4425A3D2-938C-4D91-9B79-EAD11C2C0714}"/>
              </a:ext>
            </a:extLst>
          </p:cNvPr>
          <p:cNvSpPr>
            <a:spLocks noGrp="1"/>
          </p:cNvSpPr>
          <p:nvPr>
            <p:ph type="sldNum" sz="quarter" idx="12"/>
          </p:nvPr>
        </p:nvSpPr>
        <p:spPr/>
        <p:txBody>
          <a:bodyPr/>
          <a:lstStyle>
            <a:lvl1pPr>
              <a:defRPr/>
            </a:lvl1pPr>
          </a:lstStyle>
          <a:p>
            <a:fld id="{B2965074-92A2-4121-B1C6-F6467BB3A30C}" type="slidenum">
              <a:rPr lang="ja-JP" altLang="en-US"/>
              <a:pPr/>
              <a:t>‹#›</a:t>
            </a:fld>
            <a:endParaRPr lang="ja-JP" altLang="en-US"/>
          </a:p>
        </p:txBody>
      </p:sp>
    </p:spTree>
    <p:extLst>
      <p:ext uri="{BB962C8B-B14F-4D97-AF65-F5344CB8AC3E}">
        <p14:creationId xmlns:p14="http://schemas.microsoft.com/office/powerpoint/2010/main" val="246358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2.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ー 1">
            <a:extLst>
              <a:ext uri="{FF2B5EF4-FFF2-40B4-BE49-F238E27FC236}">
                <a16:creationId xmlns:a16="http://schemas.microsoft.com/office/drawing/2014/main" id="{8423A2EA-2069-4116-95CE-411F350E0AF4}"/>
              </a:ext>
            </a:extLst>
          </p:cNvPr>
          <p:cNvSpPr>
            <a:spLocks noGrp="1"/>
          </p:cNvSpPr>
          <p:nvPr>
            <p:ph type="title"/>
          </p:nvPr>
        </p:nvSpPr>
        <p:spPr bwMode="auto">
          <a:xfrm>
            <a:off x="342900" y="396875"/>
            <a:ext cx="6172200" cy="165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7" name="テキスト プレースホルダー 2">
            <a:extLst>
              <a:ext uri="{FF2B5EF4-FFF2-40B4-BE49-F238E27FC236}">
                <a16:creationId xmlns:a16="http://schemas.microsoft.com/office/drawing/2014/main" id="{5FE988CF-E8E0-4BB4-9CE1-F17551A20822}"/>
              </a:ext>
            </a:extLst>
          </p:cNvPr>
          <p:cNvSpPr>
            <a:spLocks noGrp="1"/>
          </p:cNvSpPr>
          <p:nvPr>
            <p:ph type="body" idx="1"/>
          </p:nvPr>
        </p:nvSpPr>
        <p:spPr bwMode="auto">
          <a:xfrm>
            <a:off x="342900" y="2311400"/>
            <a:ext cx="6172200" cy="653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FF042BF0-D1C1-4D2D-B635-9DBA7E58837E}"/>
              </a:ext>
            </a:extLst>
          </p:cNvPr>
          <p:cNvSpPr>
            <a:spLocks noGrp="1"/>
          </p:cNvSpPr>
          <p:nvPr>
            <p:ph type="dt" sz="half" idx="2"/>
          </p:nvPr>
        </p:nvSpPr>
        <p:spPr>
          <a:xfrm>
            <a:off x="342900" y="9182100"/>
            <a:ext cx="1600200" cy="525463"/>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defRPr>
            </a:lvl1pPr>
          </a:lstStyle>
          <a:p>
            <a:pPr>
              <a:defRPr/>
            </a:pPr>
            <a:fld id="{D2CEAEBE-3BC6-4A56-A46D-D82160873350}" type="datetimeFigureOut">
              <a:rPr lang="ja-JP" altLang="en-US"/>
              <a:pPr>
                <a:defRPr/>
              </a:pPr>
              <a:t>2021/11/25</a:t>
            </a:fld>
            <a:endParaRPr lang="ja-JP" altLang="en-US"/>
          </a:p>
        </p:txBody>
      </p:sp>
      <p:sp>
        <p:nvSpPr>
          <p:cNvPr id="5" name="フッター プレースホルダー 4">
            <a:extLst>
              <a:ext uri="{FF2B5EF4-FFF2-40B4-BE49-F238E27FC236}">
                <a16:creationId xmlns:a16="http://schemas.microsoft.com/office/drawing/2014/main" id="{6DE33909-903B-4EBD-A8E6-0A25415CF7EE}"/>
              </a:ext>
            </a:extLst>
          </p:cNvPr>
          <p:cNvSpPr>
            <a:spLocks noGrp="1"/>
          </p:cNvSpPr>
          <p:nvPr>
            <p:ph type="ftr" sz="quarter" idx="3"/>
          </p:nvPr>
        </p:nvSpPr>
        <p:spPr>
          <a:xfrm>
            <a:off x="2343150" y="9182100"/>
            <a:ext cx="2171700" cy="525463"/>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ja-JP" altLang="en-US"/>
          </a:p>
        </p:txBody>
      </p:sp>
      <p:sp>
        <p:nvSpPr>
          <p:cNvPr id="6" name="スライド番号プレースホルダー 5">
            <a:extLst>
              <a:ext uri="{FF2B5EF4-FFF2-40B4-BE49-F238E27FC236}">
                <a16:creationId xmlns:a16="http://schemas.microsoft.com/office/drawing/2014/main" id="{D4374A57-6F02-4B2A-B7E9-856A9D8CD44A}"/>
              </a:ext>
            </a:extLst>
          </p:cNvPr>
          <p:cNvSpPr>
            <a:spLocks noGrp="1"/>
          </p:cNvSpPr>
          <p:nvPr>
            <p:ph type="sldNum" sz="quarter" idx="4"/>
          </p:nvPr>
        </p:nvSpPr>
        <p:spPr>
          <a:xfrm>
            <a:off x="4914900" y="9182100"/>
            <a:ext cx="1600200" cy="525463"/>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fld id="{F6676415-A8B3-4309-BE8C-0D01FCC27898}" type="slidenum">
              <a:rPr lang="ja-JP" altLang="en-US"/>
              <a:pPr/>
              <a:t>‹#›</a:t>
            </a:fld>
            <a:endParaRPr lang="ja-JP" altLang="en-US"/>
          </a:p>
        </p:txBody>
      </p:sp>
      <p:pic>
        <p:nvPicPr>
          <p:cNvPr id="1031" name="Picture 2" descr="C:\Users\moak1\Desktop\20151208本田重要\sozai_honda\20151209tate_haikei300.jpg">
            <a:extLst>
              <a:ext uri="{FF2B5EF4-FFF2-40B4-BE49-F238E27FC236}">
                <a16:creationId xmlns:a16="http://schemas.microsoft.com/office/drawing/2014/main" id="{F3EAD81B-69C7-4B41-A832-437F6C2CDA6B}"/>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0" y="0"/>
            <a:ext cx="6858000" cy="991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176" r:id="rId1"/>
    <p:sldLayoutId id="2147484154" r:id="rId2"/>
    <p:sldLayoutId id="2147484155" r:id="rId3"/>
    <p:sldLayoutId id="2147484156" r:id="rId4"/>
    <p:sldLayoutId id="2147484157" r:id="rId5"/>
    <p:sldLayoutId id="2147484158" r:id="rId6"/>
    <p:sldLayoutId id="2147484159" r:id="rId7"/>
    <p:sldLayoutId id="2147484160" r:id="rId8"/>
    <p:sldLayoutId id="2147484161" r:id="rId9"/>
    <p:sldLayoutId id="2147484162" r:id="rId10"/>
    <p:sldLayoutId id="2147484163" r:id="rId11"/>
    <p:sldLayoutId id="2147484164" r:id="rId12"/>
  </p:sldLayoutIdLst>
  <p:txStyles>
    <p:titleStyle>
      <a:lvl1pPr algn="ctr" rtl="0" eaLnBrk="0" fontAlgn="base" hangingPunct="0">
        <a:spcBef>
          <a:spcPct val="0"/>
        </a:spcBef>
        <a:spcAft>
          <a:spcPct val="0"/>
        </a:spcAft>
        <a:defRPr kumimoji="1" sz="4400" kern="1200">
          <a:solidFill>
            <a:schemeClr val="tx1"/>
          </a:solidFill>
          <a:latin typeface="+mj-lt"/>
          <a:ea typeface="+mj-ea"/>
          <a:cs typeface="ＭＳ Ｐゴシック" charset="0"/>
        </a:defRPr>
      </a:lvl1pPr>
      <a:lvl2pPr algn="ctr" rtl="0" eaLnBrk="0" fontAlgn="base" hangingPunct="0">
        <a:spcBef>
          <a:spcPct val="0"/>
        </a:spcBef>
        <a:spcAft>
          <a:spcPct val="0"/>
        </a:spcAft>
        <a:defRPr kumimoji="1" sz="4400">
          <a:solidFill>
            <a:schemeClr val="tx1"/>
          </a:solidFill>
          <a:latin typeface="Calibri" charset="0"/>
          <a:ea typeface="ＭＳ Ｐゴシック" charset="0"/>
          <a:cs typeface="ＭＳ Ｐゴシック" charset="0"/>
        </a:defRPr>
      </a:lvl2pPr>
      <a:lvl3pPr algn="ctr" rtl="0" eaLnBrk="0" fontAlgn="base" hangingPunct="0">
        <a:spcBef>
          <a:spcPct val="0"/>
        </a:spcBef>
        <a:spcAft>
          <a:spcPct val="0"/>
        </a:spcAft>
        <a:defRPr kumimoji="1" sz="4400">
          <a:solidFill>
            <a:schemeClr val="tx1"/>
          </a:solidFill>
          <a:latin typeface="Calibri" charset="0"/>
          <a:ea typeface="ＭＳ Ｐゴシック" charset="0"/>
          <a:cs typeface="ＭＳ Ｐゴシック" charset="0"/>
        </a:defRPr>
      </a:lvl3pPr>
      <a:lvl4pPr algn="ctr" rtl="0" eaLnBrk="0" fontAlgn="base" hangingPunct="0">
        <a:spcBef>
          <a:spcPct val="0"/>
        </a:spcBef>
        <a:spcAft>
          <a:spcPct val="0"/>
        </a:spcAft>
        <a:defRPr kumimoji="1" sz="4400">
          <a:solidFill>
            <a:schemeClr val="tx1"/>
          </a:solidFill>
          <a:latin typeface="Calibri" charset="0"/>
          <a:ea typeface="ＭＳ Ｐゴシック" charset="0"/>
          <a:cs typeface="ＭＳ Ｐゴシック" charset="0"/>
        </a:defRPr>
      </a:lvl4pPr>
      <a:lvl5pPr algn="ctr" rtl="0" eaLnBrk="0" fontAlgn="base" hangingPunct="0">
        <a:spcBef>
          <a:spcPct val="0"/>
        </a:spcBef>
        <a:spcAft>
          <a:spcPct val="0"/>
        </a:spcAft>
        <a:defRPr kumimoji="1" sz="4400">
          <a:solidFill>
            <a:schemeClr val="tx1"/>
          </a:solidFill>
          <a:latin typeface="Calibri" charset="0"/>
          <a:ea typeface="ＭＳ Ｐゴシック" charset="0"/>
          <a:cs typeface="ＭＳ Ｐゴシック" charset="0"/>
        </a:defRPr>
      </a:lvl5pPr>
      <a:lvl6pPr marL="457200" algn="ctr" rtl="0" fontAlgn="base">
        <a:spcBef>
          <a:spcPct val="0"/>
        </a:spcBef>
        <a:spcAft>
          <a:spcPct val="0"/>
        </a:spcAft>
        <a:defRPr kumimoji="1" sz="4400">
          <a:solidFill>
            <a:schemeClr val="tx1"/>
          </a:solidFill>
          <a:latin typeface="Calibri" charset="0"/>
          <a:ea typeface="ＭＳ Ｐゴシック" charset="0"/>
          <a:cs typeface="ＭＳ Ｐゴシック" charset="0"/>
        </a:defRPr>
      </a:lvl6pPr>
      <a:lvl7pPr marL="914400" algn="ctr" rtl="0" fontAlgn="base">
        <a:spcBef>
          <a:spcPct val="0"/>
        </a:spcBef>
        <a:spcAft>
          <a:spcPct val="0"/>
        </a:spcAft>
        <a:defRPr kumimoji="1" sz="4400">
          <a:solidFill>
            <a:schemeClr val="tx1"/>
          </a:solidFill>
          <a:latin typeface="Calibri" charset="0"/>
          <a:ea typeface="ＭＳ Ｐゴシック" charset="0"/>
          <a:cs typeface="ＭＳ Ｐゴシック" charset="0"/>
        </a:defRPr>
      </a:lvl7pPr>
      <a:lvl8pPr marL="1371600" algn="ctr" rtl="0" fontAlgn="base">
        <a:spcBef>
          <a:spcPct val="0"/>
        </a:spcBef>
        <a:spcAft>
          <a:spcPct val="0"/>
        </a:spcAft>
        <a:defRPr kumimoji="1" sz="4400">
          <a:solidFill>
            <a:schemeClr val="tx1"/>
          </a:solidFill>
          <a:latin typeface="Calibri" charset="0"/>
          <a:ea typeface="ＭＳ Ｐゴシック" charset="0"/>
          <a:cs typeface="ＭＳ Ｐゴシック" charset="0"/>
        </a:defRPr>
      </a:lvl8pPr>
      <a:lvl9pPr marL="1828800" algn="ctr" rtl="0" fontAlgn="base">
        <a:spcBef>
          <a:spcPct val="0"/>
        </a:spcBef>
        <a:spcAft>
          <a:spcPct val="0"/>
        </a:spcAft>
        <a:defRPr kumimoji="1" sz="4400">
          <a:solidFill>
            <a:schemeClr val="tx1"/>
          </a:solidFill>
          <a:latin typeface="Calibri" charset="0"/>
          <a:ea typeface="ＭＳ Ｐゴシック" charset="0"/>
          <a:cs typeface="ＭＳ Ｐゴシック"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ＭＳ Ｐゴシック" charset="0"/>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タイトル プレースホルダー 1">
            <a:extLst>
              <a:ext uri="{FF2B5EF4-FFF2-40B4-BE49-F238E27FC236}">
                <a16:creationId xmlns:a16="http://schemas.microsoft.com/office/drawing/2014/main" id="{1861BA51-BAC8-41A9-944B-8E815C42F270}"/>
              </a:ext>
            </a:extLst>
          </p:cNvPr>
          <p:cNvSpPr>
            <a:spLocks noGrp="1"/>
          </p:cNvSpPr>
          <p:nvPr>
            <p:ph type="title"/>
          </p:nvPr>
        </p:nvSpPr>
        <p:spPr bwMode="auto">
          <a:xfrm>
            <a:off x="342900" y="396875"/>
            <a:ext cx="6172200" cy="165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2051" name="テキスト プレースホルダー 2">
            <a:extLst>
              <a:ext uri="{FF2B5EF4-FFF2-40B4-BE49-F238E27FC236}">
                <a16:creationId xmlns:a16="http://schemas.microsoft.com/office/drawing/2014/main" id="{64BFE36A-FD04-4E44-A123-E8A38B6E00EE}"/>
              </a:ext>
            </a:extLst>
          </p:cNvPr>
          <p:cNvSpPr>
            <a:spLocks noGrp="1"/>
          </p:cNvSpPr>
          <p:nvPr>
            <p:ph type="body" idx="1"/>
          </p:nvPr>
        </p:nvSpPr>
        <p:spPr bwMode="auto">
          <a:xfrm>
            <a:off x="342900" y="2311400"/>
            <a:ext cx="6172200" cy="653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345FF8B7-DF49-44C7-9E1D-515D26CFC80B}"/>
              </a:ext>
            </a:extLst>
          </p:cNvPr>
          <p:cNvSpPr>
            <a:spLocks noGrp="1"/>
          </p:cNvSpPr>
          <p:nvPr>
            <p:ph type="dt" sz="half" idx="2"/>
          </p:nvPr>
        </p:nvSpPr>
        <p:spPr>
          <a:xfrm>
            <a:off x="342900" y="9182100"/>
            <a:ext cx="1600200" cy="525463"/>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defRPr>
            </a:lvl1pPr>
          </a:lstStyle>
          <a:p>
            <a:pPr>
              <a:defRPr/>
            </a:pPr>
            <a:fld id="{4D5C9252-6CD9-4218-B861-F81FEDF2DB7C}" type="datetimeFigureOut">
              <a:rPr lang="ja-JP" altLang="en-US"/>
              <a:pPr>
                <a:defRPr/>
              </a:pPr>
              <a:t>2021/11/25</a:t>
            </a:fld>
            <a:endParaRPr lang="ja-JP" altLang="en-US"/>
          </a:p>
        </p:txBody>
      </p:sp>
      <p:sp>
        <p:nvSpPr>
          <p:cNvPr id="5" name="フッター プレースホルダー 4">
            <a:extLst>
              <a:ext uri="{FF2B5EF4-FFF2-40B4-BE49-F238E27FC236}">
                <a16:creationId xmlns:a16="http://schemas.microsoft.com/office/drawing/2014/main" id="{4F884B0D-3D8D-4DF8-892E-F82D882F33BC}"/>
              </a:ext>
            </a:extLst>
          </p:cNvPr>
          <p:cNvSpPr>
            <a:spLocks noGrp="1"/>
          </p:cNvSpPr>
          <p:nvPr>
            <p:ph type="ftr" sz="quarter" idx="3"/>
          </p:nvPr>
        </p:nvSpPr>
        <p:spPr>
          <a:xfrm>
            <a:off x="2343150" y="9182100"/>
            <a:ext cx="2171700" cy="525463"/>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ja-JP" altLang="en-US"/>
          </a:p>
        </p:txBody>
      </p:sp>
      <p:sp>
        <p:nvSpPr>
          <p:cNvPr id="6" name="スライド番号プレースホルダー 5">
            <a:extLst>
              <a:ext uri="{FF2B5EF4-FFF2-40B4-BE49-F238E27FC236}">
                <a16:creationId xmlns:a16="http://schemas.microsoft.com/office/drawing/2014/main" id="{92EA0824-5326-4C58-BDE8-3136F7C15F2F}"/>
              </a:ext>
            </a:extLst>
          </p:cNvPr>
          <p:cNvSpPr>
            <a:spLocks noGrp="1"/>
          </p:cNvSpPr>
          <p:nvPr>
            <p:ph type="sldNum" sz="quarter" idx="4"/>
          </p:nvPr>
        </p:nvSpPr>
        <p:spPr>
          <a:xfrm>
            <a:off x="4914900" y="9182100"/>
            <a:ext cx="1600200" cy="525463"/>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fld id="{6CE24C4B-371B-4744-A188-286FD0AC9807}" type="slidenum">
              <a:rPr lang="ja-JP" altLang="en-US"/>
              <a:pPr/>
              <a:t>‹#›</a:t>
            </a:fld>
            <a:endParaRPr lang="ja-JP" altLang="en-US"/>
          </a:p>
        </p:txBody>
      </p:sp>
      <p:pic>
        <p:nvPicPr>
          <p:cNvPr id="2055" name="図 6">
            <a:extLst>
              <a:ext uri="{FF2B5EF4-FFF2-40B4-BE49-F238E27FC236}">
                <a16:creationId xmlns:a16="http://schemas.microsoft.com/office/drawing/2014/main" id="{44096F9E-A063-442E-A795-AD465C57C50C}"/>
              </a:ext>
            </a:extLst>
          </p:cNvPr>
          <p:cNvPicPr>
            <a:picLocks noChangeAspect="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1588" y="0"/>
            <a:ext cx="6854825" cy="990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165" r:id="rId1"/>
    <p:sldLayoutId id="2147484166" r:id="rId2"/>
    <p:sldLayoutId id="2147484167" r:id="rId3"/>
    <p:sldLayoutId id="2147484168" r:id="rId4"/>
    <p:sldLayoutId id="2147484169" r:id="rId5"/>
    <p:sldLayoutId id="2147484170" r:id="rId6"/>
    <p:sldLayoutId id="2147484171" r:id="rId7"/>
    <p:sldLayoutId id="2147484172" r:id="rId8"/>
    <p:sldLayoutId id="2147484173" r:id="rId9"/>
    <p:sldLayoutId id="2147484174" r:id="rId10"/>
    <p:sldLayoutId id="2147484175" r:id="rId11"/>
  </p:sldLayoutIdLst>
  <p:txStyles>
    <p:titleStyle>
      <a:lvl1pPr algn="ctr" rtl="0" eaLnBrk="0" fontAlgn="base" hangingPunct="0">
        <a:spcBef>
          <a:spcPct val="0"/>
        </a:spcBef>
        <a:spcAft>
          <a:spcPct val="0"/>
        </a:spcAft>
        <a:defRPr kumimoji="1" sz="4400" kern="1200">
          <a:solidFill>
            <a:schemeClr val="tx1"/>
          </a:solidFill>
          <a:latin typeface="+mj-lt"/>
          <a:ea typeface="+mj-ea"/>
          <a:cs typeface="ＭＳ Ｐゴシック" charset="0"/>
        </a:defRPr>
      </a:lvl1pPr>
      <a:lvl2pPr algn="ctr" rtl="0" eaLnBrk="0" fontAlgn="base" hangingPunct="0">
        <a:spcBef>
          <a:spcPct val="0"/>
        </a:spcBef>
        <a:spcAft>
          <a:spcPct val="0"/>
        </a:spcAft>
        <a:defRPr kumimoji="1" sz="4400">
          <a:solidFill>
            <a:schemeClr val="tx1"/>
          </a:solidFill>
          <a:latin typeface="Calibri" charset="0"/>
          <a:ea typeface="ＭＳ Ｐゴシック" charset="0"/>
          <a:cs typeface="ＭＳ Ｐゴシック" charset="0"/>
        </a:defRPr>
      </a:lvl2pPr>
      <a:lvl3pPr algn="ctr" rtl="0" eaLnBrk="0" fontAlgn="base" hangingPunct="0">
        <a:spcBef>
          <a:spcPct val="0"/>
        </a:spcBef>
        <a:spcAft>
          <a:spcPct val="0"/>
        </a:spcAft>
        <a:defRPr kumimoji="1" sz="4400">
          <a:solidFill>
            <a:schemeClr val="tx1"/>
          </a:solidFill>
          <a:latin typeface="Calibri" charset="0"/>
          <a:ea typeface="ＭＳ Ｐゴシック" charset="0"/>
          <a:cs typeface="ＭＳ Ｐゴシック" charset="0"/>
        </a:defRPr>
      </a:lvl3pPr>
      <a:lvl4pPr algn="ctr" rtl="0" eaLnBrk="0" fontAlgn="base" hangingPunct="0">
        <a:spcBef>
          <a:spcPct val="0"/>
        </a:spcBef>
        <a:spcAft>
          <a:spcPct val="0"/>
        </a:spcAft>
        <a:defRPr kumimoji="1" sz="4400">
          <a:solidFill>
            <a:schemeClr val="tx1"/>
          </a:solidFill>
          <a:latin typeface="Calibri" charset="0"/>
          <a:ea typeface="ＭＳ Ｐゴシック" charset="0"/>
          <a:cs typeface="ＭＳ Ｐゴシック" charset="0"/>
        </a:defRPr>
      </a:lvl4pPr>
      <a:lvl5pPr algn="ctr" rtl="0" eaLnBrk="0" fontAlgn="base" hangingPunct="0">
        <a:spcBef>
          <a:spcPct val="0"/>
        </a:spcBef>
        <a:spcAft>
          <a:spcPct val="0"/>
        </a:spcAft>
        <a:defRPr kumimoji="1" sz="4400">
          <a:solidFill>
            <a:schemeClr val="tx1"/>
          </a:solidFill>
          <a:latin typeface="Calibri" charset="0"/>
          <a:ea typeface="ＭＳ Ｐゴシック" charset="0"/>
          <a:cs typeface="ＭＳ Ｐゴシック" charset="0"/>
        </a:defRPr>
      </a:lvl5pPr>
      <a:lvl6pPr marL="457200" algn="ctr" rtl="0" fontAlgn="base">
        <a:spcBef>
          <a:spcPct val="0"/>
        </a:spcBef>
        <a:spcAft>
          <a:spcPct val="0"/>
        </a:spcAft>
        <a:defRPr kumimoji="1" sz="4400">
          <a:solidFill>
            <a:schemeClr val="tx1"/>
          </a:solidFill>
          <a:latin typeface="Calibri" charset="0"/>
          <a:ea typeface="ＭＳ Ｐゴシック" charset="0"/>
          <a:cs typeface="ＭＳ Ｐゴシック" charset="0"/>
        </a:defRPr>
      </a:lvl6pPr>
      <a:lvl7pPr marL="914400" algn="ctr" rtl="0" fontAlgn="base">
        <a:spcBef>
          <a:spcPct val="0"/>
        </a:spcBef>
        <a:spcAft>
          <a:spcPct val="0"/>
        </a:spcAft>
        <a:defRPr kumimoji="1" sz="4400">
          <a:solidFill>
            <a:schemeClr val="tx1"/>
          </a:solidFill>
          <a:latin typeface="Calibri" charset="0"/>
          <a:ea typeface="ＭＳ Ｐゴシック" charset="0"/>
          <a:cs typeface="ＭＳ Ｐゴシック" charset="0"/>
        </a:defRPr>
      </a:lvl7pPr>
      <a:lvl8pPr marL="1371600" algn="ctr" rtl="0" fontAlgn="base">
        <a:spcBef>
          <a:spcPct val="0"/>
        </a:spcBef>
        <a:spcAft>
          <a:spcPct val="0"/>
        </a:spcAft>
        <a:defRPr kumimoji="1" sz="4400">
          <a:solidFill>
            <a:schemeClr val="tx1"/>
          </a:solidFill>
          <a:latin typeface="Calibri" charset="0"/>
          <a:ea typeface="ＭＳ Ｐゴシック" charset="0"/>
          <a:cs typeface="ＭＳ Ｐゴシック" charset="0"/>
        </a:defRPr>
      </a:lvl8pPr>
      <a:lvl9pPr marL="1828800" algn="ctr" rtl="0" fontAlgn="base">
        <a:spcBef>
          <a:spcPct val="0"/>
        </a:spcBef>
        <a:spcAft>
          <a:spcPct val="0"/>
        </a:spcAft>
        <a:defRPr kumimoji="1" sz="4400">
          <a:solidFill>
            <a:schemeClr val="tx1"/>
          </a:solidFill>
          <a:latin typeface="Calibri" charset="0"/>
          <a:ea typeface="ＭＳ Ｐゴシック" charset="0"/>
          <a:cs typeface="ＭＳ Ｐゴシック"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ＭＳ Ｐゴシック" charset="0"/>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D3502C99-4B14-4FEF-A1B2-C5847C6FB6F3}"/>
              </a:ext>
            </a:extLst>
          </p:cNvPr>
          <p:cNvSpPr>
            <a:spLocks noGrp="1"/>
          </p:cNvSpPr>
          <p:nvPr>
            <p:ph type="ctrTitle"/>
          </p:nvPr>
        </p:nvSpPr>
        <p:spPr>
          <a:xfrm>
            <a:off x="141288" y="647700"/>
            <a:ext cx="4511675" cy="547688"/>
          </a:xfrm>
        </p:spPr>
        <p:txBody>
          <a:bodyPr rtlCol="0"/>
          <a:lstStyle/>
          <a:p>
            <a:pPr eaLnBrk="1" fontAlgn="auto" hangingPunct="1">
              <a:spcBef>
                <a:spcPts val="0"/>
              </a:spcBef>
              <a:spcAft>
                <a:spcPts val="0"/>
              </a:spcAft>
              <a:defRPr/>
            </a:pPr>
            <a:r>
              <a:rPr lang="ja-JP" altLang="ja-JP" sz="2800" dirty="0">
                <a:solidFill>
                  <a:prstClr val="white"/>
                </a:solidFill>
                <a:cs typeface="+mn-cs"/>
              </a:rPr>
              <a:t>家計管理　</a:t>
            </a:r>
            <a:r>
              <a:rPr lang="ja-JP" altLang="en-US" sz="2800" dirty="0">
                <a:solidFill>
                  <a:prstClr val="white"/>
                </a:solidFill>
                <a:cs typeface="+mn-cs"/>
              </a:rPr>
              <a:t>個人</a:t>
            </a:r>
            <a:r>
              <a:rPr lang="ja-JP" altLang="ja-JP" sz="2800" dirty="0">
                <a:solidFill>
                  <a:prstClr val="white"/>
                </a:solidFill>
                <a:cs typeface="+mn-cs"/>
              </a:rPr>
              <a:t>ワークシート</a:t>
            </a:r>
            <a:endParaRPr lang="ja-JP" altLang="en-US" dirty="0">
              <a:cs typeface="+mj-cs"/>
            </a:endParaRPr>
          </a:p>
        </p:txBody>
      </p:sp>
      <p:graphicFrame>
        <p:nvGraphicFramePr>
          <p:cNvPr id="9" name="表 8">
            <a:extLst>
              <a:ext uri="{FF2B5EF4-FFF2-40B4-BE49-F238E27FC236}">
                <a16:creationId xmlns:a16="http://schemas.microsoft.com/office/drawing/2014/main" id="{EEFF763D-D24A-45DE-9CA1-5DBF7441FACA}"/>
              </a:ext>
            </a:extLst>
          </p:cNvPr>
          <p:cNvGraphicFramePr>
            <a:graphicFrameLocks noGrp="1"/>
          </p:cNvGraphicFramePr>
          <p:nvPr/>
        </p:nvGraphicFramePr>
        <p:xfrm>
          <a:off x="473075" y="2335213"/>
          <a:ext cx="5911850" cy="4179889"/>
        </p:xfrm>
        <a:graphic>
          <a:graphicData uri="http://schemas.openxmlformats.org/drawingml/2006/table">
            <a:tbl>
              <a:tblPr/>
              <a:tblGrid>
                <a:gridCol w="1511300">
                  <a:extLst>
                    <a:ext uri="{9D8B030D-6E8A-4147-A177-3AD203B41FA5}">
                      <a16:colId xmlns:a16="http://schemas.microsoft.com/office/drawing/2014/main" val="20000"/>
                    </a:ext>
                  </a:extLst>
                </a:gridCol>
                <a:gridCol w="1944688">
                  <a:extLst>
                    <a:ext uri="{9D8B030D-6E8A-4147-A177-3AD203B41FA5}">
                      <a16:colId xmlns:a16="http://schemas.microsoft.com/office/drawing/2014/main" val="20001"/>
                    </a:ext>
                  </a:extLst>
                </a:gridCol>
                <a:gridCol w="350837">
                  <a:extLst>
                    <a:ext uri="{9D8B030D-6E8A-4147-A177-3AD203B41FA5}">
                      <a16:colId xmlns:a16="http://schemas.microsoft.com/office/drawing/2014/main" val="20002"/>
                    </a:ext>
                  </a:extLst>
                </a:gridCol>
                <a:gridCol w="350838">
                  <a:extLst>
                    <a:ext uri="{9D8B030D-6E8A-4147-A177-3AD203B41FA5}">
                      <a16:colId xmlns:a16="http://schemas.microsoft.com/office/drawing/2014/main" val="20003"/>
                    </a:ext>
                  </a:extLst>
                </a:gridCol>
                <a:gridCol w="350837">
                  <a:extLst>
                    <a:ext uri="{9D8B030D-6E8A-4147-A177-3AD203B41FA5}">
                      <a16:colId xmlns:a16="http://schemas.microsoft.com/office/drawing/2014/main" val="20004"/>
                    </a:ext>
                  </a:extLst>
                </a:gridCol>
                <a:gridCol w="350838">
                  <a:extLst>
                    <a:ext uri="{9D8B030D-6E8A-4147-A177-3AD203B41FA5}">
                      <a16:colId xmlns:a16="http://schemas.microsoft.com/office/drawing/2014/main" val="20005"/>
                    </a:ext>
                  </a:extLst>
                </a:gridCol>
                <a:gridCol w="350837">
                  <a:extLst>
                    <a:ext uri="{9D8B030D-6E8A-4147-A177-3AD203B41FA5}">
                      <a16:colId xmlns:a16="http://schemas.microsoft.com/office/drawing/2014/main" val="20006"/>
                    </a:ext>
                  </a:extLst>
                </a:gridCol>
                <a:gridCol w="350838">
                  <a:extLst>
                    <a:ext uri="{9D8B030D-6E8A-4147-A177-3AD203B41FA5}">
                      <a16:colId xmlns:a16="http://schemas.microsoft.com/office/drawing/2014/main" val="20007"/>
                    </a:ext>
                  </a:extLst>
                </a:gridCol>
                <a:gridCol w="350837">
                  <a:extLst>
                    <a:ext uri="{9D8B030D-6E8A-4147-A177-3AD203B41FA5}">
                      <a16:colId xmlns:a16="http://schemas.microsoft.com/office/drawing/2014/main" val="20008"/>
                    </a:ext>
                  </a:extLst>
                </a:gridCol>
              </a:tblGrid>
              <a:tr h="342470">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300" b="0" i="0" u="none" strike="noStrike" cap="none" normalizeH="0" baseline="0" dirty="0">
                        <a:ln>
                          <a:noFill/>
                        </a:ln>
                        <a:solidFill>
                          <a:srgbClr val="404040"/>
                        </a:solidFill>
                        <a:effectLst/>
                        <a:latin typeface="Calibri" panose="020F0502020204030204" pitchFamily="34" charset="0"/>
                        <a:ea typeface="ＭＳ Ｐゴシック" panose="020B0600070205080204" pitchFamily="50" charset="-128"/>
                      </a:endParaRPr>
                    </a:p>
                  </a:txBody>
                  <a:tcPr marL="91416" marR="91416" marT="49078" marB="49078" anchor="ctr" horzOverflow="overflow">
                    <a:lnL>
                      <a:noFill/>
                    </a:lnL>
                    <a:lnR w="12700" cap="flat" cmpd="sng" algn="ctr">
                      <a:solidFill>
                        <a:srgbClr val="3FB4D5"/>
                      </a:solidFill>
                      <a:prstDash val="solid"/>
                      <a:round/>
                      <a:headEnd type="none" w="med" len="med"/>
                      <a:tailEnd type="none" w="med" len="med"/>
                    </a:lnR>
                    <a:lnT>
                      <a:noFill/>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ランク</a:t>
                      </a:r>
                    </a:p>
                  </a:txBody>
                  <a:tcPr marL="91416" marR="91416" marT="49078" marB="49078" anchor="ctr" horzOverflow="overflow">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solidFill>
                      <a:srgbClr val="D3EAF2"/>
                    </a:solidFill>
                  </a:tcPr>
                </a:tc>
                <a:tc gridSpan="7">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金額</a:t>
                      </a:r>
                    </a:p>
                  </a:txBody>
                  <a:tcPr marL="91416" marR="91416" marT="49078" marB="49078" anchor="ctr" horzOverflow="overflow">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solidFill>
                      <a:srgbClr val="D3EAF2"/>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342470">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住居費</a:t>
                      </a:r>
                      <a:endParaRPr kumimoji="1" lang="en-US" altLang="ja-JP" sz="12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16" marR="91416" marT="49078" marB="49078" anchor="ctr" horzOverflow="overflow">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dot"/>
                      <a:round/>
                      <a:headEnd type="none" w="med" len="med"/>
                      <a:tailEnd type="none" w="med" len="med"/>
                    </a:lnB>
                    <a:lnTlToBr>
                      <a:noFill/>
                    </a:lnTlToBr>
                    <a:lnBlToTr>
                      <a:noFill/>
                    </a:lnBlToTr>
                    <a:solidFill>
                      <a:srgbClr val="FAC090"/>
                    </a:solid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a:ln>
                          <a:noFill/>
                        </a:ln>
                        <a:solidFill>
                          <a:srgbClr val="404040"/>
                        </a:solidFill>
                        <a:effectLst/>
                        <a:latin typeface="Calibri" panose="020F0502020204030204" pitchFamily="34" charset="0"/>
                        <a:ea typeface="ＭＳ Ｐゴシック" panose="020B0600070205080204" pitchFamily="50" charset="-128"/>
                      </a:endParaRPr>
                    </a:p>
                  </a:txBody>
                  <a:tcPr marL="91416" marR="91416" marT="49078" marB="49078" anchor="ctr" horzOverflow="overflow">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dot"/>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16" marR="91416" marT="49078" marB="49078" anchor="ctr" horzOverflow="overflow">
                    <a:lnL w="12700" cap="flat" cmpd="sng" algn="ctr">
                      <a:solidFill>
                        <a:srgbClr val="3FB4D5"/>
                      </a:solidFill>
                      <a:prstDash val="solid"/>
                      <a:round/>
                      <a:headEnd type="none" w="med" len="med"/>
                      <a:tailEnd type="none" w="med" len="med"/>
                    </a:lnL>
                    <a:lnR w="9525" cap="flat" cmpd="sng" algn="ctr">
                      <a:solidFill>
                        <a:srgbClr val="4BACC6"/>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dot"/>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16" marR="91416" marT="49078" marB="49078" anchor="ctr" horzOverflow="overflow">
                    <a:lnL w="9525" cap="flat" cmpd="sng" algn="ctr">
                      <a:solidFill>
                        <a:srgbClr val="4BACC6"/>
                      </a:solidFill>
                      <a:prstDash val="sysDot"/>
                      <a:round/>
                      <a:headEnd type="none" w="med" len="med"/>
                      <a:tailEnd type="none" w="med" len="med"/>
                    </a:lnL>
                    <a:lnR w="9525" cap="flat" cmpd="sng" algn="ctr">
                      <a:solidFill>
                        <a:srgbClr val="4BACC6"/>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dot"/>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16" marR="91416" marT="49078" marB="49078" anchor="ctr" horzOverflow="overflow">
                    <a:lnL w="9525" cap="flat" cmpd="sng" algn="ctr">
                      <a:solidFill>
                        <a:srgbClr val="4BACC6"/>
                      </a:solidFill>
                      <a:prstDash val="sysDot"/>
                      <a:round/>
                      <a:headEnd type="none" w="med" len="med"/>
                      <a:tailEnd type="none" w="med" len="med"/>
                    </a:lnL>
                    <a:lnR w="9525" cap="flat" cmpd="sng" algn="ctr">
                      <a:solidFill>
                        <a:srgbClr val="4BACC6"/>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dot"/>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a:t>
                      </a:r>
                      <a:endParaRPr kumimoji="1" lang="ja-JP" altLang="en-US" sz="1200" b="1"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16" marR="91416" marT="49078" marB="49078" anchor="ctr" horzOverflow="overflow">
                    <a:lnL w="9525" cap="flat" cmpd="sng" algn="ctr">
                      <a:solidFill>
                        <a:srgbClr val="4BACC6"/>
                      </a:solidFill>
                      <a:prstDash val="sysDot"/>
                      <a:round/>
                      <a:headEnd type="none" w="med" len="med"/>
                      <a:tailEnd type="none" w="med" len="med"/>
                    </a:lnL>
                    <a:lnR w="9525" cap="flat" cmpd="sng" algn="ctr">
                      <a:solidFill>
                        <a:srgbClr val="4BACC6"/>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dot"/>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a:t>
                      </a:r>
                      <a:endParaRPr kumimoji="1" lang="ja-JP" altLang="en-US" sz="1200" b="1"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16" marR="91416" marT="49078" marB="49078" anchor="ctr" horzOverflow="overflow">
                    <a:lnL w="9525" cap="flat" cmpd="sng" algn="ctr">
                      <a:solidFill>
                        <a:srgbClr val="4BACC6"/>
                      </a:solidFill>
                      <a:prstDash val="sysDot"/>
                      <a:round/>
                      <a:headEnd type="none" w="med" len="med"/>
                      <a:tailEnd type="none" w="med" len="med"/>
                    </a:lnL>
                    <a:lnR w="9525" cap="flat" cmpd="sng" algn="ctr">
                      <a:solidFill>
                        <a:srgbClr val="4BACC6"/>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dot"/>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a:t>
                      </a:r>
                      <a:endParaRPr kumimoji="1" lang="ja-JP" altLang="en-US" sz="1200" b="1"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16" marR="91416" marT="49078" marB="49078" anchor="ctr" horzOverflow="overflow">
                    <a:lnL w="9525" cap="flat" cmpd="sng" algn="ctr">
                      <a:solidFill>
                        <a:srgbClr val="4BACC6"/>
                      </a:solidFill>
                      <a:prstDash val="sysDot"/>
                      <a:round/>
                      <a:headEnd type="none" w="med" len="med"/>
                      <a:tailEnd type="none" w="med" len="med"/>
                    </a:lnL>
                    <a:lnR w="9525" cap="flat" cmpd="sng" algn="ctr">
                      <a:solidFill>
                        <a:srgbClr val="4BACC6"/>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dot"/>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16" marR="91416" marT="49078" marB="49078" anchor="ctr" horzOverflow="overflow">
                    <a:lnL w="9525" cap="flat" cmpd="sng" algn="ctr">
                      <a:solidFill>
                        <a:srgbClr val="4BACC6"/>
                      </a:solidFill>
                      <a:prstDash val="sysDot"/>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dot"/>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12719">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dirty="0">
                          <a:ln>
                            <a:noFill/>
                          </a:ln>
                          <a:solidFill>
                            <a:schemeClr val="tx1"/>
                          </a:solidFill>
                          <a:effectLst/>
                          <a:latin typeface="Calibri" panose="020F0502020204030204" pitchFamily="34" charset="0"/>
                          <a:ea typeface="ＭＳ Ｐゴシック" panose="020B0600070205080204" pitchFamily="50" charset="-128"/>
                        </a:rPr>
                        <a:t>選択するオプションに</a:t>
                      </a:r>
                      <a:r>
                        <a:rPr kumimoji="1" lang="en-US" altLang="ja-JP" sz="900" b="0" i="0" u="none" strike="noStrike" cap="none" normalizeH="0" baseline="0" dirty="0">
                          <a:ln>
                            <a:noFill/>
                          </a:ln>
                          <a:solidFill>
                            <a:schemeClr val="tx1"/>
                          </a:solidFill>
                          <a:effectLst/>
                          <a:latin typeface="Calibri" panose="020F0502020204030204" pitchFamily="34" charset="0"/>
                          <a:ea typeface="ＭＳ Ｐゴシック" panose="020B0600070205080204" pitchFamily="50" charset="-128"/>
                        </a:rPr>
                        <a:t>○</a:t>
                      </a:r>
                      <a:r>
                        <a:rPr kumimoji="1" lang="ja-JP" altLang="en-US" sz="900" b="0" i="0" u="none" strike="noStrike" cap="none" normalizeH="0" baseline="0" dirty="0">
                          <a:ln>
                            <a:noFill/>
                          </a:ln>
                          <a:solidFill>
                            <a:schemeClr val="tx1"/>
                          </a:solidFill>
                          <a:effectLst/>
                          <a:latin typeface="Calibri" panose="020F0502020204030204" pitchFamily="34" charset="0"/>
                          <a:ea typeface="ＭＳ Ｐゴシック" panose="020B0600070205080204" pitchFamily="50" charset="-128"/>
                        </a:rPr>
                        <a:t>をする</a:t>
                      </a:r>
                    </a:p>
                  </a:txBody>
                  <a:tcPr marL="91416" marR="91416" marT="49078" marB="49078" anchor="ctr" horzOverflow="overflow">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dot"/>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solidFill>
                      <a:srgbClr val="FAC090"/>
                    </a:solid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dirty="0">
                          <a:ln>
                            <a:noFill/>
                          </a:ln>
                          <a:solidFill>
                            <a:schemeClr val="tx1"/>
                          </a:solidFill>
                          <a:effectLst/>
                          <a:latin typeface="Calibri" panose="020F0502020204030204" pitchFamily="34" charset="0"/>
                          <a:ea typeface="ＭＳ Ｐゴシック" panose="020B0600070205080204" pitchFamily="50" charset="-128"/>
                        </a:rPr>
                        <a:t>駅近・</a:t>
                      </a:r>
                      <a:r>
                        <a:rPr kumimoji="1" lang="en-US" altLang="ja-JP" sz="900" b="0" i="0" u="none" strike="noStrike" cap="none" normalizeH="0" baseline="0" dirty="0">
                          <a:ln>
                            <a:noFill/>
                          </a:ln>
                          <a:solidFill>
                            <a:schemeClr val="tx1"/>
                          </a:solidFill>
                          <a:effectLst/>
                          <a:latin typeface="Calibri" panose="020F0502020204030204" pitchFamily="34" charset="0"/>
                          <a:ea typeface="ＭＳ Ｐゴシック" panose="020B0600070205080204" pitchFamily="50" charset="-128"/>
                        </a:rPr>
                        <a:t>  </a:t>
                      </a:r>
                      <a:r>
                        <a:rPr kumimoji="1" lang="ja-JP" altLang="en-US" sz="900" b="0" i="0" u="none" strike="noStrike" cap="none" normalizeH="0" baseline="0" dirty="0">
                          <a:ln>
                            <a:noFill/>
                          </a:ln>
                          <a:solidFill>
                            <a:schemeClr val="tx1"/>
                          </a:solidFill>
                          <a:effectLst/>
                          <a:latin typeface="Calibri" panose="020F0502020204030204" pitchFamily="34" charset="0"/>
                          <a:ea typeface="ＭＳ Ｐゴシック" panose="020B0600070205080204" pitchFamily="50" charset="-128"/>
                        </a:rPr>
                        <a:t>ペット可</a:t>
                      </a:r>
                      <a:r>
                        <a:rPr kumimoji="1" lang="en-US" altLang="ja-JP" sz="900" b="0" i="0" u="none" strike="noStrike" cap="none" normalizeH="0" baseline="0" dirty="0">
                          <a:ln>
                            <a:noFill/>
                          </a:ln>
                          <a:solidFill>
                            <a:schemeClr val="tx1"/>
                          </a:solidFill>
                          <a:effectLst/>
                          <a:latin typeface="Calibri" panose="020F0502020204030204" pitchFamily="34" charset="0"/>
                          <a:ea typeface="ＭＳ Ｐゴシック" panose="020B0600070205080204" pitchFamily="50" charset="-128"/>
                        </a:rPr>
                        <a:t> </a:t>
                      </a:r>
                      <a:r>
                        <a:rPr kumimoji="1" lang="ja-JP" altLang="en-US" sz="900" b="0" i="0" u="none" strike="noStrike" cap="none" normalizeH="0" baseline="0" dirty="0">
                          <a:ln>
                            <a:noFill/>
                          </a:ln>
                          <a:solidFill>
                            <a:schemeClr val="tx1"/>
                          </a:solidFill>
                          <a:effectLst/>
                          <a:latin typeface="Calibri" panose="020F0502020204030204" pitchFamily="34" charset="0"/>
                          <a:ea typeface="ＭＳ Ｐゴシック" panose="020B0600070205080204" pitchFamily="50" charset="-128"/>
                        </a:rPr>
                        <a:t>・</a:t>
                      </a:r>
                      <a:r>
                        <a:rPr kumimoji="1" lang="en-US" altLang="ja-JP" sz="900" b="0" i="0" u="none" strike="noStrike" cap="none" normalizeH="0" baseline="0" dirty="0">
                          <a:ln>
                            <a:noFill/>
                          </a:ln>
                          <a:solidFill>
                            <a:schemeClr val="tx1"/>
                          </a:solidFill>
                          <a:effectLst/>
                          <a:latin typeface="Calibri" panose="020F0502020204030204" pitchFamily="34" charset="0"/>
                          <a:ea typeface="ＭＳ Ｐゴシック" panose="020B0600070205080204" pitchFamily="50" charset="-128"/>
                        </a:rPr>
                        <a:t> </a:t>
                      </a:r>
                      <a:r>
                        <a:rPr kumimoji="1" lang="ja-JP" altLang="en-US" sz="900" b="0" i="0" u="none" strike="noStrike" cap="none" normalizeH="0" baseline="0" dirty="0">
                          <a:ln>
                            <a:noFill/>
                          </a:ln>
                          <a:solidFill>
                            <a:schemeClr val="tx1"/>
                          </a:solidFill>
                          <a:effectLst/>
                          <a:latin typeface="Calibri" panose="020F0502020204030204" pitchFamily="34" charset="0"/>
                          <a:ea typeface="ＭＳ Ｐゴシック" panose="020B0600070205080204" pitchFamily="50" charset="-128"/>
                        </a:rPr>
                        <a:t> 防音仕様</a:t>
                      </a:r>
                      <a:r>
                        <a:rPr kumimoji="1" lang="en-US" altLang="ja-JP" sz="900" b="0" i="0" u="none" strike="noStrike" cap="none" normalizeH="0" baseline="0" dirty="0">
                          <a:ln>
                            <a:noFill/>
                          </a:ln>
                          <a:solidFill>
                            <a:schemeClr val="tx1"/>
                          </a:solidFill>
                          <a:effectLst/>
                          <a:latin typeface="Calibri" panose="020F0502020204030204" pitchFamily="34" charset="0"/>
                          <a:ea typeface="ＭＳ Ｐゴシック" panose="020B0600070205080204" pitchFamily="50" charset="-128"/>
                        </a:rPr>
                        <a:t> </a:t>
                      </a:r>
                    </a:p>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900" b="0" i="0" u="none" strike="noStrike" cap="none" normalizeH="0" baseline="0" dirty="0">
                          <a:ln>
                            <a:noFill/>
                          </a:ln>
                          <a:solidFill>
                            <a:schemeClr val="tx1"/>
                          </a:solidFill>
                          <a:effectLst/>
                          <a:latin typeface="Calibri" panose="020F0502020204030204" pitchFamily="34" charset="0"/>
                          <a:ea typeface="ＭＳ Ｐゴシック" panose="020B0600070205080204" pitchFamily="50" charset="-128"/>
                        </a:rPr>
                        <a:t> </a:t>
                      </a:r>
                      <a:r>
                        <a:rPr kumimoji="1" lang="ja-JP" altLang="en-US" sz="900" b="0" i="0" u="none" strike="noStrike" cap="none" normalizeH="0" baseline="0" dirty="0">
                          <a:ln>
                            <a:noFill/>
                          </a:ln>
                          <a:solidFill>
                            <a:schemeClr val="tx1"/>
                          </a:solidFill>
                          <a:effectLst/>
                          <a:latin typeface="Calibri" panose="020F0502020204030204" pitchFamily="34" charset="0"/>
                          <a:ea typeface="ＭＳ Ｐゴシック" panose="020B0600070205080204" pitchFamily="50" charset="-128"/>
                        </a:rPr>
                        <a:t>オートロック</a:t>
                      </a:r>
                    </a:p>
                  </a:txBody>
                  <a:tcPr marL="91416" marR="91416" marT="49078" marB="49078" anchor="ctr" horzOverflow="overflow">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dot"/>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a:t>
                      </a:r>
                      <a:r>
                        <a:rPr kumimoji="1" lang="ja-JP" altLang="en-US" sz="15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　　　　　　　　</a:t>
                      </a:r>
                      <a:r>
                        <a:rPr kumimoji="1" lang="ja-JP" altLang="en-US" sz="12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　　　　　　　　</a:t>
                      </a:r>
                    </a:p>
                  </a:txBody>
                  <a:tcPr marL="91416" marR="91416" marT="49078" marB="49078" anchor="ctr" horzOverflow="overflow">
                    <a:lnL w="12700" cap="flat" cmpd="sng" algn="ctr">
                      <a:solidFill>
                        <a:srgbClr val="3FB4D5"/>
                      </a:solidFill>
                      <a:prstDash val="solid"/>
                      <a:round/>
                      <a:headEnd type="none" w="med" len="med"/>
                      <a:tailEnd type="none" w="med" len="med"/>
                    </a:lnL>
                    <a:lnR w="9525" cap="flat" cmpd="sng" algn="ctr">
                      <a:solidFill>
                        <a:srgbClr val="4BACC6"/>
                      </a:solidFill>
                      <a:prstDash val="sysDot"/>
                      <a:round/>
                      <a:headEnd type="none" w="med" len="med"/>
                      <a:tailEnd type="none" w="med" len="med"/>
                    </a:lnR>
                    <a:lnT w="12700" cap="flat" cmpd="sng" algn="ctr">
                      <a:solidFill>
                        <a:srgbClr val="3FB4D5"/>
                      </a:solidFill>
                      <a:prstDash val="dot"/>
                      <a:round/>
                      <a:headEnd type="none" w="med" len="med"/>
                      <a:tailEnd type="none" w="med" len="med"/>
                    </a:lnT>
                    <a:lnB w="12700" cap="flat" cmpd="sng" algn="ctr">
                      <a:solidFill>
                        <a:srgbClr val="0099BA"/>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16" marR="91416" marT="49078" marB="49078" anchor="ctr" horzOverflow="overflow">
                    <a:lnL w="9525" cap="flat" cmpd="sng" algn="ctr">
                      <a:solidFill>
                        <a:srgbClr val="4BACC6"/>
                      </a:solidFill>
                      <a:prstDash val="sysDot"/>
                      <a:round/>
                      <a:headEnd type="none" w="med" len="med"/>
                      <a:tailEnd type="none" w="med" len="med"/>
                    </a:lnL>
                    <a:lnR w="9525" cap="flat" cmpd="sng" algn="ctr">
                      <a:solidFill>
                        <a:srgbClr val="4BACC6"/>
                      </a:solidFill>
                      <a:prstDash val="sysDot"/>
                      <a:round/>
                      <a:headEnd type="none" w="med" len="med"/>
                      <a:tailEnd type="none" w="med" len="med"/>
                    </a:lnR>
                    <a:lnT w="12700" cap="flat" cmpd="sng" algn="ctr">
                      <a:solidFill>
                        <a:srgbClr val="3FB4D5"/>
                      </a:solidFill>
                      <a:prstDash val="dot"/>
                      <a:round/>
                      <a:headEnd type="none" w="med" len="med"/>
                      <a:tailEnd type="none" w="med" len="med"/>
                    </a:lnT>
                    <a:lnB w="12700" cap="flat" cmpd="sng" algn="ctr">
                      <a:solidFill>
                        <a:srgbClr val="0099BA"/>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16" marR="91416" marT="49078" marB="49078" anchor="ctr" horzOverflow="overflow">
                    <a:lnL w="9525" cap="flat" cmpd="sng" algn="ctr">
                      <a:solidFill>
                        <a:srgbClr val="4BACC6"/>
                      </a:solidFill>
                      <a:prstDash val="sysDot"/>
                      <a:round/>
                      <a:headEnd type="none" w="med" len="med"/>
                      <a:tailEnd type="none" w="med" len="med"/>
                    </a:lnL>
                    <a:lnR w="9525" cap="flat" cmpd="sng" algn="ctr">
                      <a:solidFill>
                        <a:srgbClr val="4BACC6"/>
                      </a:solidFill>
                      <a:prstDash val="sysDot"/>
                      <a:round/>
                      <a:headEnd type="none" w="med" len="med"/>
                      <a:tailEnd type="none" w="med" len="med"/>
                    </a:lnR>
                    <a:lnT w="12700" cap="flat" cmpd="sng" algn="ctr">
                      <a:solidFill>
                        <a:srgbClr val="3FB4D5"/>
                      </a:solidFill>
                      <a:prstDash val="dot"/>
                      <a:round/>
                      <a:headEnd type="none" w="med" len="med"/>
                      <a:tailEnd type="none" w="med" len="med"/>
                    </a:lnT>
                    <a:lnB w="12700" cap="flat" cmpd="sng" algn="ctr">
                      <a:solidFill>
                        <a:srgbClr val="0099BA"/>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a:t>
                      </a:r>
                      <a:endParaRPr kumimoji="1" lang="ja-JP" altLang="en-US" sz="1200" b="1"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16" marR="91416" marT="49078" marB="49078" anchor="ctr" horzOverflow="overflow">
                    <a:lnL w="9525" cap="flat" cmpd="sng" algn="ctr">
                      <a:solidFill>
                        <a:srgbClr val="4BACC6"/>
                      </a:solidFill>
                      <a:prstDash val="sysDot"/>
                      <a:round/>
                      <a:headEnd type="none" w="med" len="med"/>
                      <a:tailEnd type="none" w="med" len="med"/>
                    </a:lnL>
                    <a:lnR w="9525" cap="flat" cmpd="sng" algn="ctr">
                      <a:solidFill>
                        <a:srgbClr val="4BACC6"/>
                      </a:solidFill>
                      <a:prstDash val="sysDot"/>
                      <a:round/>
                      <a:headEnd type="none" w="med" len="med"/>
                      <a:tailEnd type="none" w="med" len="med"/>
                    </a:lnR>
                    <a:lnT w="12700" cap="flat" cmpd="sng" algn="ctr">
                      <a:solidFill>
                        <a:srgbClr val="3FB4D5"/>
                      </a:solidFill>
                      <a:prstDash val="dot"/>
                      <a:round/>
                      <a:headEnd type="none" w="med" len="med"/>
                      <a:tailEnd type="none" w="med" len="med"/>
                    </a:lnT>
                    <a:lnB w="12700" cap="flat" cmpd="sng" algn="ctr">
                      <a:solidFill>
                        <a:srgbClr val="0099BA"/>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a:t>
                      </a:r>
                      <a:endParaRPr kumimoji="1" lang="ja-JP" altLang="en-US" sz="1200" b="1"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16" marR="91416" marT="49078" marB="49078" anchor="ctr" horzOverflow="overflow">
                    <a:lnL w="9525" cap="flat" cmpd="sng" algn="ctr">
                      <a:solidFill>
                        <a:srgbClr val="4BACC6"/>
                      </a:solidFill>
                      <a:prstDash val="sysDot"/>
                      <a:round/>
                      <a:headEnd type="none" w="med" len="med"/>
                      <a:tailEnd type="none" w="med" len="med"/>
                    </a:lnL>
                    <a:lnR w="9525" cap="flat" cmpd="sng" algn="ctr">
                      <a:solidFill>
                        <a:srgbClr val="4BACC6"/>
                      </a:solidFill>
                      <a:prstDash val="sysDot"/>
                      <a:round/>
                      <a:headEnd type="none" w="med" len="med"/>
                      <a:tailEnd type="none" w="med" len="med"/>
                    </a:lnR>
                    <a:lnT w="12700" cap="flat" cmpd="sng" algn="ctr">
                      <a:solidFill>
                        <a:srgbClr val="3FB4D5"/>
                      </a:solidFill>
                      <a:prstDash val="dot"/>
                      <a:round/>
                      <a:headEnd type="none" w="med" len="med"/>
                      <a:tailEnd type="none" w="med" len="med"/>
                    </a:lnT>
                    <a:lnB w="12700" cap="flat" cmpd="sng" algn="ctr">
                      <a:solidFill>
                        <a:srgbClr val="0099BA"/>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a:t>
                      </a:r>
                      <a:endParaRPr kumimoji="1" lang="ja-JP" altLang="en-US" sz="1200" b="1"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16" marR="91416" marT="49078" marB="49078" anchor="ctr" horzOverflow="overflow">
                    <a:lnL w="9525" cap="flat" cmpd="sng" algn="ctr">
                      <a:solidFill>
                        <a:srgbClr val="4BACC6"/>
                      </a:solidFill>
                      <a:prstDash val="sysDot"/>
                      <a:round/>
                      <a:headEnd type="none" w="med" len="med"/>
                      <a:tailEnd type="none" w="med" len="med"/>
                    </a:lnL>
                    <a:lnR w="9525" cap="flat" cmpd="sng" algn="ctr">
                      <a:solidFill>
                        <a:srgbClr val="4BACC6"/>
                      </a:solidFill>
                      <a:prstDash val="sysDot"/>
                      <a:round/>
                      <a:headEnd type="none" w="med" len="med"/>
                      <a:tailEnd type="none" w="med" len="med"/>
                    </a:lnR>
                    <a:lnT w="12700" cap="flat" cmpd="sng" algn="ctr">
                      <a:solidFill>
                        <a:srgbClr val="3FB4D5"/>
                      </a:solidFill>
                      <a:prstDash val="dot"/>
                      <a:round/>
                      <a:headEnd type="none" w="med" len="med"/>
                      <a:tailEnd type="none" w="med" len="med"/>
                    </a:lnT>
                    <a:lnB w="12700" cap="flat" cmpd="sng" algn="ctr">
                      <a:solidFill>
                        <a:srgbClr val="0099BA"/>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16" marR="91416" marT="49078" marB="49078" anchor="ctr" horzOverflow="overflow">
                    <a:lnL w="9525" cap="flat" cmpd="sng" algn="ctr">
                      <a:solidFill>
                        <a:srgbClr val="4BACC6"/>
                      </a:solidFill>
                      <a:prstDash val="sysDot"/>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dot"/>
                      <a:round/>
                      <a:headEnd type="none" w="med" len="med"/>
                      <a:tailEnd type="none" w="med" len="med"/>
                    </a:lnT>
                    <a:lnB w="12700" cap="flat" cmpd="sng" algn="ctr">
                      <a:solidFill>
                        <a:srgbClr val="0099BA"/>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42470">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水道光熱費</a:t>
                      </a:r>
                    </a:p>
                  </a:txBody>
                  <a:tcPr marL="91416" marR="91416" marT="49078" marB="49078" anchor="ctr" horzOverflow="overflow">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solidFill>
                      <a:srgbClr val="B9CDE5"/>
                    </a:solid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a:ln>
                          <a:noFill/>
                        </a:ln>
                        <a:solidFill>
                          <a:srgbClr val="404040"/>
                        </a:solidFill>
                        <a:effectLst/>
                        <a:latin typeface="Calibri" panose="020F0502020204030204" pitchFamily="34" charset="0"/>
                        <a:ea typeface="ＭＳ Ｐゴシック" panose="020B0600070205080204" pitchFamily="50" charset="-128"/>
                      </a:endParaRPr>
                    </a:p>
                  </a:txBody>
                  <a:tcPr marL="91416" marR="91416" marT="49078" marB="49078" anchor="ctr" horzOverflow="overflow">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16" marR="91416" marT="49078" marB="49078" anchor="ctr" horzOverflow="overflow">
                    <a:lnL w="12700" cap="flat" cmpd="sng" algn="ctr">
                      <a:solidFill>
                        <a:srgbClr val="3FB4D5"/>
                      </a:solidFill>
                      <a:prstDash val="solid"/>
                      <a:round/>
                      <a:headEnd type="none" w="med" len="med"/>
                      <a:tailEnd type="none" w="med" len="med"/>
                    </a:lnL>
                    <a:lnR w="9525" cap="flat" cmpd="sng" algn="ctr">
                      <a:solidFill>
                        <a:srgbClr val="4BACC6"/>
                      </a:solidFill>
                      <a:prstDash val="sysDot"/>
                      <a:round/>
                      <a:headEnd type="none" w="med" len="med"/>
                      <a:tailEnd type="none" w="med" len="med"/>
                    </a:lnR>
                    <a:lnT w="12700" cap="flat" cmpd="sng" algn="ctr">
                      <a:solidFill>
                        <a:srgbClr val="0099BA"/>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16" marR="91416" marT="49078" marB="49078" anchor="ctr" horzOverflow="overflow">
                    <a:lnL w="9525" cap="flat" cmpd="sng" algn="ctr">
                      <a:solidFill>
                        <a:srgbClr val="4BACC6"/>
                      </a:solidFill>
                      <a:prstDash val="sysDot"/>
                      <a:round/>
                      <a:headEnd type="none" w="med" len="med"/>
                      <a:tailEnd type="none" w="med" len="med"/>
                    </a:lnL>
                    <a:lnR w="9525" cap="flat" cmpd="sng" algn="ctr">
                      <a:solidFill>
                        <a:srgbClr val="4BACC6"/>
                      </a:solidFill>
                      <a:prstDash val="sysDot"/>
                      <a:round/>
                      <a:headEnd type="none" w="med" len="med"/>
                      <a:tailEnd type="none" w="med" len="med"/>
                    </a:lnR>
                    <a:lnT w="12700" cap="flat" cmpd="sng" algn="ctr">
                      <a:solidFill>
                        <a:srgbClr val="0099BA"/>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16" marR="91416" marT="49078" marB="49078" anchor="ctr" horzOverflow="overflow">
                    <a:lnL w="9525" cap="flat" cmpd="sng" algn="ctr">
                      <a:solidFill>
                        <a:srgbClr val="4BACC6"/>
                      </a:solidFill>
                      <a:prstDash val="sysDot"/>
                      <a:round/>
                      <a:headEnd type="none" w="med" len="med"/>
                      <a:tailEnd type="none" w="med" len="med"/>
                    </a:lnL>
                    <a:lnR w="9525" cap="flat" cmpd="sng" algn="ctr">
                      <a:solidFill>
                        <a:srgbClr val="4BACC6"/>
                      </a:solidFill>
                      <a:prstDash val="sysDot"/>
                      <a:round/>
                      <a:headEnd type="none" w="med" len="med"/>
                      <a:tailEnd type="none" w="med" len="med"/>
                    </a:lnR>
                    <a:lnT w="12700" cap="flat" cmpd="sng" algn="ctr">
                      <a:solidFill>
                        <a:srgbClr val="0099BA"/>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a:t>
                      </a:r>
                      <a:endParaRPr kumimoji="1" lang="ja-JP" altLang="en-US" sz="1200" b="1"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16" marR="91416" marT="49078" marB="49078" anchor="ctr" horzOverflow="overflow">
                    <a:lnL w="9525" cap="flat" cmpd="sng" algn="ctr">
                      <a:solidFill>
                        <a:srgbClr val="4BACC6"/>
                      </a:solidFill>
                      <a:prstDash val="sysDot"/>
                      <a:round/>
                      <a:headEnd type="none" w="med" len="med"/>
                      <a:tailEnd type="none" w="med" len="med"/>
                    </a:lnL>
                    <a:lnR w="9525" cap="flat" cmpd="sng" algn="ctr">
                      <a:solidFill>
                        <a:srgbClr val="4BACC6"/>
                      </a:solidFill>
                      <a:prstDash val="sysDot"/>
                      <a:round/>
                      <a:headEnd type="none" w="med" len="med"/>
                      <a:tailEnd type="none" w="med" len="med"/>
                    </a:lnR>
                    <a:lnT w="12700" cap="flat" cmpd="sng" algn="ctr">
                      <a:solidFill>
                        <a:srgbClr val="0099BA"/>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a:t>
                      </a:r>
                      <a:endParaRPr kumimoji="1" lang="ja-JP" altLang="en-US" sz="1200" b="1"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16" marR="91416" marT="49078" marB="49078" anchor="ctr" horzOverflow="overflow">
                    <a:lnL w="9525" cap="flat" cmpd="sng" algn="ctr">
                      <a:solidFill>
                        <a:srgbClr val="4BACC6"/>
                      </a:solidFill>
                      <a:prstDash val="sysDot"/>
                      <a:round/>
                      <a:headEnd type="none" w="med" len="med"/>
                      <a:tailEnd type="none" w="med" len="med"/>
                    </a:lnL>
                    <a:lnR w="9525" cap="flat" cmpd="sng" algn="ctr">
                      <a:solidFill>
                        <a:srgbClr val="4BACC6"/>
                      </a:solidFill>
                      <a:prstDash val="sysDot"/>
                      <a:round/>
                      <a:headEnd type="none" w="med" len="med"/>
                      <a:tailEnd type="none" w="med" len="med"/>
                    </a:lnR>
                    <a:lnT w="12700" cap="flat" cmpd="sng" algn="ctr">
                      <a:solidFill>
                        <a:srgbClr val="0099BA"/>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a:t>
                      </a:r>
                      <a:endParaRPr kumimoji="1" lang="ja-JP" altLang="en-US" sz="1200" b="1"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16" marR="91416" marT="49078" marB="49078" anchor="ctr" horzOverflow="overflow">
                    <a:lnL w="9525" cap="flat" cmpd="sng" algn="ctr">
                      <a:solidFill>
                        <a:srgbClr val="4BACC6"/>
                      </a:solidFill>
                      <a:prstDash val="sysDot"/>
                      <a:round/>
                      <a:headEnd type="none" w="med" len="med"/>
                      <a:tailEnd type="none" w="med" len="med"/>
                    </a:lnL>
                    <a:lnR w="9525" cap="flat" cmpd="sng" algn="ctr">
                      <a:solidFill>
                        <a:srgbClr val="4BACC6"/>
                      </a:solidFill>
                      <a:prstDash val="sysDot"/>
                      <a:round/>
                      <a:headEnd type="none" w="med" len="med"/>
                      <a:tailEnd type="none" w="med" len="med"/>
                    </a:lnR>
                    <a:lnT w="12700" cap="flat" cmpd="sng" algn="ctr">
                      <a:solidFill>
                        <a:srgbClr val="0099BA"/>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16" marR="91416" marT="49078" marB="49078" anchor="ctr" horzOverflow="overflow">
                    <a:lnL w="9525" cap="flat" cmpd="sng" algn="ctr">
                      <a:solidFill>
                        <a:srgbClr val="4BACC6"/>
                      </a:solidFill>
                      <a:prstDash val="sysDot"/>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0099BA"/>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42470">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通信費</a:t>
                      </a:r>
                    </a:p>
                  </a:txBody>
                  <a:tcPr marL="91416" marR="91416" marT="49078" marB="49078" anchor="ctr" horzOverflow="overflow">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solidFill>
                      <a:srgbClr val="93E2BA"/>
                    </a:solid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a:ln>
                          <a:noFill/>
                        </a:ln>
                        <a:solidFill>
                          <a:srgbClr val="404040"/>
                        </a:solidFill>
                        <a:effectLst/>
                        <a:latin typeface="Calibri" panose="020F0502020204030204" pitchFamily="34" charset="0"/>
                        <a:ea typeface="ＭＳ Ｐゴシック" panose="020B0600070205080204" pitchFamily="50" charset="-128"/>
                      </a:endParaRPr>
                    </a:p>
                  </a:txBody>
                  <a:tcPr marL="91416" marR="91416" marT="49078" marB="49078" anchor="ctr" horzOverflow="overflow">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16" marR="91416" marT="49078" marB="49078" anchor="ctr" horzOverflow="overflow">
                    <a:lnL w="12700" cap="flat" cmpd="sng" algn="ctr">
                      <a:solidFill>
                        <a:srgbClr val="3FB4D5"/>
                      </a:solidFill>
                      <a:prstDash val="solid"/>
                      <a:round/>
                      <a:headEnd type="none" w="med" len="med"/>
                      <a:tailEnd type="none" w="med" len="med"/>
                    </a:lnL>
                    <a:lnR w="9525" cap="flat" cmpd="sng" algn="ctr">
                      <a:solidFill>
                        <a:srgbClr val="4BACC6"/>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16" marR="91416" marT="49078" marB="49078" anchor="ctr" horzOverflow="overflow">
                    <a:lnL w="9525" cap="flat" cmpd="sng" algn="ctr">
                      <a:solidFill>
                        <a:srgbClr val="4BACC6"/>
                      </a:solidFill>
                      <a:prstDash val="sysDot"/>
                      <a:round/>
                      <a:headEnd type="none" w="med" len="med"/>
                      <a:tailEnd type="none" w="med" len="med"/>
                    </a:lnL>
                    <a:lnR w="9525" cap="flat" cmpd="sng" algn="ctr">
                      <a:solidFill>
                        <a:srgbClr val="4BACC6"/>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16" marR="91416" marT="49078" marB="49078" anchor="ctr" horzOverflow="overflow">
                    <a:lnL w="9525" cap="flat" cmpd="sng" algn="ctr">
                      <a:solidFill>
                        <a:srgbClr val="4BACC6"/>
                      </a:solidFill>
                      <a:prstDash val="sysDot"/>
                      <a:round/>
                      <a:headEnd type="none" w="med" len="med"/>
                      <a:tailEnd type="none" w="med" len="med"/>
                    </a:lnL>
                    <a:lnR w="9525" cap="flat" cmpd="sng" algn="ctr">
                      <a:solidFill>
                        <a:srgbClr val="4BACC6"/>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a:t>
                      </a:r>
                      <a:endParaRPr kumimoji="1" lang="ja-JP" altLang="en-US" sz="1200" b="1"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16" marR="91416" marT="49078" marB="49078" anchor="ctr" horzOverflow="overflow">
                    <a:lnL w="9525" cap="flat" cmpd="sng" algn="ctr">
                      <a:solidFill>
                        <a:srgbClr val="4BACC6"/>
                      </a:solidFill>
                      <a:prstDash val="sysDot"/>
                      <a:round/>
                      <a:headEnd type="none" w="med" len="med"/>
                      <a:tailEnd type="none" w="med" len="med"/>
                    </a:lnL>
                    <a:lnR w="9525" cap="flat" cmpd="sng" algn="ctr">
                      <a:solidFill>
                        <a:srgbClr val="4BACC6"/>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a:t>
                      </a:r>
                      <a:endParaRPr kumimoji="1" lang="ja-JP" altLang="en-US" sz="1200" b="1"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16" marR="91416" marT="49078" marB="49078" anchor="ctr" horzOverflow="overflow">
                    <a:lnL w="9525" cap="flat" cmpd="sng" algn="ctr">
                      <a:solidFill>
                        <a:srgbClr val="4BACC6"/>
                      </a:solidFill>
                      <a:prstDash val="sysDot"/>
                      <a:round/>
                      <a:headEnd type="none" w="med" len="med"/>
                      <a:tailEnd type="none" w="med" len="med"/>
                    </a:lnL>
                    <a:lnR w="9525" cap="flat" cmpd="sng" algn="ctr">
                      <a:solidFill>
                        <a:srgbClr val="4BACC6"/>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a:t>
                      </a:r>
                      <a:endParaRPr kumimoji="1" lang="ja-JP" altLang="en-US" sz="1200" b="1"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16" marR="91416" marT="49078" marB="49078" anchor="ctr" horzOverflow="overflow">
                    <a:lnL w="9525" cap="flat" cmpd="sng" algn="ctr">
                      <a:solidFill>
                        <a:srgbClr val="4BACC6"/>
                      </a:solidFill>
                      <a:prstDash val="sysDot"/>
                      <a:round/>
                      <a:headEnd type="none" w="med" len="med"/>
                      <a:tailEnd type="none" w="med" len="med"/>
                    </a:lnL>
                    <a:lnR w="9525" cap="flat" cmpd="sng" algn="ctr">
                      <a:solidFill>
                        <a:srgbClr val="4BACC6"/>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16" marR="91416" marT="49078" marB="49078" anchor="ctr" horzOverflow="overflow">
                    <a:lnL w="9525" cap="flat" cmpd="sng" algn="ctr">
                      <a:solidFill>
                        <a:srgbClr val="4BACC6"/>
                      </a:solidFill>
                      <a:prstDash val="sysDot"/>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42470">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食費</a:t>
                      </a:r>
                    </a:p>
                  </a:txBody>
                  <a:tcPr marL="91416" marR="91416" marT="49078" marB="49078" anchor="ctr" horzOverflow="overflow">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solidFill>
                      <a:srgbClr val="FFAAB0"/>
                    </a:solid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a:ln>
                          <a:noFill/>
                        </a:ln>
                        <a:solidFill>
                          <a:srgbClr val="404040"/>
                        </a:solidFill>
                        <a:effectLst/>
                        <a:latin typeface="Calibri" panose="020F0502020204030204" pitchFamily="34" charset="0"/>
                        <a:ea typeface="ＭＳ Ｐゴシック" panose="020B0600070205080204" pitchFamily="50" charset="-128"/>
                      </a:endParaRPr>
                    </a:p>
                  </a:txBody>
                  <a:tcPr marL="91416" marR="91416" marT="49078" marB="49078" anchor="ctr" horzOverflow="overflow">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16" marR="91416" marT="49078" marB="49078" anchor="ctr" horzOverflow="overflow">
                    <a:lnL w="12700" cap="flat" cmpd="sng" algn="ctr">
                      <a:solidFill>
                        <a:srgbClr val="3FB4D5"/>
                      </a:solidFill>
                      <a:prstDash val="solid"/>
                      <a:round/>
                      <a:headEnd type="none" w="med" len="med"/>
                      <a:tailEnd type="none" w="med" len="med"/>
                    </a:lnL>
                    <a:lnR w="9525" cap="flat" cmpd="sng" algn="ctr">
                      <a:solidFill>
                        <a:srgbClr val="4BACC6"/>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16" marR="91416" marT="49078" marB="49078" anchor="ctr" horzOverflow="overflow">
                    <a:lnL w="9525" cap="flat" cmpd="sng" algn="ctr">
                      <a:solidFill>
                        <a:srgbClr val="4BACC6"/>
                      </a:solidFill>
                      <a:prstDash val="sysDot"/>
                      <a:round/>
                      <a:headEnd type="none" w="med" len="med"/>
                      <a:tailEnd type="none" w="med" len="med"/>
                    </a:lnL>
                    <a:lnR w="9525" cap="flat" cmpd="sng" algn="ctr">
                      <a:solidFill>
                        <a:srgbClr val="4BACC6"/>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16" marR="91416" marT="49078" marB="49078" anchor="ctr" horzOverflow="overflow">
                    <a:lnL w="9525" cap="flat" cmpd="sng" algn="ctr">
                      <a:solidFill>
                        <a:srgbClr val="4BACC6"/>
                      </a:solidFill>
                      <a:prstDash val="sysDot"/>
                      <a:round/>
                      <a:headEnd type="none" w="med" len="med"/>
                      <a:tailEnd type="none" w="med" len="med"/>
                    </a:lnL>
                    <a:lnR w="9525" cap="flat" cmpd="sng" algn="ctr">
                      <a:solidFill>
                        <a:srgbClr val="4BACC6"/>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a:t>
                      </a:r>
                      <a:endParaRPr kumimoji="1" lang="ja-JP" altLang="en-US" sz="1200" b="1"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16" marR="91416" marT="49078" marB="49078" anchor="ctr" horzOverflow="overflow">
                    <a:lnL w="9525" cap="flat" cmpd="sng" algn="ctr">
                      <a:solidFill>
                        <a:srgbClr val="4BACC6"/>
                      </a:solidFill>
                      <a:prstDash val="sysDot"/>
                      <a:round/>
                      <a:headEnd type="none" w="med" len="med"/>
                      <a:tailEnd type="none" w="med" len="med"/>
                    </a:lnL>
                    <a:lnR w="9525" cap="flat" cmpd="sng" algn="ctr">
                      <a:solidFill>
                        <a:srgbClr val="4BACC6"/>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a:t>
                      </a:r>
                      <a:endParaRPr kumimoji="1" lang="ja-JP" altLang="en-US" sz="1200" b="1"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16" marR="91416" marT="49078" marB="49078" anchor="ctr" horzOverflow="overflow">
                    <a:lnL w="9525" cap="flat" cmpd="sng" algn="ctr">
                      <a:solidFill>
                        <a:srgbClr val="4BACC6"/>
                      </a:solidFill>
                      <a:prstDash val="sysDot"/>
                      <a:round/>
                      <a:headEnd type="none" w="med" len="med"/>
                      <a:tailEnd type="none" w="med" len="med"/>
                    </a:lnL>
                    <a:lnR w="9525" cap="flat" cmpd="sng" algn="ctr">
                      <a:solidFill>
                        <a:srgbClr val="4BACC6"/>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a:t>
                      </a:r>
                      <a:endParaRPr kumimoji="1" lang="ja-JP" altLang="en-US" sz="1200" b="1"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16" marR="91416" marT="49078" marB="49078" anchor="ctr" horzOverflow="overflow">
                    <a:lnL w="9525" cap="flat" cmpd="sng" algn="ctr">
                      <a:solidFill>
                        <a:srgbClr val="4BACC6"/>
                      </a:solidFill>
                      <a:prstDash val="sysDot"/>
                      <a:round/>
                      <a:headEnd type="none" w="med" len="med"/>
                      <a:tailEnd type="none" w="med" len="med"/>
                    </a:lnL>
                    <a:lnR w="9525" cap="flat" cmpd="sng" algn="ctr">
                      <a:solidFill>
                        <a:srgbClr val="4BACC6"/>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16" marR="91416" marT="49078" marB="49078" anchor="ctr" horzOverflow="overflow">
                    <a:lnL w="9525" cap="flat" cmpd="sng" algn="ctr">
                      <a:solidFill>
                        <a:srgbClr val="4BACC6"/>
                      </a:solidFill>
                      <a:prstDash val="sysDot"/>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42470">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交通費</a:t>
                      </a:r>
                    </a:p>
                  </a:txBody>
                  <a:tcPr marL="91416" marR="91416" marT="49078" marB="49078" anchor="ctr" horzOverflow="overflow">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solidFill>
                      <a:srgbClr val="CCC1DA"/>
                    </a:solid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a:ln>
                          <a:noFill/>
                        </a:ln>
                        <a:solidFill>
                          <a:srgbClr val="404040"/>
                        </a:solidFill>
                        <a:effectLst/>
                        <a:latin typeface="Calibri" panose="020F0502020204030204" pitchFamily="34" charset="0"/>
                        <a:ea typeface="ＭＳ Ｐゴシック" panose="020B0600070205080204" pitchFamily="50" charset="-128"/>
                      </a:endParaRPr>
                    </a:p>
                  </a:txBody>
                  <a:tcPr marL="91416" marR="91416" marT="49078" marB="49078" anchor="ctr" horzOverflow="overflow">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16" marR="91416" marT="49078" marB="49078" anchor="ctr" horzOverflow="overflow">
                    <a:lnL w="12700" cap="flat" cmpd="sng" algn="ctr">
                      <a:solidFill>
                        <a:srgbClr val="3FB4D5"/>
                      </a:solidFill>
                      <a:prstDash val="solid"/>
                      <a:round/>
                      <a:headEnd type="none" w="med" len="med"/>
                      <a:tailEnd type="none" w="med" len="med"/>
                    </a:lnL>
                    <a:lnR w="9525" cap="flat" cmpd="sng" algn="ctr">
                      <a:solidFill>
                        <a:srgbClr val="4BACC6"/>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16" marR="91416" marT="49078" marB="49078" anchor="ctr" horzOverflow="overflow">
                    <a:lnL w="9525" cap="flat" cmpd="sng" algn="ctr">
                      <a:solidFill>
                        <a:srgbClr val="4BACC6"/>
                      </a:solidFill>
                      <a:prstDash val="sysDot"/>
                      <a:round/>
                      <a:headEnd type="none" w="med" len="med"/>
                      <a:tailEnd type="none" w="med" len="med"/>
                    </a:lnL>
                    <a:lnR w="9525" cap="flat" cmpd="sng" algn="ctr">
                      <a:solidFill>
                        <a:srgbClr val="4BACC6"/>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16" marR="91416" marT="49078" marB="49078" anchor="ctr" horzOverflow="overflow">
                    <a:lnL w="9525" cap="flat" cmpd="sng" algn="ctr">
                      <a:solidFill>
                        <a:srgbClr val="4BACC6"/>
                      </a:solidFill>
                      <a:prstDash val="sysDot"/>
                      <a:round/>
                      <a:headEnd type="none" w="med" len="med"/>
                      <a:tailEnd type="none" w="med" len="med"/>
                    </a:lnL>
                    <a:lnR w="9525" cap="flat" cmpd="sng" algn="ctr">
                      <a:solidFill>
                        <a:srgbClr val="4BACC6"/>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a:t>
                      </a:r>
                      <a:endParaRPr kumimoji="1" lang="ja-JP" altLang="en-US" sz="1200" b="1"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16" marR="91416" marT="49078" marB="49078" anchor="ctr" horzOverflow="overflow">
                    <a:lnL w="9525" cap="flat" cmpd="sng" algn="ctr">
                      <a:solidFill>
                        <a:srgbClr val="4BACC6"/>
                      </a:solidFill>
                      <a:prstDash val="sysDot"/>
                      <a:round/>
                      <a:headEnd type="none" w="med" len="med"/>
                      <a:tailEnd type="none" w="med" len="med"/>
                    </a:lnL>
                    <a:lnR w="9525" cap="flat" cmpd="sng" algn="ctr">
                      <a:solidFill>
                        <a:srgbClr val="4BACC6"/>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a:t>
                      </a:r>
                      <a:endParaRPr kumimoji="1" lang="ja-JP" altLang="en-US" sz="1200" b="1"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16" marR="91416" marT="49078" marB="49078" anchor="ctr" horzOverflow="overflow">
                    <a:lnL w="9525" cap="flat" cmpd="sng" algn="ctr">
                      <a:solidFill>
                        <a:srgbClr val="4BACC6"/>
                      </a:solidFill>
                      <a:prstDash val="sysDot"/>
                      <a:round/>
                      <a:headEnd type="none" w="med" len="med"/>
                      <a:tailEnd type="none" w="med" len="med"/>
                    </a:lnL>
                    <a:lnR w="9525" cap="flat" cmpd="sng" algn="ctr">
                      <a:solidFill>
                        <a:srgbClr val="4BACC6"/>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a:t>
                      </a:r>
                      <a:endParaRPr kumimoji="1" lang="ja-JP" altLang="en-US" sz="1200" b="1"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16" marR="91416" marT="49078" marB="49078" anchor="ctr" horzOverflow="overflow">
                    <a:lnL w="9525" cap="flat" cmpd="sng" algn="ctr">
                      <a:solidFill>
                        <a:srgbClr val="4BACC6"/>
                      </a:solidFill>
                      <a:prstDash val="sysDot"/>
                      <a:round/>
                      <a:headEnd type="none" w="med" len="med"/>
                      <a:tailEnd type="none" w="med" len="med"/>
                    </a:lnL>
                    <a:lnR w="9525" cap="flat" cmpd="sng" algn="ctr">
                      <a:solidFill>
                        <a:srgbClr val="4BACC6"/>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16" marR="91416" marT="49078" marB="49078" anchor="ctr" horzOverflow="overflow">
                    <a:lnL w="9525" cap="flat" cmpd="sng" algn="ctr">
                      <a:solidFill>
                        <a:srgbClr val="4BACC6"/>
                      </a:solidFill>
                      <a:prstDash val="sysDot"/>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42470">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被服費</a:t>
                      </a:r>
                    </a:p>
                  </a:txBody>
                  <a:tcPr marL="91416" marR="91416" marT="49078" marB="49078" anchor="ctr" horzOverflow="overflow">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solidFill>
                      <a:srgbClr val="C4BD97"/>
                    </a:solid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a:ln>
                          <a:noFill/>
                        </a:ln>
                        <a:solidFill>
                          <a:srgbClr val="404040"/>
                        </a:solidFill>
                        <a:effectLst/>
                        <a:latin typeface="Calibri" panose="020F0502020204030204" pitchFamily="34" charset="0"/>
                        <a:ea typeface="ＭＳ Ｐゴシック" panose="020B0600070205080204" pitchFamily="50" charset="-128"/>
                      </a:endParaRPr>
                    </a:p>
                  </a:txBody>
                  <a:tcPr marL="91416" marR="91416" marT="49078" marB="49078" anchor="ctr" horzOverflow="overflow">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16" marR="91416" marT="49078" marB="49078" anchor="ctr" horzOverflow="overflow">
                    <a:lnL w="12700" cap="flat" cmpd="sng" algn="ctr">
                      <a:solidFill>
                        <a:srgbClr val="3FB4D5"/>
                      </a:solidFill>
                      <a:prstDash val="solid"/>
                      <a:round/>
                      <a:headEnd type="none" w="med" len="med"/>
                      <a:tailEnd type="none" w="med" len="med"/>
                    </a:lnL>
                    <a:lnR w="9525" cap="flat" cmpd="sng" algn="ctr">
                      <a:solidFill>
                        <a:srgbClr val="4BACC6"/>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16" marR="91416" marT="49078" marB="49078" anchor="ctr" horzOverflow="overflow">
                    <a:lnL w="9525" cap="flat" cmpd="sng" algn="ctr">
                      <a:solidFill>
                        <a:srgbClr val="4BACC6"/>
                      </a:solidFill>
                      <a:prstDash val="sysDot"/>
                      <a:round/>
                      <a:headEnd type="none" w="med" len="med"/>
                      <a:tailEnd type="none" w="med" len="med"/>
                    </a:lnL>
                    <a:lnR w="9525" cap="flat" cmpd="sng" algn="ctr">
                      <a:solidFill>
                        <a:srgbClr val="4BACC6"/>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16" marR="91416" marT="49078" marB="49078" anchor="ctr" horzOverflow="overflow">
                    <a:lnL w="9525" cap="flat" cmpd="sng" algn="ctr">
                      <a:solidFill>
                        <a:srgbClr val="4BACC6"/>
                      </a:solidFill>
                      <a:prstDash val="sysDot"/>
                      <a:round/>
                      <a:headEnd type="none" w="med" len="med"/>
                      <a:tailEnd type="none" w="med" len="med"/>
                    </a:lnL>
                    <a:lnR w="9525" cap="flat" cmpd="sng" algn="ctr">
                      <a:solidFill>
                        <a:srgbClr val="4BACC6"/>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a:t>
                      </a:r>
                      <a:endParaRPr kumimoji="1" lang="ja-JP" altLang="en-US" sz="1200" b="1"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16" marR="91416" marT="49078" marB="49078" anchor="ctr" horzOverflow="overflow">
                    <a:lnL w="9525" cap="flat" cmpd="sng" algn="ctr">
                      <a:solidFill>
                        <a:srgbClr val="4BACC6"/>
                      </a:solidFill>
                      <a:prstDash val="sysDot"/>
                      <a:round/>
                      <a:headEnd type="none" w="med" len="med"/>
                      <a:tailEnd type="none" w="med" len="med"/>
                    </a:lnL>
                    <a:lnR w="9525" cap="flat" cmpd="sng" algn="ctr">
                      <a:solidFill>
                        <a:srgbClr val="4BACC6"/>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a:t>
                      </a:r>
                      <a:endParaRPr kumimoji="1" lang="ja-JP" altLang="en-US" sz="1200" b="1"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16" marR="91416" marT="49078" marB="49078" anchor="ctr" horzOverflow="overflow">
                    <a:lnL w="9525" cap="flat" cmpd="sng" algn="ctr">
                      <a:solidFill>
                        <a:srgbClr val="4BACC6"/>
                      </a:solidFill>
                      <a:prstDash val="sysDot"/>
                      <a:round/>
                      <a:headEnd type="none" w="med" len="med"/>
                      <a:tailEnd type="none" w="med" len="med"/>
                    </a:lnL>
                    <a:lnR w="9525" cap="flat" cmpd="sng" algn="ctr">
                      <a:solidFill>
                        <a:srgbClr val="4BACC6"/>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a:t>
                      </a:r>
                      <a:endParaRPr kumimoji="1" lang="ja-JP" altLang="en-US" sz="1200" b="1"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16" marR="91416" marT="49078" marB="49078" anchor="ctr" horzOverflow="overflow">
                    <a:lnL w="9525" cap="flat" cmpd="sng" algn="ctr">
                      <a:solidFill>
                        <a:srgbClr val="4BACC6"/>
                      </a:solidFill>
                      <a:prstDash val="sysDot"/>
                      <a:round/>
                      <a:headEnd type="none" w="med" len="med"/>
                      <a:tailEnd type="none" w="med" len="med"/>
                    </a:lnL>
                    <a:lnR w="9525" cap="flat" cmpd="sng" algn="ctr">
                      <a:solidFill>
                        <a:srgbClr val="4BACC6"/>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16" marR="91416" marT="49078" marB="49078" anchor="ctr" horzOverflow="overflow">
                    <a:lnL w="9525" cap="flat" cmpd="sng" algn="ctr">
                      <a:solidFill>
                        <a:srgbClr val="4BACC6"/>
                      </a:solidFill>
                      <a:prstDash val="sysDot"/>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42470">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教養娯楽費</a:t>
                      </a:r>
                    </a:p>
                  </a:txBody>
                  <a:tcPr marL="91416" marR="91416" marT="49078" marB="49078" anchor="ctr" horzOverflow="overflow">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solidFill>
                      <a:srgbClr val="E7DD5F"/>
                    </a:solid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a:ln>
                          <a:noFill/>
                        </a:ln>
                        <a:solidFill>
                          <a:srgbClr val="404040"/>
                        </a:solidFill>
                        <a:effectLst/>
                        <a:latin typeface="Calibri" panose="020F0502020204030204" pitchFamily="34" charset="0"/>
                        <a:ea typeface="ＭＳ Ｐゴシック" panose="020B0600070205080204" pitchFamily="50" charset="-128"/>
                      </a:endParaRPr>
                    </a:p>
                  </a:txBody>
                  <a:tcPr marL="91416" marR="91416" marT="49078" marB="49078" anchor="ctr" horzOverflow="overflow">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16" marR="91416" marT="49078" marB="49078" anchor="ctr" horzOverflow="overflow">
                    <a:lnL w="12700" cap="flat" cmpd="sng" algn="ctr">
                      <a:solidFill>
                        <a:srgbClr val="3FB4D5"/>
                      </a:solidFill>
                      <a:prstDash val="solid"/>
                      <a:round/>
                      <a:headEnd type="none" w="med" len="med"/>
                      <a:tailEnd type="none" w="med" len="med"/>
                    </a:lnL>
                    <a:lnR w="9525" cap="flat" cmpd="sng" algn="ctr">
                      <a:solidFill>
                        <a:srgbClr val="4BACC6"/>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16" marR="91416" marT="49078" marB="49078" anchor="ctr" horzOverflow="overflow">
                    <a:lnL w="9525" cap="flat" cmpd="sng" algn="ctr">
                      <a:solidFill>
                        <a:srgbClr val="4BACC6"/>
                      </a:solidFill>
                      <a:prstDash val="sysDot"/>
                      <a:round/>
                      <a:headEnd type="none" w="med" len="med"/>
                      <a:tailEnd type="none" w="med" len="med"/>
                    </a:lnL>
                    <a:lnR w="9525" cap="flat" cmpd="sng" algn="ctr">
                      <a:solidFill>
                        <a:srgbClr val="4BACC6"/>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16" marR="91416" marT="49078" marB="49078" anchor="ctr" horzOverflow="overflow">
                    <a:lnL w="9525" cap="flat" cmpd="sng" algn="ctr">
                      <a:solidFill>
                        <a:srgbClr val="4BACC6"/>
                      </a:solidFill>
                      <a:prstDash val="sysDot"/>
                      <a:round/>
                      <a:headEnd type="none" w="med" len="med"/>
                      <a:tailEnd type="none" w="med" len="med"/>
                    </a:lnL>
                    <a:lnR w="9525" cap="flat" cmpd="sng" algn="ctr">
                      <a:solidFill>
                        <a:srgbClr val="4BACC6"/>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a:t>
                      </a:r>
                      <a:endParaRPr kumimoji="1" lang="ja-JP" altLang="en-US" sz="1200" b="1"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16" marR="91416" marT="49078" marB="49078" anchor="ctr" horzOverflow="overflow">
                    <a:lnL w="9525" cap="flat" cmpd="sng" algn="ctr">
                      <a:solidFill>
                        <a:srgbClr val="4BACC6"/>
                      </a:solidFill>
                      <a:prstDash val="sysDot"/>
                      <a:round/>
                      <a:headEnd type="none" w="med" len="med"/>
                      <a:tailEnd type="none" w="med" len="med"/>
                    </a:lnL>
                    <a:lnR w="9525" cap="flat" cmpd="sng" algn="ctr">
                      <a:solidFill>
                        <a:srgbClr val="4BACC6"/>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a:t>
                      </a:r>
                      <a:endParaRPr kumimoji="1" lang="ja-JP" altLang="en-US" sz="1200" b="1"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16" marR="91416" marT="49078" marB="49078" anchor="ctr" horzOverflow="overflow">
                    <a:lnL w="9525" cap="flat" cmpd="sng" algn="ctr">
                      <a:solidFill>
                        <a:srgbClr val="4BACC6"/>
                      </a:solidFill>
                      <a:prstDash val="sysDot"/>
                      <a:round/>
                      <a:headEnd type="none" w="med" len="med"/>
                      <a:tailEnd type="none" w="med" len="med"/>
                    </a:lnL>
                    <a:lnR w="9525" cap="flat" cmpd="sng" algn="ctr">
                      <a:solidFill>
                        <a:srgbClr val="4BACC6"/>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a:t>
                      </a:r>
                      <a:endParaRPr kumimoji="1" lang="ja-JP" altLang="en-US" sz="1200" b="1"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16" marR="91416" marT="49078" marB="49078" anchor="ctr" horzOverflow="overflow">
                    <a:lnL w="9525" cap="flat" cmpd="sng" algn="ctr">
                      <a:solidFill>
                        <a:srgbClr val="4BACC6"/>
                      </a:solidFill>
                      <a:prstDash val="sysDot"/>
                      <a:round/>
                      <a:headEnd type="none" w="med" len="med"/>
                      <a:tailEnd type="none" w="med" len="med"/>
                    </a:lnL>
                    <a:lnR w="9525" cap="flat" cmpd="sng" algn="ctr">
                      <a:solidFill>
                        <a:srgbClr val="4BACC6"/>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16" marR="91416" marT="49078" marB="49078" anchor="ctr" horzOverflow="overflow">
                    <a:lnL w="9525" cap="flat" cmpd="sng" algn="ctr">
                      <a:solidFill>
                        <a:srgbClr val="4BACC6"/>
                      </a:solidFill>
                      <a:prstDash val="sysDot"/>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42470">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預貯金</a:t>
                      </a:r>
                    </a:p>
                  </a:txBody>
                  <a:tcPr marL="91416" marR="91416" marT="49078" marB="49078" anchor="ctr" horzOverflow="overflow">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solidFill>
                      <a:srgbClr val="ADD67F"/>
                    </a:solid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a:ln>
                          <a:noFill/>
                        </a:ln>
                        <a:solidFill>
                          <a:srgbClr val="404040"/>
                        </a:solidFill>
                        <a:effectLst/>
                        <a:latin typeface="Calibri" panose="020F0502020204030204" pitchFamily="34" charset="0"/>
                        <a:ea typeface="ＭＳ Ｐゴシック" panose="020B0600070205080204" pitchFamily="50" charset="-128"/>
                      </a:endParaRPr>
                    </a:p>
                  </a:txBody>
                  <a:tcPr marL="91416" marR="91416" marT="49078" marB="49078" anchor="ctr" horzOverflow="overflow">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16" marR="91416" marT="49078" marB="49078" anchor="ctr" horzOverflow="overflow">
                    <a:lnL w="12700" cap="flat" cmpd="sng" algn="ctr">
                      <a:solidFill>
                        <a:srgbClr val="3FB4D5"/>
                      </a:solidFill>
                      <a:prstDash val="solid"/>
                      <a:round/>
                      <a:headEnd type="none" w="med" len="med"/>
                      <a:tailEnd type="none" w="med" len="med"/>
                    </a:lnL>
                    <a:lnR w="9525" cap="flat" cmpd="sng" algn="ctr">
                      <a:solidFill>
                        <a:srgbClr val="4BACC6"/>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16" marR="91416" marT="49078" marB="49078" anchor="ctr" horzOverflow="overflow">
                    <a:lnL w="9525" cap="flat" cmpd="sng" algn="ctr">
                      <a:solidFill>
                        <a:srgbClr val="4BACC6"/>
                      </a:solidFill>
                      <a:prstDash val="sysDot"/>
                      <a:round/>
                      <a:headEnd type="none" w="med" len="med"/>
                      <a:tailEnd type="none" w="med" len="med"/>
                    </a:lnL>
                    <a:lnR w="9525" cap="flat" cmpd="sng" algn="ctr">
                      <a:solidFill>
                        <a:srgbClr val="4BACC6"/>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16" marR="91416" marT="49078" marB="49078" anchor="ctr" horzOverflow="overflow">
                    <a:lnL w="9525" cap="flat" cmpd="sng" algn="ctr">
                      <a:solidFill>
                        <a:srgbClr val="4BACC6"/>
                      </a:solidFill>
                      <a:prstDash val="sysDot"/>
                      <a:round/>
                      <a:headEnd type="none" w="med" len="med"/>
                      <a:tailEnd type="none" w="med" len="med"/>
                    </a:lnL>
                    <a:lnR w="9525" cap="flat" cmpd="sng" algn="ctr">
                      <a:solidFill>
                        <a:srgbClr val="4BACC6"/>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a:t>
                      </a:r>
                      <a:endParaRPr kumimoji="1" lang="ja-JP" altLang="en-US" sz="1200" b="1"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16" marR="91416" marT="49078" marB="49078" anchor="ctr" horzOverflow="overflow">
                    <a:lnL w="9525" cap="flat" cmpd="sng" algn="ctr">
                      <a:solidFill>
                        <a:srgbClr val="4BACC6"/>
                      </a:solidFill>
                      <a:prstDash val="sysDot"/>
                      <a:round/>
                      <a:headEnd type="none" w="med" len="med"/>
                      <a:tailEnd type="none" w="med" len="med"/>
                    </a:lnL>
                    <a:lnR w="9525" cap="flat" cmpd="sng" algn="ctr">
                      <a:solidFill>
                        <a:srgbClr val="4BACC6"/>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a:t>
                      </a:r>
                      <a:endParaRPr kumimoji="1" lang="ja-JP" altLang="en-US" sz="1200" b="1"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16" marR="91416" marT="49078" marB="49078" anchor="ctr" horzOverflow="overflow">
                    <a:lnL w="9525" cap="flat" cmpd="sng" algn="ctr">
                      <a:solidFill>
                        <a:srgbClr val="4BACC6"/>
                      </a:solidFill>
                      <a:prstDash val="sysDot"/>
                      <a:round/>
                      <a:headEnd type="none" w="med" len="med"/>
                      <a:tailEnd type="none" w="med" len="med"/>
                    </a:lnL>
                    <a:lnR w="9525" cap="flat" cmpd="sng" algn="ctr">
                      <a:solidFill>
                        <a:srgbClr val="4BACC6"/>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a:t>
                      </a:r>
                      <a:endParaRPr kumimoji="1" lang="ja-JP" altLang="en-US" sz="1200" b="1"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16" marR="91416" marT="49078" marB="49078" anchor="ctr" horzOverflow="overflow">
                    <a:lnL w="9525" cap="flat" cmpd="sng" algn="ctr">
                      <a:solidFill>
                        <a:srgbClr val="4BACC6"/>
                      </a:solidFill>
                      <a:prstDash val="sysDot"/>
                      <a:round/>
                      <a:headEnd type="none" w="med" len="med"/>
                      <a:tailEnd type="none" w="med" len="med"/>
                    </a:lnL>
                    <a:lnR w="9525" cap="flat" cmpd="sng" algn="ctr">
                      <a:solidFill>
                        <a:srgbClr val="4BACC6"/>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16" marR="91416" marT="49078" marB="49078" anchor="ctr" horzOverflow="overflow">
                    <a:lnL w="9525" cap="flat" cmpd="sng" algn="ctr">
                      <a:solidFill>
                        <a:srgbClr val="4BACC6"/>
                      </a:solidFill>
                      <a:prstDash val="sysDot"/>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342470">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その他</a:t>
                      </a:r>
                    </a:p>
                  </a:txBody>
                  <a:tcPr marL="91416" marR="91416" marT="49078" marB="49078" anchor="ctr" horzOverflow="overflow">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solidFill>
                      <a:srgbClr val="BFBFBF"/>
                    </a:solid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a:ln>
                          <a:noFill/>
                        </a:ln>
                        <a:solidFill>
                          <a:srgbClr val="404040"/>
                        </a:solidFill>
                        <a:effectLst/>
                        <a:latin typeface="Calibri" panose="020F0502020204030204" pitchFamily="34" charset="0"/>
                        <a:ea typeface="ＭＳ Ｐゴシック" panose="020B0600070205080204" pitchFamily="50" charset="-128"/>
                      </a:endParaRPr>
                    </a:p>
                  </a:txBody>
                  <a:tcPr marL="91416" marR="91416" marT="49078" marB="49078" anchor="ctr" horzOverflow="overflow">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16" marR="91416" marT="49078" marB="49078" anchor="ctr" horzOverflow="overflow">
                    <a:lnL w="12700" cap="flat" cmpd="sng" algn="ctr">
                      <a:solidFill>
                        <a:srgbClr val="3FB4D5"/>
                      </a:solidFill>
                      <a:prstDash val="solid"/>
                      <a:round/>
                      <a:headEnd type="none" w="med" len="med"/>
                      <a:tailEnd type="none" w="med" len="med"/>
                    </a:lnL>
                    <a:lnR w="9525" cap="flat" cmpd="sng" algn="ctr">
                      <a:solidFill>
                        <a:srgbClr val="4BACC6"/>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16" marR="91416" marT="49078" marB="49078" anchor="ctr" horzOverflow="overflow">
                    <a:lnL w="9525" cap="flat" cmpd="sng" algn="ctr">
                      <a:solidFill>
                        <a:srgbClr val="4BACC6"/>
                      </a:solidFill>
                      <a:prstDash val="sysDot"/>
                      <a:round/>
                      <a:headEnd type="none" w="med" len="med"/>
                      <a:tailEnd type="none" w="med" len="med"/>
                    </a:lnL>
                    <a:lnR w="9525" cap="flat" cmpd="sng" algn="ctr">
                      <a:solidFill>
                        <a:srgbClr val="4BACC6"/>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16" marR="91416" marT="49078" marB="49078" anchor="ctr" horzOverflow="overflow">
                    <a:lnL w="9525" cap="flat" cmpd="sng" algn="ctr">
                      <a:solidFill>
                        <a:srgbClr val="4BACC6"/>
                      </a:solidFill>
                      <a:prstDash val="sysDot"/>
                      <a:round/>
                      <a:headEnd type="none" w="med" len="med"/>
                      <a:tailEnd type="none" w="med" len="med"/>
                    </a:lnL>
                    <a:lnR w="9525" cap="flat" cmpd="sng" algn="ctr">
                      <a:solidFill>
                        <a:srgbClr val="4BACC6"/>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a:t>
                      </a:r>
                      <a:endParaRPr kumimoji="1" lang="ja-JP" altLang="en-US" sz="1200" b="1"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16" marR="91416" marT="49078" marB="49078" anchor="ctr" horzOverflow="overflow">
                    <a:lnL w="9525" cap="flat" cmpd="sng" algn="ctr">
                      <a:solidFill>
                        <a:srgbClr val="4BACC6"/>
                      </a:solidFill>
                      <a:prstDash val="sysDot"/>
                      <a:round/>
                      <a:headEnd type="none" w="med" len="med"/>
                      <a:tailEnd type="none" w="med" len="med"/>
                    </a:lnL>
                    <a:lnR w="9525" cap="flat" cmpd="sng" algn="ctr">
                      <a:solidFill>
                        <a:srgbClr val="4BACC6"/>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a:t>
                      </a:r>
                      <a:endParaRPr kumimoji="1" lang="ja-JP" altLang="en-US" sz="1200" b="1"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16" marR="91416" marT="49078" marB="49078" anchor="ctr" horzOverflow="overflow">
                    <a:lnL w="9525" cap="flat" cmpd="sng" algn="ctr">
                      <a:solidFill>
                        <a:srgbClr val="4BACC6"/>
                      </a:solidFill>
                      <a:prstDash val="sysDot"/>
                      <a:round/>
                      <a:headEnd type="none" w="med" len="med"/>
                      <a:tailEnd type="none" w="med" len="med"/>
                    </a:lnL>
                    <a:lnR w="9525" cap="flat" cmpd="sng" algn="ctr">
                      <a:solidFill>
                        <a:srgbClr val="4BACC6"/>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a:t>
                      </a:r>
                      <a:endParaRPr kumimoji="1" lang="ja-JP" altLang="en-US" sz="1200" b="1"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16" marR="91416" marT="49078" marB="49078" anchor="ctr" horzOverflow="overflow">
                    <a:lnL w="9525" cap="flat" cmpd="sng" algn="ctr">
                      <a:solidFill>
                        <a:srgbClr val="4BACC6"/>
                      </a:solidFill>
                      <a:prstDash val="sysDot"/>
                      <a:round/>
                      <a:headEnd type="none" w="med" len="med"/>
                      <a:tailEnd type="none" w="med" len="med"/>
                    </a:lnL>
                    <a:lnR w="9525" cap="flat" cmpd="sng" algn="ctr">
                      <a:solidFill>
                        <a:srgbClr val="4BACC6"/>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16" marR="91416" marT="49078" marB="49078" anchor="ctr" horzOverflow="overflow">
                    <a:lnL w="9525" cap="flat" cmpd="sng" algn="ctr">
                      <a:solidFill>
                        <a:srgbClr val="4BACC6"/>
                      </a:solidFill>
                      <a:prstDash val="sysDot"/>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342470">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支出合計</a:t>
                      </a:r>
                    </a:p>
                  </a:txBody>
                  <a:tcPr marL="91416" marR="91416" marT="49078" marB="49078" anchor="ctr" horzOverflow="overflow">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solidFill>
                      <a:srgbClr val="D3EAF2"/>
                    </a:solid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a:ln>
                          <a:noFill/>
                        </a:ln>
                        <a:solidFill>
                          <a:srgbClr val="404040"/>
                        </a:solidFill>
                        <a:effectLst/>
                        <a:latin typeface="Calibri" panose="020F0502020204030204" pitchFamily="34" charset="0"/>
                        <a:ea typeface="ＭＳ Ｐゴシック" panose="020B0600070205080204" pitchFamily="50" charset="-128"/>
                      </a:endParaRPr>
                    </a:p>
                  </a:txBody>
                  <a:tcPr marL="91416" marR="91416" marT="49078" marB="49078" anchor="ctr" horzOverflow="overflow">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w="12700" cap="flat" cmpd="sng" algn="ctr">
                      <a:solidFill>
                        <a:srgbClr val="4BACC6"/>
                      </a:solidFill>
                      <a:prstDash val="solid"/>
                      <a:round/>
                      <a:headEnd type="none" w="med" len="med"/>
                      <a:tailEnd type="none" w="med" len="med"/>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16" marR="91416" marT="49078" marB="49078" anchor="ctr" horzOverflow="overflow">
                    <a:lnL w="12700" cap="flat" cmpd="sng" algn="ctr">
                      <a:solidFill>
                        <a:srgbClr val="3FB4D5"/>
                      </a:solidFill>
                      <a:prstDash val="solid"/>
                      <a:round/>
                      <a:headEnd type="none" w="med" len="med"/>
                      <a:tailEnd type="none" w="med" len="med"/>
                    </a:lnL>
                    <a:lnR w="9525" cap="flat" cmpd="sng" algn="ctr">
                      <a:solidFill>
                        <a:srgbClr val="4BACC6"/>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16" marR="91416" marT="49078" marB="49078" anchor="ctr" horzOverflow="overflow">
                    <a:lnL w="9525" cap="flat" cmpd="sng" algn="ctr">
                      <a:solidFill>
                        <a:srgbClr val="4BACC6"/>
                      </a:solidFill>
                      <a:prstDash val="sysDot"/>
                      <a:round/>
                      <a:headEnd type="none" w="med" len="med"/>
                      <a:tailEnd type="none" w="med" len="med"/>
                    </a:lnL>
                    <a:lnR w="9525" cap="flat" cmpd="sng" algn="ctr">
                      <a:solidFill>
                        <a:srgbClr val="4BACC6"/>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16" marR="91416" marT="49078" marB="49078" anchor="ctr" horzOverflow="overflow">
                    <a:lnL w="9525" cap="flat" cmpd="sng" algn="ctr">
                      <a:solidFill>
                        <a:srgbClr val="4BACC6"/>
                      </a:solidFill>
                      <a:prstDash val="sysDot"/>
                      <a:round/>
                      <a:headEnd type="none" w="med" len="med"/>
                      <a:tailEnd type="none" w="med" len="med"/>
                    </a:lnL>
                    <a:lnR w="9525" cap="flat" cmpd="sng" algn="ctr">
                      <a:solidFill>
                        <a:srgbClr val="4BACC6"/>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a:t>
                      </a:r>
                      <a:endParaRPr kumimoji="1" lang="ja-JP" altLang="en-US" sz="1200" b="1"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16" marR="91416" marT="49078" marB="49078" anchor="ctr" horzOverflow="overflow">
                    <a:lnL w="9525" cap="flat" cmpd="sng" algn="ctr">
                      <a:solidFill>
                        <a:srgbClr val="4BACC6"/>
                      </a:solidFill>
                      <a:prstDash val="sysDot"/>
                      <a:round/>
                      <a:headEnd type="none" w="med" len="med"/>
                      <a:tailEnd type="none" w="med" len="med"/>
                    </a:lnL>
                    <a:lnR w="9525" cap="flat" cmpd="sng" algn="ctr">
                      <a:solidFill>
                        <a:srgbClr val="4BACC6"/>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a:t>
                      </a:r>
                      <a:endParaRPr kumimoji="1" lang="ja-JP" altLang="en-US" sz="1200" b="1"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16" marR="91416" marT="49078" marB="49078" anchor="ctr" horzOverflow="overflow">
                    <a:lnL w="9525" cap="flat" cmpd="sng" algn="ctr">
                      <a:solidFill>
                        <a:srgbClr val="4BACC6"/>
                      </a:solidFill>
                      <a:prstDash val="sysDot"/>
                      <a:round/>
                      <a:headEnd type="none" w="med" len="med"/>
                      <a:tailEnd type="none" w="med" len="med"/>
                    </a:lnL>
                    <a:lnR w="9525" cap="flat" cmpd="sng" algn="ctr">
                      <a:solidFill>
                        <a:srgbClr val="4BACC6"/>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a:t>
                      </a:r>
                      <a:endParaRPr kumimoji="1" lang="ja-JP" altLang="en-US" sz="1200" b="1"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16" marR="91416" marT="49078" marB="49078" anchor="ctr" horzOverflow="overflow">
                    <a:lnL w="9525" cap="flat" cmpd="sng" algn="ctr">
                      <a:solidFill>
                        <a:srgbClr val="4BACC6"/>
                      </a:solidFill>
                      <a:prstDash val="sysDot"/>
                      <a:round/>
                      <a:headEnd type="none" w="med" len="med"/>
                      <a:tailEnd type="none" w="med" len="med"/>
                    </a:lnL>
                    <a:lnR w="9525" cap="flat" cmpd="sng" algn="ctr">
                      <a:solidFill>
                        <a:srgbClr val="4BACC6"/>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a:ln>
                            <a:noFill/>
                          </a:ln>
                          <a:solidFill>
                            <a:schemeClr val="tx1"/>
                          </a:solidFill>
                          <a:effectLst/>
                          <a:latin typeface="Calibri" panose="020F0502020204030204" pitchFamily="34" charset="0"/>
                          <a:ea typeface="ＭＳ Ｐゴシック" panose="020B0600070205080204" pitchFamily="50" charset="-128"/>
                        </a:rPr>
                        <a:t>円</a:t>
                      </a:r>
                    </a:p>
                  </a:txBody>
                  <a:tcPr marL="91416" marR="91416" marT="49078" marB="49078" anchor="ctr" horzOverflow="overflow">
                    <a:lnL w="9525" cap="flat" cmpd="sng" algn="ctr">
                      <a:solidFill>
                        <a:srgbClr val="4BACC6"/>
                      </a:solidFill>
                      <a:prstDash val="sysDot"/>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bl>
          </a:graphicData>
        </a:graphic>
      </p:graphicFrame>
      <p:sp>
        <p:nvSpPr>
          <p:cNvPr id="5251" name="テキスト ボックス 6">
            <a:extLst>
              <a:ext uri="{FF2B5EF4-FFF2-40B4-BE49-F238E27FC236}">
                <a16:creationId xmlns:a16="http://schemas.microsoft.com/office/drawing/2014/main" id="{2F307B4E-B826-4C62-9F54-270294CBE85E}"/>
              </a:ext>
            </a:extLst>
          </p:cNvPr>
          <p:cNvSpPr txBox="1">
            <a:spLocks noChangeArrowheads="1"/>
          </p:cNvSpPr>
          <p:nvPr/>
        </p:nvSpPr>
        <p:spPr bwMode="auto">
          <a:xfrm>
            <a:off x="333375" y="271463"/>
            <a:ext cx="17367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400" b="1">
                <a:solidFill>
                  <a:srgbClr val="0099BA"/>
                </a:solidFill>
              </a:rPr>
              <a:t>　　　年　　　組　氏名　　　　　　　　　　　</a:t>
            </a:r>
          </a:p>
        </p:txBody>
      </p:sp>
      <p:sp>
        <p:nvSpPr>
          <p:cNvPr id="11" name="テキスト ボックス 10">
            <a:extLst>
              <a:ext uri="{FF2B5EF4-FFF2-40B4-BE49-F238E27FC236}">
                <a16:creationId xmlns:a16="http://schemas.microsoft.com/office/drawing/2014/main" id="{50BCA253-D180-4AF1-B5F7-DACB0DB55185}"/>
              </a:ext>
            </a:extLst>
          </p:cNvPr>
          <p:cNvSpPr txBox="1"/>
          <p:nvPr/>
        </p:nvSpPr>
        <p:spPr>
          <a:xfrm>
            <a:off x="446088" y="1497013"/>
            <a:ext cx="3154362" cy="276225"/>
          </a:xfrm>
          <a:prstGeom prst="rect">
            <a:avLst/>
          </a:prstGeom>
          <a:noFill/>
        </p:spPr>
        <p:txBody>
          <a:bodyPr wrap="none">
            <a:spAutoFit/>
          </a:bodyPr>
          <a:lstStyle/>
          <a:p>
            <a:pPr eaLnBrk="1" fontAlgn="auto" hangingPunct="1">
              <a:spcBef>
                <a:spcPts val="0"/>
              </a:spcBef>
              <a:spcAft>
                <a:spcPts val="0"/>
              </a:spcAft>
              <a:defRPr/>
            </a:pPr>
            <a:r>
              <a:rPr lang="en-US" altLang="ja-JP" sz="1200" b="1" dirty="0">
                <a:solidFill>
                  <a:srgbClr val="0099BA"/>
                </a:solidFill>
                <a:latin typeface="+mn-ea"/>
                <a:ea typeface="+mn-ea"/>
              </a:rPr>
              <a:t>1.</a:t>
            </a:r>
            <a:r>
              <a:rPr lang="ja-JP" altLang="en-US" sz="1200" b="1" dirty="0">
                <a:solidFill>
                  <a:srgbClr val="0099BA"/>
                </a:solidFill>
                <a:latin typeface="+mn-ea"/>
                <a:ea typeface="+mn-ea"/>
              </a:rPr>
              <a:t>依頼者の要望を聞いて各費用を計算しよう。</a:t>
            </a:r>
            <a:endParaRPr lang="ja-JP" altLang="ja-JP" sz="1200" b="1" dirty="0">
              <a:solidFill>
                <a:srgbClr val="0099BA"/>
              </a:solidFill>
              <a:latin typeface="+mn-ea"/>
              <a:ea typeface="+mn-ea"/>
            </a:endParaRPr>
          </a:p>
        </p:txBody>
      </p:sp>
      <p:sp>
        <p:nvSpPr>
          <p:cNvPr id="15" name="テキスト ボックス 14">
            <a:extLst>
              <a:ext uri="{FF2B5EF4-FFF2-40B4-BE49-F238E27FC236}">
                <a16:creationId xmlns:a16="http://schemas.microsoft.com/office/drawing/2014/main" id="{5EB0A47E-BEB5-47E1-A311-FDC711BD83B3}"/>
              </a:ext>
            </a:extLst>
          </p:cNvPr>
          <p:cNvSpPr txBox="1"/>
          <p:nvPr/>
        </p:nvSpPr>
        <p:spPr>
          <a:xfrm>
            <a:off x="446088" y="7905750"/>
            <a:ext cx="3317875" cy="276225"/>
          </a:xfrm>
          <a:prstGeom prst="rect">
            <a:avLst/>
          </a:prstGeom>
          <a:noFill/>
        </p:spPr>
        <p:txBody>
          <a:bodyPr wrap="none">
            <a:spAutoFit/>
          </a:bodyPr>
          <a:lstStyle/>
          <a:p>
            <a:pPr eaLnBrk="1" fontAlgn="auto" hangingPunct="1">
              <a:spcBef>
                <a:spcPts val="0"/>
              </a:spcBef>
              <a:spcAft>
                <a:spcPts val="0"/>
              </a:spcAft>
              <a:defRPr/>
            </a:pPr>
            <a:r>
              <a:rPr lang="ja-JP" altLang="en-US" sz="1200" b="1" dirty="0">
                <a:solidFill>
                  <a:srgbClr val="0099BA"/>
                </a:solidFill>
                <a:latin typeface="+mn-ea"/>
                <a:ea typeface="+mn-ea"/>
              </a:rPr>
              <a:t>今日の授業で分かったことや思ったことを書こう。</a:t>
            </a:r>
            <a:endParaRPr lang="ja-JP" altLang="ja-JP" sz="1200" b="1" dirty="0">
              <a:solidFill>
                <a:srgbClr val="0099BA"/>
              </a:solidFill>
              <a:latin typeface="+mn-ea"/>
              <a:ea typeface="+mn-ea"/>
            </a:endParaRPr>
          </a:p>
        </p:txBody>
      </p:sp>
      <p:sp>
        <p:nvSpPr>
          <p:cNvPr id="12" name="大かっこ 11">
            <a:extLst>
              <a:ext uri="{FF2B5EF4-FFF2-40B4-BE49-F238E27FC236}">
                <a16:creationId xmlns:a16="http://schemas.microsoft.com/office/drawing/2014/main" id="{48A06BF4-C24C-4517-A176-0A9A64263B23}"/>
              </a:ext>
            </a:extLst>
          </p:cNvPr>
          <p:cNvSpPr/>
          <p:nvPr/>
        </p:nvSpPr>
        <p:spPr>
          <a:xfrm>
            <a:off x="549275" y="8266113"/>
            <a:ext cx="5759450" cy="1295400"/>
          </a:xfrm>
          <a:prstGeom prst="bracketPair">
            <a:avLst/>
          </a:prstGeom>
          <a:ln>
            <a:solidFill>
              <a:srgbClr val="0099BA"/>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ja-JP" altLang="en-US"/>
          </a:p>
        </p:txBody>
      </p:sp>
      <p:graphicFrame>
        <p:nvGraphicFramePr>
          <p:cNvPr id="3" name="表 2">
            <a:extLst>
              <a:ext uri="{FF2B5EF4-FFF2-40B4-BE49-F238E27FC236}">
                <a16:creationId xmlns:a16="http://schemas.microsoft.com/office/drawing/2014/main" id="{5E0D590C-7986-4562-AD5D-53A19B861572}"/>
              </a:ext>
            </a:extLst>
          </p:cNvPr>
          <p:cNvGraphicFramePr>
            <a:graphicFrameLocks noGrp="1"/>
          </p:cNvGraphicFramePr>
          <p:nvPr/>
        </p:nvGraphicFramePr>
        <p:xfrm>
          <a:off x="549275" y="7113588"/>
          <a:ext cx="5759451" cy="641350"/>
        </p:xfrm>
        <a:graphic>
          <a:graphicData uri="http://schemas.openxmlformats.org/drawingml/2006/table">
            <a:tbl>
              <a:tblPr firstRow="1" bandRow="1">
                <a:tableStyleId>{2D5ABB26-0587-4C30-8999-92F81FD0307C}</a:tableStyleId>
              </a:tblPr>
              <a:tblGrid>
                <a:gridCol w="1919817">
                  <a:extLst>
                    <a:ext uri="{9D8B030D-6E8A-4147-A177-3AD203B41FA5}">
                      <a16:colId xmlns:a16="http://schemas.microsoft.com/office/drawing/2014/main" val="20000"/>
                    </a:ext>
                  </a:extLst>
                </a:gridCol>
                <a:gridCol w="1919817">
                  <a:extLst>
                    <a:ext uri="{9D8B030D-6E8A-4147-A177-3AD203B41FA5}">
                      <a16:colId xmlns:a16="http://schemas.microsoft.com/office/drawing/2014/main" val="20001"/>
                    </a:ext>
                  </a:extLst>
                </a:gridCol>
                <a:gridCol w="1919817">
                  <a:extLst>
                    <a:ext uri="{9D8B030D-6E8A-4147-A177-3AD203B41FA5}">
                      <a16:colId xmlns:a16="http://schemas.microsoft.com/office/drawing/2014/main" val="20002"/>
                    </a:ext>
                  </a:extLst>
                </a:gridCol>
              </a:tblGrid>
              <a:tr h="282120">
                <a:tc>
                  <a:txBody>
                    <a:bodyPr/>
                    <a:lstStyle/>
                    <a:p>
                      <a:pPr algn="ctr"/>
                      <a:r>
                        <a:rPr kumimoji="1" lang="ja-JP" altLang="en-US" sz="1200" dirty="0">
                          <a:solidFill>
                            <a:schemeClr val="tx1"/>
                          </a:solidFill>
                        </a:rPr>
                        <a:t>グループの合計</a:t>
                      </a:r>
                    </a:p>
                  </a:txBody>
                  <a:tcPr marL="91421" marR="91421" marT="49620" marB="49620" anchor="ctr">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D3EAF2"/>
                    </a:solidFill>
                  </a:tcPr>
                </a:tc>
                <a:tc>
                  <a:txBody>
                    <a:bodyPr/>
                    <a:lstStyle/>
                    <a:p>
                      <a:pPr algn="ctr"/>
                      <a:r>
                        <a:rPr kumimoji="1" lang="ja-JP" altLang="en-US" sz="1200" dirty="0">
                          <a:solidFill>
                            <a:schemeClr val="tx1"/>
                          </a:solidFill>
                        </a:rPr>
                        <a:t>調整金額の合計</a:t>
                      </a:r>
                    </a:p>
                  </a:txBody>
                  <a:tcPr marL="91421" marR="91421" marT="49620" marB="49620" anchor="ctr">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algn="ctr"/>
                      <a:r>
                        <a:rPr kumimoji="1" lang="ja-JP" altLang="en-US" sz="1200" dirty="0">
                          <a:solidFill>
                            <a:schemeClr val="tx1"/>
                          </a:solidFill>
                        </a:rPr>
                        <a:t>調整後金額の合計</a:t>
                      </a:r>
                    </a:p>
                  </a:txBody>
                  <a:tcPr marL="91421" marR="91421" marT="49620" marB="49620" anchor="ctr">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0"/>
                  </a:ext>
                </a:extLst>
              </a:tr>
              <a:tr h="359230">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rPr>
                        <a:t>円</a:t>
                      </a:r>
                    </a:p>
                  </a:txBody>
                  <a:tcPr marL="91421" marR="91421" marT="49620" marB="49620" anchor="ctr">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3FB4D5"/>
                      </a:solidFill>
                      <a:prstDash val="solid"/>
                      <a:round/>
                      <a:headEnd type="none" w="med" len="med"/>
                      <a:tailEnd type="none" w="med" len="med"/>
                    </a:lnB>
                    <a:solidFill>
                      <a:srgbClr val="D3EAF2"/>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rPr>
                        <a:t>円</a:t>
                      </a:r>
                    </a:p>
                  </a:txBody>
                  <a:tcPr marL="91421" marR="91421" marT="49620" marB="49620" anchor="ctr">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3FB4D5"/>
                      </a:solidFill>
                      <a:prstDash val="solid"/>
                      <a:round/>
                      <a:headEnd type="none" w="med" len="med"/>
                      <a:tailEnd type="none" w="med" len="med"/>
                    </a:lnB>
                  </a:tcPr>
                </a:tc>
                <a:tc>
                  <a:txBody>
                    <a:bodyPr/>
                    <a:lstStyle/>
                    <a:p>
                      <a:pPr algn="r"/>
                      <a:r>
                        <a:rPr kumimoji="1" lang="ja-JP" altLang="en-US" sz="1200" dirty="0">
                          <a:solidFill>
                            <a:schemeClr val="tx1"/>
                          </a:solidFill>
                        </a:rPr>
                        <a:t>円</a:t>
                      </a:r>
                    </a:p>
                  </a:txBody>
                  <a:tcPr marL="91421" marR="91421" marT="49620" marB="49620" anchor="ctr">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3FB4D5"/>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1"/>
                  </a:ext>
                </a:extLst>
              </a:tr>
            </a:tbl>
          </a:graphicData>
        </a:graphic>
      </p:graphicFrame>
      <p:sp>
        <p:nvSpPr>
          <p:cNvPr id="16" name="テキスト ボックス 15">
            <a:extLst>
              <a:ext uri="{FF2B5EF4-FFF2-40B4-BE49-F238E27FC236}">
                <a16:creationId xmlns:a16="http://schemas.microsoft.com/office/drawing/2014/main" id="{20A25C55-118F-40E5-A103-C8C6060BA380}"/>
              </a:ext>
            </a:extLst>
          </p:cNvPr>
          <p:cNvSpPr txBox="1"/>
          <p:nvPr/>
        </p:nvSpPr>
        <p:spPr>
          <a:xfrm>
            <a:off x="446088" y="6762750"/>
            <a:ext cx="2819400" cy="276225"/>
          </a:xfrm>
          <a:prstGeom prst="rect">
            <a:avLst/>
          </a:prstGeom>
          <a:noFill/>
        </p:spPr>
        <p:txBody>
          <a:bodyPr wrap="none">
            <a:spAutoFit/>
          </a:bodyPr>
          <a:lstStyle/>
          <a:p>
            <a:pPr eaLnBrk="1" fontAlgn="auto" hangingPunct="1">
              <a:spcBef>
                <a:spcPts val="0"/>
              </a:spcBef>
              <a:spcAft>
                <a:spcPts val="0"/>
              </a:spcAft>
              <a:defRPr/>
            </a:pPr>
            <a:r>
              <a:rPr lang="en-US" altLang="ja-JP" sz="1200" b="1" dirty="0">
                <a:solidFill>
                  <a:srgbClr val="0099BA"/>
                </a:solidFill>
                <a:latin typeface="+mn-ea"/>
                <a:ea typeface="+mn-ea"/>
              </a:rPr>
              <a:t>2. </a:t>
            </a:r>
            <a:r>
              <a:rPr lang="ja-JP" altLang="en-US" sz="1200" b="1" dirty="0">
                <a:solidFill>
                  <a:srgbClr val="0099BA"/>
                </a:solidFill>
                <a:latin typeface="+mn-ea"/>
                <a:ea typeface="+mn-ea"/>
              </a:rPr>
              <a:t>グループワークシートの結果を書こう。</a:t>
            </a:r>
            <a:endParaRPr lang="ja-JP" altLang="ja-JP" sz="1200" b="1" dirty="0">
              <a:solidFill>
                <a:srgbClr val="0099BA"/>
              </a:solidFill>
              <a:latin typeface="+mn-ea"/>
              <a:ea typeface="+mn-ea"/>
            </a:endParaRPr>
          </a:p>
        </p:txBody>
      </p:sp>
      <p:graphicFrame>
        <p:nvGraphicFramePr>
          <p:cNvPr id="17" name="表 16">
            <a:extLst>
              <a:ext uri="{FF2B5EF4-FFF2-40B4-BE49-F238E27FC236}">
                <a16:creationId xmlns:a16="http://schemas.microsoft.com/office/drawing/2014/main" id="{581A8369-1C65-4FAB-AF2E-32DC3F9DA835}"/>
              </a:ext>
            </a:extLst>
          </p:cNvPr>
          <p:cNvGraphicFramePr>
            <a:graphicFrameLocks noGrp="1"/>
          </p:cNvGraphicFramePr>
          <p:nvPr/>
        </p:nvGraphicFramePr>
        <p:xfrm>
          <a:off x="512763" y="1790700"/>
          <a:ext cx="5832475" cy="296866"/>
        </p:xfrm>
        <a:graphic>
          <a:graphicData uri="http://schemas.openxmlformats.org/drawingml/2006/table">
            <a:tbl>
              <a:tblPr firstRow="1" bandRow="1">
                <a:tableStyleId>{2D5ABB26-0587-4C30-8999-92F81FD0307C}</a:tableStyleId>
              </a:tblPr>
              <a:tblGrid>
                <a:gridCol w="1512123">
                  <a:extLst>
                    <a:ext uri="{9D8B030D-6E8A-4147-A177-3AD203B41FA5}">
                      <a16:colId xmlns:a16="http://schemas.microsoft.com/office/drawing/2014/main" val="20000"/>
                    </a:ext>
                  </a:extLst>
                </a:gridCol>
                <a:gridCol w="1039584">
                  <a:extLst>
                    <a:ext uri="{9D8B030D-6E8A-4147-A177-3AD203B41FA5}">
                      <a16:colId xmlns:a16="http://schemas.microsoft.com/office/drawing/2014/main" val="20001"/>
                    </a:ext>
                  </a:extLst>
                </a:gridCol>
                <a:gridCol w="3280768">
                  <a:extLst>
                    <a:ext uri="{9D8B030D-6E8A-4147-A177-3AD203B41FA5}">
                      <a16:colId xmlns:a16="http://schemas.microsoft.com/office/drawing/2014/main" val="20002"/>
                    </a:ext>
                  </a:extLst>
                </a:gridCol>
              </a:tblGrid>
              <a:tr h="296863">
                <a:tc>
                  <a:txBody>
                    <a:bodyPr/>
                    <a:lstStyle/>
                    <a:p>
                      <a:pPr algn="l"/>
                      <a:r>
                        <a:rPr kumimoji="1" lang="ja-JP" altLang="en-US" sz="1300" dirty="0">
                          <a:solidFill>
                            <a:schemeClr val="tx1"/>
                          </a:solidFill>
                        </a:rPr>
                        <a:t>依頼者名</a:t>
                      </a:r>
                    </a:p>
                  </a:txBody>
                  <a:tcPr marL="91424" marR="91424" marT="49373" marB="49373" anchor="ctr">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solidFill>
                      <a:srgbClr val="D3EAF2"/>
                    </a:solidFill>
                  </a:tcPr>
                </a:tc>
                <a:tc gridSpan="2">
                  <a:txBody>
                    <a:bodyPr/>
                    <a:lstStyle/>
                    <a:p>
                      <a:pPr algn="ctr"/>
                      <a:endParaRPr kumimoji="1" lang="ja-JP" altLang="en-US" sz="1300" dirty="0">
                        <a:solidFill>
                          <a:schemeClr val="tx1"/>
                        </a:solidFill>
                      </a:endParaRPr>
                    </a:p>
                  </a:txBody>
                  <a:tcPr marL="91424" marR="91424" marT="49373" marB="49373" anchor="ctr">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0000"/>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表 8">
            <a:extLst>
              <a:ext uri="{FF2B5EF4-FFF2-40B4-BE49-F238E27FC236}">
                <a16:creationId xmlns:a16="http://schemas.microsoft.com/office/drawing/2014/main" id="{60C3CBEC-02A8-49B2-9F1D-36CC32722E69}"/>
              </a:ext>
            </a:extLst>
          </p:cNvPr>
          <p:cNvGraphicFramePr>
            <a:graphicFrameLocks noGrp="1"/>
          </p:cNvGraphicFramePr>
          <p:nvPr/>
        </p:nvGraphicFramePr>
        <p:xfrm>
          <a:off x="222250" y="1784350"/>
          <a:ext cx="6413500" cy="5026025"/>
        </p:xfrm>
        <a:graphic>
          <a:graphicData uri="http://schemas.openxmlformats.org/drawingml/2006/table">
            <a:tbl>
              <a:tblPr/>
              <a:tblGrid>
                <a:gridCol w="979488">
                  <a:extLst>
                    <a:ext uri="{9D8B030D-6E8A-4147-A177-3AD203B41FA5}">
                      <a16:colId xmlns:a16="http://schemas.microsoft.com/office/drawing/2014/main" val="20000"/>
                    </a:ext>
                  </a:extLst>
                </a:gridCol>
                <a:gridCol w="747712">
                  <a:extLst>
                    <a:ext uri="{9D8B030D-6E8A-4147-A177-3AD203B41FA5}">
                      <a16:colId xmlns:a16="http://schemas.microsoft.com/office/drawing/2014/main" val="20001"/>
                    </a:ext>
                  </a:extLst>
                </a:gridCol>
                <a:gridCol w="217488">
                  <a:extLst>
                    <a:ext uri="{9D8B030D-6E8A-4147-A177-3AD203B41FA5}">
                      <a16:colId xmlns:a16="http://schemas.microsoft.com/office/drawing/2014/main" val="20002"/>
                    </a:ext>
                  </a:extLst>
                </a:gridCol>
                <a:gridCol w="215900">
                  <a:extLst>
                    <a:ext uri="{9D8B030D-6E8A-4147-A177-3AD203B41FA5}">
                      <a16:colId xmlns:a16="http://schemas.microsoft.com/office/drawing/2014/main" val="20003"/>
                    </a:ext>
                  </a:extLst>
                </a:gridCol>
                <a:gridCol w="215900">
                  <a:extLst>
                    <a:ext uri="{9D8B030D-6E8A-4147-A177-3AD203B41FA5}">
                      <a16:colId xmlns:a16="http://schemas.microsoft.com/office/drawing/2014/main" val="20004"/>
                    </a:ext>
                  </a:extLst>
                </a:gridCol>
                <a:gridCol w="574675">
                  <a:extLst>
                    <a:ext uri="{9D8B030D-6E8A-4147-A177-3AD203B41FA5}">
                      <a16:colId xmlns:a16="http://schemas.microsoft.com/office/drawing/2014/main" val="20005"/>
                    </a:ext>
                  </a:extLst>
                </a:gridCol>
                <a:gridCol w="288925">
                  <a:extLst>
                    <a:ext uri="{9D8B030D-6E8A-4147-A177-3AD203B41FA5}">
                      <a16:colId xmlns:a16="http://schemas.microsoft.com/office/drawing/2014/main" val="20006"/>
                    </a:ext>
                  </a:extLst>
                </a:gridCol>
                <a:gridCol w="215900">
                  <a:extLst>
                    <a:ext uri="{9D8B030D-6E8A-4147-A177-3AD203B41FA5}">
                      <a16:colId xmlns:a16="http://schemas.microsoft.com/office/drawing/2014/main" val="20007"/>
                    </a:ext>
                  </a:extLst>
                </a:gridCol>
                <a:gridCol w="215900">
                  <a:extLst>
                    <a:ext uri="{9D8B030D-6E8A-4147-A177-3AD203B41FA5}">
                      <a16:colId xmlns:a16="http://schemas.microsoft.com/office/drawing/2014/main" val="20008"/>
                    </a:ext>
                  </a:extLst>
                </a:gridCol>
                <a:gridCol w="576262">
                  <a:extLst>
                    <a:ext uri="{9D8B030D-6E8A-4147-A177-3AD203B41FA5}">
                      <a16:colId xmlns:a16="http://schemas.microsoft.com/office/drawing/2014/main" val="20009"/>
                    </a:ext>
                  </a:extLst>
                </a:gridCol>
                <a:gridCol w="215900">
                  <a:extLst>
                    <a:ext uri="{9D8B030D-6E8A-4147-A177-3AD203B41FA5}">
                      <a16:colId xmlns:a16="http://schemas.microsoft.com/office/drawing/2014/main" val="20010"/>
                    </a:ext>
                  </a:extLst>
                </a:gridCol>
                <a:gridCol w="215900">
                  <a:extLst>
                    <a:ext uri="{9D8B030D-6E8A-4147-A177-3AD203B41FA5}">
                      <a16:colId xmlns:a16="http://schemas.microsoft.com/office/drawing/2014/main" val="20011"/>
                    </a:ext>
                  </a:extLst>
                </a:gridCol>
                <a:gridCol w="215900">
                  <a:extLst>
                    <a:ext uri="{9D8B030D-6E8A-4147-A177-3AD203B41FA5}">
                      <a16:colId xmlns:a16="http://schemas.microsoft.com/office/drawing/2014/main" val="20012"/>
                    </a:ext>
                  </a:extLst>
                </a:gridCol>
                <a:gridCol w="647700">
                  <a:extLst>
                    <a:ext uri="{9D8B030D-6E8A-4147-A177-3AD203B41FA5}">
                      <a16:colId xmlns:a16="http://schemas.microsoft.com/office/drawing/2014/main" val="20013"/>
                    </a:ext>
                  </a:extLst>
                </a:gridCol>
                <a:gridCol w="869950">
                  <a:extLst>
                    <a:ext uri="{9D8B030D-6E8A-4147-A177-3AD203B41FA5}">
                      <a16:colId xmlns:a16="http://schemas.microsoft.com/office/drawing/2014/main" val="20014"/>
                    </a:ext>
                  </a:extLst>
                </a:gridCol>
              </a:tblGrid>
              <a:tr h="311150">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3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a:noFill/>
                    </a:lnL>
                    <a:lnR w="38100" cap="flat" cmpd="sng" algn="ctr">
                      <a:solidFill>
                        <a:srgbClr val="4BACC6"/>
                      </a:solidFill>
                      <a:prstDash val="solid"/>
                      <a:round/>
                      <a:headEnd type="none" w="med" len="med"/>
                      <a:tailEnd type="none" w="med" len="med"/>
                    </a:lnR>
                    <a:lnT>
                      <a:noFill/>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ランク</a:t>
                      </a:r>
                    </a:p>
                  </a:txBody>
                  <a:tcPr marL="91426" marR="91426" marT="47682" marB="47682" anchor="ctr" horzOverflow="overflow">
                    <a:lnL w="38100" cap="flat" cmpd="sng" algn="ctr">
                      <a:solidFill>
                        <a:srgbClr val="4BACC6"/>
                      </a:solidFill>
                      <a:prstDash val="solid"/>
                      <a:round/>
                      <a:headEnd type="none" w="med" len="med"/>
                      <a:tailEnd type="none" w="med" len="med"/>
                    </a:lnL>
                    <a:lnR w="12700" cap="flat" cmpd="sng" algn="ctr">
                      <a:solidFill>
                        <a:srgbClr val="3FB4D5"/>
                      </a:solidFill>
                      <a:prstDash val="solid"/>
                      <a:round/>
                      <a:headEnd type="none" w="med" len="med"/>
                      <a:tailEnd type="none" w="med" len="med"/>
                    </a:lnR>
                    <a:lnT w="38100" cap="flat" cmpd="sng" algn="ctr">
                      <a:solidFill>
                        <a:srgbClr val="4BACC6"/>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solidFill>
                      <a:srgbClr val="D3EAF2"/>
                    </a:solidFill>
                  </a:tcPr>
                </a:tc>
                <a:tc gridSpan="4">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グループ金額</a:t>
                      </a:r>
                    </a:p>
                  </a:txBody>
                  <a:tcPr marL="91426" marR="91426" marT="47682" marB="47682" anchor="ctr" horzOverflow="overflow">
                    <a:lnL w="12700" cap="flat" cmpd="sng" algn="ctr">
                      <a:solidFill>
                        <a:srgbClr val="3FB4D5"/>
                      </a:solidFill>
                      <a:prstDash val="solid"/>
                      <a:round/>
                      <a:headEnd type="none" w="med" len="med"/>
                      <a:tailEnd type="none" w="med" len="med"/>
                    </a:lnL>
                    <a:lnR w="38100" cap="flat" cmpd="sng" algn="ctr">
                      <a:solidFill>
                        <a:srgbClr val="4BACC6"/>
                      </a:solidFill>
                      <a:prstDash val="solid"/>
                      <a:round/>
                      <a:headEnd type="none" w="med" len="med"/>
                      <a:tailEnd type="none" w="med" len="med"/>
                    </a:lnR>
                    <a:lnT w="38100" cap="flat" cmpd="sng" algn="ctr">
                      <a:solidFill>
                        <a:srgbClr val="4BACC6"/>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solidFill>
                      <a:srgbClr val="D3EAF2"/>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調整金額</a:t>
                      </a:r>
                      <a:endPar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381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調整後金額</a:t>
                      </a:r>
                    </a:p>
                  </a:txBody>
                  <a:tcPr marL="91426" marR="91426" marT="47682" marB="47682" anchor="ctr" horzOverflow="overflow">
                    <a:lnL w="12700" cap="flat" cmpd="sng" algn="ctr">
                      <a:solidFill>
                        <a:srgbClr val="4BACC6"/>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3EAF2"/>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調整後ランク</a:t>
                      </a:r>
                    </a:p>
                  </a:txBody>
                  <a:tcPr marL="91426" marR="91426" marT="47682" marB="47682" anchor="ctr" horzOverflow="overflow">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solidFill>
                      <a:srgbClr val="D3EAF2"/>
                    </a:solidFill>
                  </a:tcPr>
                </a:tc>
                <a:extLst>
                  <a:ext uri="{0D108BD9-81ED-4DB2-BD59-A6C34878D82A}">
                    <a16:rowId xmlns:a16="http://schemas.microsoft.com/office/drawing/2014/main" val="10000"/>
                  </a:ext>
                </a:extLst>
              </a:tr>
              <a:tr h="428625">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住居費</a:t>
                      </a:r>
                      <a:endParaRPr kumimoji="1" lang="en-US" altLang="ja-JP" sz="12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4BACC6"/>
                      </a:solidFill>
                      <a:prstDash val="solid"/>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0099BA"/>
                      </a:solidFill>
                      <a:prstDash val="dot"/>
                      <a:round/>
                      <a:headEnd type="none" w="med" len="med"/>
                      <a:tailEnd type="none" w="med" len="med"/>
                    </a:lnB>
                    <a:lnTlToBr>
                      <a:noFill/>
                    </a:lnTlToBr>
                    <a:lnBlToTr>
                      <a:noFill/>
                    </a:lnBlToTr>
                    <a:solidFill>
                      <a:srgbClr val="FAC090"/>
                    </a:solid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C</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b" horzOverflow="overflow">
                    <a:lnL w="38100" cap="flat" cmpd="sng" algn="ctr">
                      <a:solidFill>
                        <a:srgbClr val="4BACC6"/>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0099BA"/>
                      </a:solidFill>
                      <a:prstDash val="dot"/>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3FB4D5"/>
                      </a:solidFill>
                      <a:prstDash val="solid"/>
                      <a:round/>
                      <a:headEnd type="none" w="med" len="med"/>
                      <a:tailEnd type="none" w="med" len="med"/>
                    </a:lnL>
                    <a:lnR w="12700" cap="flat" cmpd="sng" algn="ctr">
                      <a:solidFill>
                        <a:srgbClr val="B7DEE8"/>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0099BA"/>
                      </a:solidFill>
                      <a:prstDash val="dot"/>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4</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B7DEE8"/>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0099BA"/>
                      </a:solidFill>
                      <a:prstDash val="dot"/>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5</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B7DEE8"/>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0099BA"/>
                      </a:solidFill>
                      <a:prstDash val="dot"/>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12700" cap="flat" cmpd="sng" algn="ctr">
                      <a:solidFill>
                        <a:srgbClr val="B7DEE8"/>
                      </a:solidFill>
                      <a:prstDash val="sysDot"/>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0099BA"/>
                      </a:solidFill>
                      <a:prstDash val="dot"/>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a:t>
                      </a:r>
                      <a:endParaRPr kumimoji="1" lang="en-US" altLang="ja-JP"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a:t>
                      </a:r>
                      <a:endParaRPr kumimoji="1" lang="en-US" altLang="ja-JP"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38100" cap="flat" cmpd="sng" algn="ctr">
                      <a:solidFill>
                        <a:srgbClr val="4BACC6"/>
                      </a:solidFill>
                      <a:prstDash val="solid"/>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0099BA"/>
                      </a:solidFill>
                      <a:prstDash val="dot"/>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1</a:t>
                      </a: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0099BA"/>
                      </a:solidFill>
                      <a:prstDash val="dot"/>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0</a:t>
                      </a: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0099BA"/>
                      </a:solidFill>
                      <a:prstDash val="dot"/>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0099BA"/>
                      </a:solidFill>
                      <a:prstDash val="dot"/>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4BACC6"/>
                      </a:solidFill>
                      <a:prstDash val="solid"/>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0099BA"/>
                      </a:solidFill>
                      <a:prstDash val="dot"/>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3</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0099BA"/>
                      </a:solidFill>
                      <a:prstDash val="dot"/>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5</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0099BA"/>
                      </a:solidFill>
                      <a:prstDash val="dot"/>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0099BA"/>
                      </a:solidFill>
                      <a:prstDash val="dot"/>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D</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0099BA"/>
                      </a:solidFill>
                      <a:prstDash val="dot"/>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28625">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8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選択するオプションに</a:t>
                      </a:r>
                      <a:r>
                        <a:rPr kumimoji="1" lang="en-US" altLang="ja-JP" sz="8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a:t>
                      </a:r>
                      <a:r>
                        <a:rPr kumimoji="1" lang="ja-JP" altLang="en-US" sz="8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をする</a:t>
                      </a:r>
                    </a:p>
                  </a:txBody>
                  <a:tcPr marL="91426" marR="91426" marT="47682" marB="47682" anchor="ctr" horzOverflow="overflow">
                    <a:lnL w="12700" cap="flat" cmpd="sng" algn="ctr">
                      <a:solidFill>
                        <a:srgbClr val="4BACC6"/>
                      </a:solidFill>
                      <a:prstDash val="solid"/>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0099BA"/>
                      </a:solidFill>
                      <a:prstDash val="dot"/>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solidFill>
                      <a:srgbClr val="FAC090"/>
                    </a:solid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b" horzOverflow="overflow">
                    <a:lnL w="38100" cap="flat" cmpd="sng" algn="ctr">
                      <a:solidFill>
                        <a:srgbClr val="4BACC6"/>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0099BA"/>
                      </a:solidFill>
                      <a:prstDash val="dot"/>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3FB4D5"/>
                      </a:solidFill>
                      <a:prstDash val="solid"/>
                      <a:round/>
                      <a:headEnd type="none" w="med" len="med"/>
                      <a:tailEnd type="none" w="med" len="med"/>
                    </a:lnL>
                    <a:lnR w="12700" cap="flat" cmpd="sng" algn="ctr">
                      <a:solidFill>
                        <a:srgbClr val="B7DEE8"/>
                      </a:solidFill>
                      <a:prstDash val="sysDot"/>
                      <a:round/>
                      <a:headEnd type="none" w="med" len="med"/>
                      <a:tailEnd type="none" w="med" len="med"/>
                    </a:lnR>
                    <a:lnT w="12700" cap="flat" cmpd="sng" algn="ctr">
                      <a:solidFill>
                        <a:srgbClr val="0099BA"/>
                      </a:solidFill>
                      <a:prstDash val="dot"/>
                      <a:round/>
                      <a:headEnd type="none" w="med" len="med"/>
                      <a:tailEnd type="none" w="med" len="med"/>
                    </a:lnT>
                    <a:lnB w="12700" cap="flat" cmpd="sng" algn="ctr">
                      <a:solidFill>
                        <a:srgbClr val="0099BA"/>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B7DEE8"/>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0099BA"/>
                      </a:solidFill>
                      <a:prstDash val="dot"/>
                      <a:round/>
                      <a:headEnd type="none" w="med" len="med"/>
                      <a:tailEnd type="none" w="med" len="med"/>
                    </a:lnT>
                    <a:lnB w="12700" cap="flat" cmpd="sng" algn="ctr">
                      <a:solidFill>
                        <a:srgbClr val="0099BA"/>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B7DEE8"/>
                      </a:solidFill>
                      <a:prstDash val="sysDot"/>
                      <a:round/>
                      <a:headEnd type="none" w="med" len="med"/>
                      <a:tailEnd type="none" w="med" len="med"/>
                    </a:lnR>
                    <a:lnT w="12700" cap="flat" cmpd="sng" algn="ctr">
                      <a:solidFill>
                        <a:srgbClr val="0099BA"/>
                      </a:solidFill>
                      <a:prstDash val="dot"/>
                      <a:round/>
                      <a:headEnd type="none" w="med" len="med"/>
                      <a:tailEnd type="none" w="med" len="med"/>
                    </a:lnT>
                    <a:lnB w="12700" cap="flat" cmpd="sng" algn="ctr">
                      <a:solidFill>
                        <a:srgbClr val="0099BA"/>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12700" cap="flat" cmpd="sng" algn="ctr">
                      <a:solidFill>
                        <a:srgbClr val="B7DEE8"/>
                      </a:solidFill>
                      <a:prstDash val="sysDot"/>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0099BA"/>
                      </a:solidFill>
                      <a:prstDash val="dot"/>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a:t>
                      </a:r>
                      <a:endParaRPr kumimoji="1" lang="en-US" altLang="ja-JP"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a:t>
                      </a:r>
                      <a:endParaRPr kumimoji="1" lang="en-US" altLang="ja-JP"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38100" cap="flat" cmpd="sng" algn="ctr">
                      <a:solidFill>
                        <a:srgbClr val="4BACC6"/>
                      </a:solidFill>
                      <a:prstDash val="solid"/>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0099BA"/>
                      </a:solidFill>
                      <a:prstDash val="dot"/>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0099BA"/>
                      </a:solidFill>
                      <a:prstDash val="dot"/>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0099BA"/>
                      </a:solidFill>
                      <a:prstDash val="dot"/>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0099BA"/>
                      </a:solidFill>
                      <a:prstDash val="dot"/>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4BACC6"/>
                      </a:solidFill>
                      <a:prstDash val="solid"/>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0099BA"/>
                      </a:solidFill>
                      <a:prstDash val="dot"/>
                      <a:round/>
                      <a:headEnd type="none" w="med" len="med"/>
                      <a:tailEnd type="none" w="med" len="med"/>
                    </a:lnT>
                    <a:lnB w="12700" cap="flat" cmpd="sng" algn="ctr">
                      <a:solidFill>
                        <a:srgbClr val="0099BA"/>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0099BA"/>
                      </a:solidFill>
                      <a:prstDash val="dot"/>
                      <a:round/>
                      <a:headEnd type="none" w="med" len="med"/>
                      <a:tailEnd type="none" w="med" len="med"/>
                    </a:lnT>
                    <a:lnB w="12700" cap="flat" cmpd="sng" algn="ctr">
                      <a:solidFill>
                        <a:srgbClr val="0099BA"/>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0099BA"/>
                      </a:solidFill>
                      <a:prstDash val="dot"/>
                      <a:round/>
                      <a:headEnd type="none" w="med" len="med"/>
                      <a:tailEnd type="none" w="med" len="med"/>
                    </a:lnT>
                    <a:lnB w="12700" cap="flat" cmpd="sng" algn="ctr">
                      <a:solidFill>
                        <a:srgbClr val="0099BA"/>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0099BA"/>
                      </a:solidFill>
                      <a:prstDash val="dot"/>
                      <a:round/>
                      <a:headEnd type="none" w="med" len="med"/>
                      <a:tailEnd type="none" w="med" len="med"/>
                    </a:lnT>
                    <a:lnB w="12700" cap="flat" cmpd="sng" algn="ctr">
                      <a:solidFill>
                        <a:srgbClr val="0099BA"/>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0099BA"/>
                      </a:solidFill>
                      <a:prstDash val="dot"/>
                      <a:round/>
                      <a:headEnd type="none" w="med" len="med"/>
                      <a:tailEnd type="none" w="med" len="med"/>
                    </a:lnT>
                    <a:lnB w="12700" cap="flat" cmpd="sng" algn="ctr">
                      <a:solidFill>
                        <a:srgbClr val="0099BA"/>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28625">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水道高熱費</a:t>
                      </a:r>
                    </a:p>
                  </a:txBody>
                  <a:tcPr marL="91426" marR="91426" marT="47682" marB="47682" anchor="ctr" horzOverflow="overflow">
                    <a:lnL w="12700" cap="flat" cmpd="sng" algn="ctr">
                      <a:solidFill>
                        <a:srgbClr val="4BACC6"/>
                      </a:solidFill>
                      <a:prstDash val="solid"/>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solidFill>
                      <a:srgbClr val="B9CDE5"/>
                    </a:solid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B</a:t>
                      </a:r>
                    </a:p>
                  </a:txBody>
                  <a:tcPr marL="91426" marR="91426" marT="47682" marB="47682" anchor="ctr" horzOverflow="overflow">
                    <a:lnL w="38100" cap="flat" cmpd="sng" algn="ctr">
                      <a:solidFill>
                        <a:srgbClr val="4BACC6"/>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3FB4D5"/>
                      </a:solidFill>
                      <a:prstDash val="solid"/>
                      <a:round/>
                      <a:headEnd type="none" w="med" len="med"/>
                      <a:tailEnd type="none" w="med" len="med"/>
                    </a:lnL>
                    <a:lnR w="12700" cap="flat" cmpd="sng" algn="ctr">
                      <a:solidFill>
                        <a:srgbClr val="B7DEE8"/>
                      </a:solidFill>
                      <a:prstDash val="sysDot"/>
                      <a:round/>
                      <a:headEnd type="none" w="med" len="med"/>
                      <a:tailEnd type="none" w="med" len="med"/>
                    </a:lnR>
                    <a:lnT w="12700" cap="flat" cmpd="sng" algn="ctr">
                      <a:solidFill>
                        <a:srgbClr val="0099BA"/>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1</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B7DEE8"/>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0099BA"/>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0</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B7DEE8"/>
                      </a:solidFill>
                      <a:prstDash val="sysDot"/>
                      <a:round/>
                      <a:headEnd type="none" w="med" len="med"/>
                      <a:tailEnd type="none" w="med" len="med"/>
                    </a:lnR>
                    <a:lnT w="12700" cap="flat" cmpd="sng" algn="ctr">
                      <a:solidFill>
                        <a:srgbClr val="0099BA"/>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12700" cap="flat" cmpd="sng" algn="ctr">
                      <a:solidFill>
                        <a:srgbClr val="B7DEE8"/>
                      </a:solidFill>
                      <a:prstDash val="sysDot"/>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a:t>
                      </a:r>
                      <a:endParaRPr kumimoji="1" lang="en-US" altLang="ja-JP"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a:t>
                      </a:r>
                      <a:endParaRPr kumimoji="1" lang="en-US" altLang="ja-JP"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38100" cap="flat" cmpd="sng" algn="ctr">
                      <a:solidFill>
                        <a:srgbClr val="4BACC6"/>
                      </a:solidFill>
                      <a:prstDash val="solid"/>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3</a:t>
                      </a: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4BACC6"/>
                      </a:solidFill>
                      <a:prstDash val="solid"/>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0099BA"/>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0099BA"/>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7</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0099BA"/>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0099BA"/>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C</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0099BA"/>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28625">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通信費</a:t>
                      </a:r>
                    </a:p>
                  </a:txBody>
                  <a:tcPr marL="91426" marR="91426" marT="47682" marB="47682" anchor="ctr" horzOverflow="overflow">
                    <a:lnL w="12700" cap="flat" cmpd="sng" algn="ctr">
                      <a:solidFill>
                        <a:srgbClr val="4BACC6"/>
                      </a:solidFill>
                      <a:prstDash val="solid"/>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solidFill>
                      <a:srgbClr val="93E2BA"/>
                    </a:solid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B</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38100" cap="flat" cmpd="sng" algn="ctr">
                      <a:solidFill>
                        <a:srgbClr val="4BACC6"/>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3FB4D5"/>
                      </a:solidFill>
                      <a:prstDash val="solid"/>
                      <a:round/>
                      <a:headEnd type="none" w="med" len="med"/>
                      <a:tailEnd type="none" w="med" len="med"/>
                    </a:lnL>
                    <a:lnR w="12700" cap="flat" cmpd="sng" algn="ctr">
                      <a:solidFill>
                        <a:srgbClr val="B7DEE8"/>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B7DEE8"/>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8</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B7DEE8"/>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12700" cap="flat" cmpd="sng" algn="ctr">
                      <a:solidFill>
                        <a:srgbClr val="B7DEE8"/>
                      </a:solidFill>
                      <a:prstDash val="sysDot"/>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a:t>
                      </a:r>
                      <a:endParaRPr kumimoji="1" lang="en-US" altLang="ja-JP"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a:t>
                      </a:r>
                      <a:endParaRPr kumimoji="1" lang="en-US" altLang="ja-JP"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38100" cap="flat" cmpd="sng" algn="ctr">
                      <a:solidFill>
                        <a:srgbClr val="4BACC6"/>
                      </a:solidFill>
                      <a:prstDash val="solid"/>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4BACC6"/>
                      </a:solidFill>
                      <a:prstDash val="solid"/>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8</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B</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28625">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食費</a:t>
                      </a:r>
                    </a:p>
                  </a:txBody>
                  <a:tcPr marL="91426" marR="91426" marT="47682" marB="47682" anchor="ctr" horzOverflow="overflow">
                    <a:lnL w="12700" cap="flat" cmpd="sng" algn="ctr">
                      <a:solidFill>
                        <a:srgbClr val="4BACC6"/>
                      </a:solidFill>
                      <a:prstDash val="solid"/>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solidFill>
                      <a:srgbClr val="FFAAB0"/>
                    </a:solid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A</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38100" cap="flat" cmpd="sng" algn="ctr">
                      <a:solidFill>
                        <a:srgbClr val="4BACC6"/>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3FB4D5"/>
                      </a:solidFill>
                      <a:prstDash val="solid"/>
                      <a:round/>
                      <a:headEnd type="none" w="med" len="med"/>
                      <a:tailEnd type="none" w="med" len="med"/>
                    </a:lnL>
                    <a:lnR w="12700" cap="flat" cmpd="sng" algn="ctr">
                      <a:solidFill>
                        <a:srgbClr val="B7DEE8"/>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5</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B7DEE8"/>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0</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B7DEE8"/>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12700" cap="flat" cmpd="sng" algn="ctr">
                      <a:solidFill>
                        <a:srgbClr val="B7DEE8"/>
                      </a:solidFill>
                      <a:prstDash val="sysDot"/>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a:t>
                      </a:r>
                      <a:endParaRPr kumimoji="1" lang="en-US" altLang="ja-JP"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a:t>
                      </a:r>
                      <a:endParaRPr kumimoji="1" lang="en-US" altLang="ja-JP"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38100" cap="flat" cmpd="sng" algn="ctr">
                      <a:solidFill>
                        <a:srgbClr val="4BACC6"/>
                      </a:solidFill>
                      <a:prstDash val="solid"/>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3</a:t>
                      </a: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0</a:t>
                      </a: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4BACC6"/>
                      </a:solidFill>
                      <a:prstDash val="solid"/>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2</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0</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D</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28625">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交通費</a:t>
                      </a:r>
                    </a:p>
                  </a:txBody>
                  <a:tcPr marL="91426" marR="91426" marT="47682" marB="47682" anchor="ctr" horzOverflow="overflow">
                    <a:lnL w="12700" cap="flat" cmpd="sng" algn="ctr">
                      <a:solidFill>
                        <a:srgbClr val="4BACC6"/>
                      </a:solidFill>
                      <a:prstDash val="solid"/>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solidFill>
                      <a:srgbClr val="CCC1DA"/>
                    </a:solid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B</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38100" cap="flat" cmpd="sng" algn="ctr">
                      <a:solidFill>
                        <a:srgbClr val="4BACC6"/>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3FB4D5"/>
                      </a:solidFill>
                      <a:prstDash val="solid"/>
                      <a:round/>
                      <a:headEnd type="none" w="med" len="med"/>
                      <a:tailEnd type="none" w="med" len="med"/>
                    </a:lnL>
                    <a:lnR w="12700" cap="flat" cmpd="sng" algn="ctr">
                      <a:solidFill>
                        <a:srgbClr val="B7DEE8"/>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2</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B7DEE8"/>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0</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B7DEE8"/>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12700" cap="flat" cmpd="sng" algn="ctr">
                      <a:solidFill>
                        <a:srgbClr val="B7DEE8"/>
                      </a:solidFill>
                      <a:prstDash val="sysDot"/>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a:t>
                      </a:r>
                      <a:endParaRPr kumimoji="1" lang="en-US" altLang="ja-JP"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a:t>
                      </a:r>
                      <a:endParaRPr kumimoji="1" lang="en-US" altLang="ja-JP"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38100" cap="flat" cmpd="sng" algn="ctr">
                      <a:solidFill>
                        <a:srgbClr val="4BACC6"/>
                      </a:solidFill>
                      <a:prstDash val="solid"/>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4BACC6"/>
                      </a:solidFill>
                      <a:prstDash val="solid"/>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2</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0</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B</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28625">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被服費</a:t>
                      </a:r>
                    </a:p>
                  </a:txBody>
                  <a:tcPr marL="91426" marR="91426" marT="47682" marB="47682" anchor="ctr" horzOverflow="overflow">
                    <a:lnL w="12700" cap="flat" cmpd="sng" algn="ctr">
                      <a:solidFill>
                        <a:srgbClr val="4BACC6"/>
                      </a:solidFill>
                      <a:prstDash val="solid"/>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solidFill>
                      <a:srgbClr val="C4BD97"/>
                    </a:solid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B</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38100" cap="flat" cmpd="sng" algn="ctr">
                      <a:solidFill>
                        <a:srgbClr val="4BACC6"/>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3FB4D5"/>
                      </a:solidFill>
                      <a:prstDash val="solid"/>
                      <a:round/>
                      <a:headEnd type="none" w="med" len="med"/>
                      <a:tailEnd type="none" w="med" len="med"/>
                    </a:lnL>
                    <a:lnR w="12700" cap="flat" cmpd="sng" algn="ctr">
                      <a:solidFill>
                        <a:srgbClr val="B7DEE8"/>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3</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B7DEE8"/>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0</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B7DEE8"/>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12700" cap="flat" cmpd="sng" algn="ctr">
                      <a:solidFill>
                        <a:srgbClr val="B7DEE8"/>
                      </a:solidFill>
                      <a:prstDash val="sysDot"/>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a:t>
                      </a:r>
                      <a:endParaRPr kumimoji="1" lang="en-US" altLang="ja-JP"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a:t>
                      </a:r>
                      <a:endParaRPr kumimoji="1" lang="en-US" altLang="ja-JP"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38100" cap="flat" cmpd="sng" algn="ctr">
                      <a:solidFill>
                        <a:srgbClr val="4BACC6"/>
                      </a:solidFill>
                      <a:prstDash val="solid"/>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2</a:t>
                      </a: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0</a:t>
                      </a: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4BACC6"/>
                      </a:solidFill>
                      <a:prstDash val="solid"/>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1</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0</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C</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28625">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教養娯楽費</a:t>
                      </a:r>
                    </a:p>
                  </a:txBody>
                  <a:tcPr marL="91426" marR="91426" marT="47682" marB="47682" anchor="ctr" horzOverflow="overflow">
                    <a:lnL w="12700" cap="flat" cmpd="sng" algn="ctr">
                      <a:solidFill>
                        <a:srgbClr val="3FB4D5"/>
                      </a:solidFill>
                      <a:prstDash val="solid"/>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solidFill>
                      <a:srgbClr val="E7DD5F"/>
                    </a:solid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B</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38100" cap="flat" cmpd="sng" algn="ctr">
                      <a:solidFill>
                        <a:srgbClr val="4BACC6"/>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3FB4D5"/>
                      </a:solidFill>
                      <a:prstDash val="solid"/>
                      <a:round/>
                      <a:headEnd type="none" w="med" len="med"/>
                      <a:tailEnd type="none" w="med" len="med"/>
                    </a:lnL>
                    <a:lnR w="12700" cap="flat" cmpd="sng" algn="ctr">
                      <a:solidFill>
                        <a:srgbClr val="B7DEE8"/>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3</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B7DEE8"/>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0</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B7DEE8"/>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12700" cap="flat" cmpd="sng" algn="ctr">
                      <a:solidFill>
                        <a:srgbClr val="B7DEE8"/>
                      </a:solidFill>
                      <a:prstDash val="sysDot"/>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a:t>
                      </a:r>
                      <a:endParaRPr kumimoji="1" lang="en-US" altLang="ja-JP"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a:t>
                      </a:r>
                      <a:endParaRPr kumimoji="1" lang="en-US" altLang="ja-JP"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38100" cap="flat" cmpd="sng" algn="ctr">
                      <a:solidFill>
                        <a:srgbClr val="4BACC6"/>
                      </a:solidFill>
                      <a:prstDash val="solid"/>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4BACC6"/>
                      </a:solidFill>
                      <a:prstDash val="solid"/>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3</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0</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B</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428625">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預貯金</a:t>
                      </a:r>
                    </a:p>
                  </a:txBody>
                  <a:tcPr marL="91426" marR="91426" marT="47682" marB="47682" anchor="ctr" horzOverflow="overflow">
                    <a:lnL w="12700" cap="flat" cmpd="sng" algn="ctr">
                      <a:solidFill>
                        <a:srgbClr val="3FB4D5"/>
                      </a:solidFill>
                      <a:prstDash val="solid"/>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solidFill>
                      <a:srgbClr val="ADD67F"/>
                    </a:solid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A</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38100" cap="flat" cmpd="sng" algn="ctr">
                      <a:solidFill>
                        <a:srgbClr val="4BACC6"/>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3FB4D5"/>
                      </a:solidFill>
                      <a:prstDash val="solid"/>
                      <a:round/>
                      <a:headEnd type="none" w="med" len="med"/>
                      <a:tailEnd type="none" w="med" len="med"/>
                    </a:lnL>
                    <a:lnR w="12700" cap="flat" cmpd="sng" algn="ctr">
                      <a:solidFill>
                        <a:srgbClr val="B7DEE8"/>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3</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B7DEE8"/>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0</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B7DEE8"/>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12700" cap="flat" cmpd="sng" algn="ctr">
                      <a:solidFill>
                        <a:srgbClr val="B7DEE8"/>
                      </a:solidFill>
                      <a:prstDash val="sysDot"/>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a:t>
                      </a:r>
                      <a:endParaRPr kumimoji="1" lang="en-US" altLang="ja-JP"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a:t>
                      </a:r>
                      <a:endParaRPr kumimoji="1" lang="en-US" altLang="ja-JP"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38100" cap="flat" cmpd="sng" algn="ctr">
                      <a:solidFill>
                        <a:srgbClr val="4BACC6"/>
                      </a:solidFill>
                      <a:prstDash val="solid"/>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2</a:t>
                      </a: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0</a:t>
                      </a: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4BACC6"/>
                      </a:solidFill>
                      <a:prstDash val="solid"/>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1</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0</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C</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428625">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その他</a:t>
                      </a:r>
                    </a:p>
                  </a:txBody>
                  <a:tcPr marL="91426" marR="91426" marT="47682" marB="47682" anchor="ctr" horzOverflow="overflow">
                    <a:lnL w="12700" cap="flat" cmpd="sng" algn="ctr">
                      <a:solidFill>
                        <a:srgbClr val="3FB4D5"/>
                      </a:solidFill>
                      <a:prstDash val="solid"/>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solidFill>
                      <a:srgbClr val="BFBFBF"/>
                    </a:solid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B</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38100" cap="flat" cmpd="sng" algn="ctr">
                      <a:solidFill>
                        <a:srgbClr val="4BACC6"/>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3FB4D5"/>
                      </a:solidFill>
                      <a:prstDash val="solid"/>
                      <a:round/>
                      <a:headEnd type="none" w="med" len="med"/>
                      <a:tailEnd type="none" w="med" len="med"/>
                    </a:lnL>
                    <a:lnR w="12700" cap="flat" cmpd="sng" algn="ctr">
                      <a:solidFill>
                        <a:srgbClr val="B7DEE8"/>
                      </a:solidFill>
                      <a:prstDash val="sysDot"/>
                      <a:round/>
                      <a:headEnd type="none" w="med" len="med"/>
                      <a:tailEnd type="none" w="med" len="med"/>
                    </a:lnR>
                    <a:lnT w="12700" cap="flat" cmpd="sng" algn="ctr">
                      <a:solidFill>
                        <a:srgbClr val="3FB4D5"/>
                      </a:solidFill>
                      <a:prstDash val="solid"/>
                      <a:round/>
                      <a:headEnd type="none" w="med" len="med"/>
                      <a:tailEnd type="none" w="med" len="med"/>
                    </a:lnT>
                    <a:lnB w="28575" cap="flat" cmpd="sng" algn="ctr">
                      <a:solidFill>
                        <a:srgbClr val="0099BA"/>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1</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B7DEE8"/>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3FB4D5"/>
                      </a:solidFill>
                      <a:prstDash val="solid"/>
                      <a:round/>
                      <a:headEnd type="none" w="med" len="med"/>
                      <a:tailEnd type="none" w="med" len="med"/>
                    </a:lnT>
                    <a:lnB w="28575"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5</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B7DEE8"/>
                      </a:solidFill>
                      <a:prstDash val="sysDot"/>
                      <a:round/>
                      <a:headEnd type="none" w="med" len="med"/>
                      <a:tailEnd type="none" w="med" len="med"/>
                    </a:lnR>
                    <a:lnT w="12700" cap="flat" cmpd="sng" algn="ctr">
                      <a:solidFill>
                        <a:srgbClr val="3FB4D5"/>
                      </a:solidFill>
                      <a:prstDash val="solid"/>
                      <a:round/>
                      <a:headEnd type="none" w="med" len="med"/>
                      <a:tailEnd type="none" w="med" len="med"/>
                    </a:lnT>
                    <a:lnB w="28575"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12700" cap="flat" cmpd="sng" algn="ctr">
                      <a:solidFill>
                        <a:srgbClr val="B7DEE8"/>
                      </a:solidFill>
                      <a:prstDash val="sysDot"/>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28575"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a:t>
                      </a:r>
                      <a:endParaRPr kumimoji="1" lang="en-US" altLang="ja-JP"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a:t>
                      </a:r>
                      <a:endParaRPr kumimoji="1" lang="en-US" altLang="ja-JP"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38100" cap="flat" cmpd="sng" algn="ctr">
                      <a:solidFill>
                        <a:srgbClr val="4BACC6"/>
                      </a:solidFill>
                      <a:prstDash val="solid"/>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4BACC6"/>
                      </a:solidFill>
                      <a:prstDash val="solid"/>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28575"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1</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3FB4D5"/>
                      </a:solidFill>
                      <a:prstDash val="solid"/>
                      <a:round/>
                      <a:headEnd type="none" w="med" len="med"/>
                      <a:tailEnd type="none" w="med" len="med"/>
                    </a:lnT>
                    <a:lnB w="28575"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5</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3FB4D5"/>
                      </a:solidFill>
                      <a:prstDash val="solid"/>
                      <a:round/>
                      <a:headEnd type="none" w="med" len="med"/>
                      <a:tailEnd type="none" w="med" len="med"/>
                    </a:lnT>
                    <a:lnB w="28575"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28575"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B</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428625">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支出合計</a:t>
                      </a:r>
                    </a:p>
                  </a:txBody>
                  <a:tcPr marL="91426" marR="91426" marT="47682" marB="47682" anchor="ctr" horzOverflow="overflow">
                    <a:lnL w="12700" cap="flat" cmpd="sng" algn="ctr">
                      <a:solidFill>
                        <a:srgbClr val="3FB4D5"/>
                      </a:solidFill>
                      <a:prstDash val="solid"/>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solidFill>
                      <a:srgbClr val="D3EAF2"/>
                    </a:solid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　</a:t>
                      </a: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①</a:t>
                      </a:r>
                      <a:endPar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38100" cap="flat" cmpd="sng" algn="ctr">
                      <a:solidFill>
                        <a:srgbClr val="4BACC6"/>
                      </a:solidFill>
                      <a:prstDash val="solid"/>
                      <a:round/>
                      <a:headEnd type="none" w="med" len="med"/>
                      <a:tailEnd type="none" w="med" len="med"/>
                    </a:lnL>
                    <a:lnR w="28575" cap="flat" cmpd="sng" algn="ctr">
                      <a:solidFill>
                        <a:srgbClr val="0099BA"/>
                      </a:solidFill>
                      <a:prstDash val="solid"/>
                      <a:round/>
                      <a:headEnd type="none" w="med" len="med"/>
                      <a:tailEnd type="none" w="med" len="med"/>
                    </a:lnR>
                    <a:lnT w="12700" cap="flat" cmpd="sng" algn="ctr">
                      <a:solidFill>
                        <a:srgbClr val="3FB4D5"/>
                      </a:solidFill>
                      <a:prstDash val="solid"/>
                      <a:round/>
                      <a:headEnd type="none" w="med" len="med"/>
                      <a:tailEnd type="none" w="med" len="med"/>
                    </a:lnT>
                    <a:lnB w="38100" cap="flat" cmpd="sng" algn="ctr">
                      <a:solidFill>
                        <a:srgbClr val="4BACC6"/>
                      </a:solidFill>
                      <a:prstDash val="solid"/>
                      <a:round/>
                      <a:headEnd type="none" w="med" len="med"/>
                      <a:tailEnd type="none" w="med" len="med"/>
                    </a:lnB>
                    <a:lnTlToBr>
                      <a:noFill/>
                    </a:lnTlToBr>
                    <a:lnBlToTr w="12700" cap="flat" cmpd="sng" algn="ctr">
                      <a:solidFill>
                        <a:srgbClr val="4BACC6"/>
                      </a:solidFill>
                      <a:prstDash val="solid"/>
                      <a:round/>
                      <a:headEnd type="none" w="med" len="med"/>
                      <a:tailEnd type="none" w="med" len="med"/>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2</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28575" cap="flat" cmpd="sng" algn="ctr">
                      <a:solidFill>
                        <a:srgbClr val="0099BA"/>
                      </a:solidFill>
                      <a:prstDash val="solid"/>
                      <a:round/>
                      <a:headEnd type="none" w="med" len="med"/>
                      <a:tailEnd type="none" w="med" len="med"/>
                    </a:lnL>
                    <a:lnR w="12700" cap="flat" cmpd="sng" algn="ctr">
                      <a:solidFill>
                        <a:srgbClr val="4BACC6"/>
                      </a:solidFill>
                      <a:prstDash val="sysDot"/>
                      <a:round/>
                      <a:headEnd type="none" w="med" len="med"/>
                      <a:tailEnd type="none" w="med" len="med"/>
                    </a:lnR>
                    <a:lnT w="28575" cap="flat" cmpd="sng" algn="ctr">
                      <a:solidFill>
                        <a:srgbClr val="0099BA"/>
                      </a:solidFill>
                      <a:prstDash val="solid"/>
                      <a:round/>
                      <a:headEnd type="none" w="med" len="med"/>
                      <a:tailEnd type="none" w="med" len="med"/>
                    </a:lnT>
                    <a:lnB w="381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3</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4BACC6"/>
                      </a:solidFill>
                      <a:prstDash val="sysDot"/>
                      <a:round/>
                      <a:headEnd type="none" w="med" len="med"/>
                      <a:tailEnd type="none" w="med" len="med"/>
                    </a:lnL>
                    <a:lnR w="9525" cap="flat" cmpd="sng" algn="ctr">
                      <a:solidFill>
                        <a:srgbClr val="93CDDD"/>
                      </a:solidFill>
                      <a:prstDash val="sysDot"/>
                      <a:round/>
                      <a:headEnd type="none" w="med" len="med"/>
                      <a:tailEnd type="none" w="med" len="med"/>
                    </a:lnR>
                    <a:lnT w="28575" cap="flat" cmpd="sng" algn="ctr">
                      <a:solidFill>
                        <a:srgbClr val="4BACC6"/>
                      </a:solidFill>
                      <a:prstDash val="solid"/>
                      <a:round/>
                      <a:headEnd type="none" w="med" len="med"/>
                      <a:tailEnd type="none" w="med" len="med"/>
                    </a:lnT>
                    <a:lnB w="381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8</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4BACC6"/>
                      </a:solidFill>
                      <a:prstDash val="sysDot"/>
                      <a:round/>
                      <a:headEnd type="none" w="med" len="med"/>
                      <a:tailEnd type="none" w="med" len="med"/>
                    </a:lnR>
                    <a:lnT w="28575" cap="flat" cmpd="sng" algn="ctr">
                      <a:solidFill>
                        <a:srgbClr val="4BACC6"/>
                      </a:solidFill>
                      <a:prstDash val="solid"/>
                      <a:round/>
                      <a:headEnd type="none" w="med" len="med"/>
                      <a:tailEnd type="none" w="med" len="med"/>
                    </a:lnT>
                    <a:lnB w="381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1"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12700" cap="flat" cmpd="sng" algn="ctr">
                      <a:solidFill>
                        <a:srgbClr val="4BACC6"/>
                      </a:solidFill>
                      <a:prstDash val="sysDot"/>
                      <a:round/>
                      <a:headEnd type="none" w="med" len="med"/>
                      <a:tailEnd type="none" w="med" len="med"/>
                    </a:lnL>
                    <a:lnR w="38100" cap="flat" cmpd="sng" algn="ctr">
                      <a:solidFill>
                        <a:srgbClr val="4BACC6"/>
                      </a:solidFill>
                      <a:prstDash val="solid"/>
                      <a:round/>
                      <a:headEnd type="none" w="med" len="med"/>
                      <a:tailEnd type="none" w="med" len="med"/>
                    </a:lnR>
                    <a:lnT w="28575" cap="flat" cmpd="sng" algn="ctr">
                      <a:solidFill>
                        <a:srgbClr val="4BACC6"/>
                      </a:solidFill>
                      <a:prstDash val="solid"/>
                      <a:round/>
                      <a:headEnd type="none" w="med" len="med"/>
                      <a:tailEnd type="none" w="med" len="med"/>
                    </a:lnT>
                    <a:lnB w="381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a:t>
                      </a:r>
                      <a:endParaRPr kumimoji="1" lang="en-US" altLang="ja-JP"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a:t>
                      </a:r>
                      <a:endParaRPr kumimoji="1" lang="en-US" altLang="ja-JP"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38100" cap="flat" cmpd="sng" algn="ctr">
                      <a:solidFill>
                        <a:srgbClr val="4BACC6"/>
                      </a:solidFill>
                      <a:prstDash val="solid"/>
                      <a:round/>
                      <a:headEnd type="none" w="med" len="med"/>
                      <a:tailEnd type="none" w="med" len="med"/>
                    </a:lnL>
                    <a:lnR w="9525" cap="flat" cmpd="sng" algn="ctr">
                      <a:solidFill>
                        <a:srgbClr val="93CDDD"/>
                      </a:solidFill>
                      <a:prstDash val="sysDot"/>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8</a:t>
                      </a: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3</a:t>
                      </a: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1"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9525" cap="flat" cmpd="sng" algn="ctr">
                      <a:solidFill>
                        <a:srgbClr val="93CDDD"/>
                      </a:solidFill>
                      <a:prstDash val="sysDot"/>
                      <a:round/>
                      <a:headEnd type="none" w="med" len="med"/>
                      <a:tailEnd type="none" w="med" len="med"/>
                    </a:lnL>
                    <a:lnR w="28575" cap="flat" cmpd="sng" algn="ctr">
                      <a:solidFill>
                        <a:srgbClr val="FF0000"/>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1</a:t>
                      </a:r>
                      <a:endParaRPr kumimoji="1" lang="ja-JP" altLang="en-US" sz="1800" b="1"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28575" cap="flat" cmpd="sng" algn="ctr">
                      <a:solidFill>
                        <a:srgbClr val="FF0000"/>
                      </a:solidFill>
                      <a:prstDash val="solid"/>
                      <a:round/>
                      <a:headEnd type="none" w="med" len="med"/>
                      <a:tailEnd type="none" w="med" len="med"/>
                    </a:lnL>
                    <a:lnR w="9525" cap="flat" cmpd="sng" algn="ctr">
                      <a:solidFill>
                        <a:srgbClr val="93CDDD"/>
                      </a:solidFill>
                      <a:prstDash val="sysDot"/>
                      <a:round/>
                      <a:headEnd type="none" w="med" len="med"/>
                      <a:tailEnd type="none" w="med" len="med"/>
                    </a:lnR>
                    <a:lnT w="28575" cap="flat" cmpd="sng" algn="ctr">
                      <a:solidFill>
                        <a:srgbClr val="4BACC6"/>
                      </a:solidFill>
                      <a:prstDash val="solid"/>
                      <a:round/>
                      <a:headEnd type="none" w="med" len="med"/>
                      <a:tailEnd type="none" w="med" len="med"/>
                    </a:lnT>
                    <a:lnB w="28575"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5</a:t>
                      </a:r>
                      <a:endParaRPr kumimoji="1" lang="ja-JP" altLang="en-US" sz="1800" b="1"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28575" cap="flat" cmpd="sng" algn="ctr">
                      <a:solidFill>
                        <a:srgbClr val="4BACC6"/>
                      </a:solidFill>
                      <a:prstDash val="solid"/>
                      <a:round/>
                      <a:headEnd type="none" w="med" len="med"/>
                      <a:tailEnd type="none" w="med" len="med"/>
                    </a:lnT>
                    <a:lnB w="28575"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5</a:t>
                      </a:r>
                      <a:endParaRPr kumimoji="1" lang="ja-JP" altLang="en-US" sz="1800" b="1"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28575" cap="flat" cmpd="sng" algn="ctr">
                      <a:solidFill>
                        <a:srgbClr val="4BACC6"/>
                      </a:solidFill>
                      <a:prstDash val="solid"/>
                      <a:round/>
                      <a:headEnd type="none" w="med" len="med"/>
                      <a:tailEnd type="none" w="med" len="med"/>
                    </a:lnT>
                    <a:lnB w="28575"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1"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9525" cap="flat" cmpd="sng" algn="ctr">
                      <a:solidFill>
                        <a:srgbClr val="93CDDD"/>
                      </a:solidFill>
                      <a:prstDash val="sysDot"/>
                      <a:round/>
                      <a:headEnd type="none" w="med" len="med"/>
                      <a:tailEnd type="none" w="med" len="med"/>
                    </a:lnL>
                    <a:lnR w="28575" cap="flat" cmpd="sng" algn="ctr">
                      <a:solidFill>
                        <a:srgbClr val="4BACC6"/>
                      </a:solidFill>
                      <a:prstDash val="solid"/>
                      <a:round/>
                      <a:headEnd type="none" w="med" len="med"/>
                      <a:tailEnd type="none" w="med" len="med"/>
                    </a:lnR>
                    <a:lnT w="28575" cap="flat" cmpd="sng" algn="ctr">
                      <a:solidFill>
                        <a:srgbClr val="4BACC6"/>
                      </a:solidFill>
                      <a:prstDash val="solid"/>
                      <a:round/>
                      <a:headEnd type="none" w="med" len="med"/>
                      <a:tailEnd type="none" w="med" len="med"/>
                    </a:lnT>
                    <a:lnB w="28575"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28575" cap="flat" cmpd="sng" algn="ctr">
                      <a:solidFill>
                        <a:srgbClr val="4BACC6"/>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bl>
          </a:graphicData>
        </a:graphic>
      </p:graphicFrame>
      <p:sp>
        <p:nvSpPr>
          <p:cNvPr id="4" name="タイトル 3">
            <a:extLst>
              <a:ext uri="{FF2B5EF4-FFF2-40B4-BE49-F238E27FC236}">
                <a16:creationId xmlns:a16="http://schemas.microsoft.com/office/drawing/2014/main" id="{64FE5535-B9CF-4C83-8AD2-2F21F0E9067C}"/>
              </a:ext>
            </a:extLst>
          </p:cNvPr>
          <p:cNvSpPr>
            <a:spLocks noGrp="1"/>
          </p:cNvSpPr>
          <p:nvPr>
            <p:ph type="ctrTitle"/>
          </p:nvPr>
        </p:nvSpPr>
        <p:spPr>
          <a:xfrm>
            <a:off x="141288" y="647700"/>
            <a:ext cx="5448300" cy="547688"/>
          </a:xfrm>
        </p:spPr>
        <p:txBody>
          <a:bodyPr rtlCol="0"/>
          <a:lstStyle/>
          <a:p>
            <a:pPr eaLnBrk="1" fontAlgn="auto" hangingPunct="1">
              <a:spcBef>
                <a:spcPts val="0"/>
              </a:spcBef>
              <a:spcAft>
                <a:spcPts val="0"/>
              </a:spcAft>
              <a:defRPr/>
            </a:pPr>
            <a:r>
              <a:rPr lang="ja-JP" altLang="ja-JP" sz="2800" dirty="0">
                <a:solidFill>
                  <a:prstClr val="white"/>
                </a:solidFill>
                <a:cs typeface="+mn-cs"/>
              </a:rPr>
              <a:t>家計管理　</a:t>
            </a:r>
            <a:r>
              <a:rPr lang="ja-JP" altLang="en-US" sz="2800" dirty="0">
                <a:solidFill>
                  <a:prstClr val="white"/>
                </a:solidFill>
                <a:cs typeface="+mn-cs"/>
              </a:rPr>
              <a:t>グループ</a:t>
            </a:r>
            <a:r>
              <a:rPr lang="ja-JP" altLang="ja-JP" sz="2800" dirty="0">
                <a:solidFill>
                  <a:prstClr val="white"/>
                </a:solidFill>
                <a:cs typeface="+mn-cs"/>
              </a:rPr>
              <a:t>ワークシート</a:t>
            </a:r>
            <a:endParaRPr lang="ja-JP" altLang="en-US" dirty="0">
              <a:cs typeface="+mj-cs"/>
            </a:endParaRPr>
          </a:p>
        </p:txBody>
      </p:sp>
      <p:sp>
        <p:nvSpPr>
          <p:cNvPr id="18672" name="テキスト ボックス 6">
            <a:extLst>
              <a:ext uri="{FF2B5EF4-FFF2-40B4-BE49-F238E27FC236}">
                <a16:creationId xmlns:a16="http://schemas.microsoft.com/office/drawing/2014/main" id="{9D9230C3-FD70-4738-B919-FDF5839AB62A}"/>
              </a:ext>
            </a:extLst>
          </p:cNvPr>
          <p:cNvSpPr txBox="1">
            <a:spLocks noChangeArrowheads="1"/>
          </p:cNvSpPr>
          <p:nvPr/>
        </p:nvSpPr>
        <p:spPr bwMode="auto">
          <a:xfrm>
            <a:off x="260350" y="271463"/>
            <a:ext cx="63373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400" b="1" u="sng">
                <a:solidFill>
                  <a:srgbClr val="0099BA"/>
                </a:solidFill>
              </a:rPr>
              <a:t>　　　　　グループ　メンバー名（　　　　　　　　　　　　　　　　　　　　　　　　　　　　　　　）</a:t>
            </a:r>
          </a:p>
        </p:txBody>
      </p:sp>
      <p:sp>
        <p:nvSpPr>
          <p:cNvPr id="13" name="テキスト ボックス 12">
            <a:extLst>
              <a:ext uri="{FF2B5EF4-FFF2-40B4-BE49-F238E27FC236}">
                <a16:creationId xmlns:a16="http://schemas.microsoft.com/office/drawing/2014/main" id="{93CE4CD2-CE8D-45D8-9B8F-E1C8245AC760}"/>
              </a:ext>
            </a:extLst>
          </p:cNvPr>
          <p:cNvSpPr txBox="1"/>
          <p:nvPr/>
        </p:nvSpPr>
        <p:spPr>
          <a:xfrm>
            <a:off x="260350" y="8266113"/>
            <a:ext cx="6337300" cy="460375"/>
          </a:xfrm>
          <a:prstGeom prst="rect">
            <a:avLst/>
          </a:prstGeom>
          <a:noFill/>
        </p:spPr>
        <p:txBody>
          <a:bodyPr>
            <a:spAutoFit/>
          </a:bodyPr>
          <a:lstStyle/>
          <a:p>
            <a:pPr eaLnBrk="1" fontAlgn="auto" hangingPunct="1">
              <a:spcBef>
                <a:spcPts val="0"/>
              </a:spcBef>
              <a:spcAft>
                <a:spcPts val="0"/>
              </a:spcAft>
              <a:defRPr/>
            </a:pPr>
            <a:r>
              <a:rPr lang="en-US" altLang="ja-JP" sz="1200" b="1" dirty="0">
                <a:solidFill>
                  <a:srgbClr val="0099BA"/>
                </a:solidFill>
                <a:latin typeface="+mn-ea"/>
                <a:ea typeface="+mn-ea"/>
              </a:rPr>
              <a:t>Q</a:t>
            </a:r>
            <a:r>
              <a:rPr lang="ja-JP" altLang="en-US" sz="1200" b="1" dirty="0">
                <a:solidFill>
                  <a:srgbClr val="0099BA"/>
                </a:solidFill>
                <a:latin typeface="+mn-ea"/>
                <a:ea typeface="+mn-ea"/>
              </a:rPr>
              <a:t>：依頼者の要望の中で、「大切にしたところ」、「考え直した方がよいところ」をまとめて依頼者の</a:t>
            </a:r>
            <a:endParaRPr lang="en-US" altLang="ja-JP" sz="1200" b="1" dirty="0">
              <a:solidFill>
                <a:srgbClr val="0099BA"/>
              </a:solidFill>
              <a:latin typeface="+mn-ea"/>
              <a:ea typeface="+mn-ea"/>
            </a:endParaRPr>
          </a:p>
          <a:p>
            <a:pPr eaLnBrk="1" fontAlgn="auto" hangingPunct="1">
              <a:spcBef>
                <a:spcPts val="0"/>
              </a:spcBef>
              <a:spcAft>
                <a:spcPts val="0"/>
              </a:spcAft>
              <a:defRPr/>
            </a:pPr>
            <a:r>
              <a:rPr lang="ja-JP" altLang="en-US" sz="1200" b="1" dirty="0">
                <a:solidFill>
                  <a:srgbClr val="0099BA"/>
                </a:solidFill>
                <a:latin typeface="+mn-ea"/>
                <a:ea typeface="+mn-ea"/>
              </a:rPr>
              <a:t>    心に響くアドバイスをしよう。</a:t>
            </a:r>
          </a:p>
        </p:txBody>
      </p:sp>
      <p:graphicFrame>
        <p:nvGraphicFramePr>
          <p:cNvPr id="2" name="表 1">
            <a:extLst>
              <a:ext uri="{FF2B5EF4-FFF2-40B4-BE49-F238E27FC236}">
                <a16:creationId xmlns:a16="http://schemas.microsoft.com/office/drawing/2014/main" id="{DB23C33D-4848-408E-AC86-0DE549E0E6D3}"/>
              </a:ext>
            </a:extLst>
          </p:cNvPr>
          <p:cNvGraphicFramePr>
            <a:graphicFrameLocks noGrp="1"/>
          </p:cNvGraphicFramePr>
          <p:nvPr/>
        </p:nvGraphicFramePr>
        <p:xfrm>
          <a:off x="220663" y="6969125"/>
          <a:ext cx="4248150" cy="811213"/>
        </p:xfrm>
        <a:graphic>
          <a:graphicData uri="http://schemas.openxmlformats.org/drawingml/2006/table">
            <a:tbl>
              <a:tblPr firstRow="1" bandRow="1">
                <a:tableStyleId>{2D5ABB26-0587-4C30-8999-92F81FD0307C}</a:tableStyleId>
              </a:tblPr>
              <a:tblGrid>
                <a:gridCol w="864032">
                  <a:extLst>
                    <a:ext uri="{9D8B030D-6E8A-4147-A177-3AD203B41FA5}">
                      <a16:colId xmlns:a16="http://schemas.microsoft.com/office/drawing/2014/main" val="20000"/>
                    </a:ext>
                  </a:extLst>
                </a:gridCol>
                <a:gridCol w="864030">
                  <a:extLst>
                    <a:ext uri="{9D8B030D-6E8A-4147-A177-3AD203B41FA5}">
                      <a16:colId xmlns:a16="http://schemas.microsoft.com/office/drawing/2014/main" val="20001"/>
                    </a:ext>
                  </a:extLst>
                </a:gridCol>
                <a:gridCol w="1224043">
                  <a:extLst>
                    <a:ext uri="{9D8B030D-6E8A-4147-A177-3AD203B41FA5}">
                      <a16:colId xmlns:a16="http://schemas.microsoft.com/office/drawing/2014/main" val="20002"/>
                    </a:ext>
                  </a:extLst>
                </a:gridCol>
                <a:gridCol w="1007649">
                  <a:extLst>
                    <a:ext uri="{9D8B030D-6E8A-4147-A177-3AD203B41FA5}">
                      <a16:colId xmlns:a16="http://schemas.microsoft.com/office/drawing/2014/main" val="20003"/>
                    </a:ext>
                  </a:extLst>
                </a:gridCol>
                <a:gridCol w="288395">
                  <a:extLst>
                    <a:ext uri="{9D8B030D-6E8A-4147-A177-3AD203B41FA5}">
                      <a16:colId xmlns:a16="http://schemas.microsoft.com/office/drawing/2014/main" val="20004"/>
                    </a:ext>
                  </a:extLst>
                </a:gridCol>
              </a:tblGrid>
              <a:tr h="434303">
                <a:tc>
                  <a:txBody>
                    <a:bodyPr/>
                    <a:lstStyle/>
                    <a:p>
                      <a:pPr algn="ctr"/>
                      <a:r>
                        <a:rPr kumimoji="1" lang="ja-JP" altLang="en-US" sz="1100" dirty="0">
                          <a:solidFill>
                            <a:schemeClr val="tx1"/>
                          </a:solidFill>
                        </a:rPr>
                        <a:t>給料</a:t>
                      </a:r>
                    </a:p>
                  </a:txBody>
                  <a:tcPr marL="91416" marR="91416" marT="49512" marB="49512" anchor="ctr">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solidFill>
                      <a:srgbClr val="D3EAF2"/>
                    </a:solidFill>
                  </a:tcPr>
                </a:tc>
                <a:tc>
                  <a:txBody>
                    <a:bodyPr/>
                    <a:lstStyle/>
                    <a:p>
                      <a:pPr algn="ctr"/>
                      <a:r>
                        <a:rPr kumimoji="1" lang="ja-JP" altLang="en-US" sz="900" dirty="0">
                          <a:solidFill>
                            <a:schemeClr val="tx1"/>
                          </a:solidFill>
                        </a:rPr>
                        <a:t>非消費支出</a:t>
                      </a:r>
                    </a:p>
                  </a:txBody>
                  <a:tcPr marL="91416" marR="91416" marT="49512" marB="49512" anchor="ctr">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solidFill>
                      <a:srgbClr val="D3EAF2"/>
                    </a:solidFill>
                  </a:tcPr>
                </a:tc>
                <a:tc>
                  <a:txBody>
                    <a:bodyPr/>
                    <a:lstStyle/>
                    <a:p>
                      <a:pPr algn="ctr"/>
                      <a:r>
                        <a:rPr kumimoji="1" lang="ja-JP" altLang="en-US" sz="1100" dirty="0">
                          <a:solidFill>
                            <a:schemeClr val="tx1"/>
                          </a:solidFill>
                        </a:rPr>
                        <a:t>手取り</a:t>
                      </a:r>
                    </a:p>
                  </a:txBody>
                  <a:tcPr marL="91416" marR="91416" marT="49512" marB="49512" anchor="ctr">
                    <a:lnL w="12700" cap="flat" cmpd="sng" algn="ctr">
                      <a:solidFill>
                        <a:srgbClr val="3FB4D5"/>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3FB4D5"/>
                      </a:solidFill>
                      <a:prstDash val="solid"/>
                      <a:round/>
                      <a:headEnd type="none" w="med" len="med"/>
                      <a:tailEnd type="none" w="med" len="med"/>
                    </a:lnT>
                    <a:lnB w="28575" cap="flat" cmpd="sng" algn="ctr">
                      <a:solidFill>
                        <a:srgbClr val="4BACC6"/>
                      </a:solidFill>
                      <a:prstDash val="solid"/>
                      <a:round/>
                      <a:headEnd type="none" w="med" len="med"/>
                      <a:tailEnd type="none" w="med" len="med"/>
                    </a:lnB>
                    <a:solidFill>
                      <a:srgbClr val="D3EAF2"/>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rPr>
                        <a:t>差額（手取り②－支出合計①）</a:t>
                      </a:r>
                    </a:p>
                  </a:txBody>
                  <a:tcPr marL="91416" marR="91416" marT="49512" marB="49512" anchor="ctr">
                    <a:lnL w="12700" cap="flat" cmpd="sng" algn="ctr">
                      <a:solidFill>
                        <a:srgbClr val="4BACC6"/>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4BACC6"/>
                      </a:solidFill>
                      <a:prstDash val="solid"/>
                      <a:round/>
                      <a:headEnd type="none" w="med" len="med"/>
                      <a:tailEnd type="none" w="med" len="med"/>
                    </a:lnT>
                    <a:lnB w="28575" cap="flat" cmpd="sng" algn="ctr">
                      <a:solidFill>
                        <a:srgbClr val="FF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0000"/>
                  </a:ext>
                </a:extLst>
              </a:tr>
              <a:tr h="376910">
                <a:tc>
                  <a:txBody>
                    <a:bodyPr/>
                    <a:lstStyle/>
                    <a:p>
                      <a:pPr algn="r"/>
                      <a:r>
                        <a:rPr kumimoji="1" lang="en-US" altLang="ja-JP" sz="1100" dirty="0">
                          <a:solidFill>
                            <a:srgbClr val="FF0000"/>
                          </a:solidFill>
                        </a:rPr>
                        <a:t>18</a:t>
                      </a:r>
                      <a:r>
                        <a:rPr kumimoji="1" lang="ja-JP" altLang="en-US" sz="1100" dirty="0">
                          <a:solidFill>
                            <a:srgbClr val="FF0000"/>
                          </a:solidFill>
                        </a:rPr>
                        <a:t>万円</a:t>
                      </a:r>
                    </a:p>
                  </a:txBody>
                  <a:tcPr marL="91416" marR="91416" marT="49512" marB="49512" anchor="ctr">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noFill/>
                  </a:tcPr>
                </a:tc>
                <a:tc>
                  <a:txBody>
                    <a:bodyPr/>
                    <a:lstStyle/>
                    <a:p>
                      <a:pPr algn="r"/>
                      <a:r>
                        <a:rPr kumimoji="1" lang="en-US" altLang="ja-JP" sz="1100" dirty="0">
                          <a:solidFill>
                            <a:srgbClr val="FF0000"/>
                          </a:solidFill>
                        </a:rPr>
                        <a:t>2</a:t>
                      </a:r>
                      <a:r>
                        <a:rPr kumimoji="1" lang="ja-JP" altLang="en-US" sz="1100" dirty="0">
                          <a:solidFill>
                            <a:srgbClr val="FF0000"/>
                          </a:solidFill>
                        </a:rPr>
                        <a:t>万</a:t>
                      </a:r>
                      <a:r>
                        <a:rPr kumimoji="1" lang="en-US" altLang="ja-JP" sz="1100" dirty="0">
                          <a:solidFill>
                            <a:srgbClr val="FF0000"/>
                          </a:solidFill>
                        </a:rPr>
                        <a:t>5</a:t>
                      </a:r>
                      <a:r>
                        <a:rPr kumimoji="1" lang="ja-JP" altLang="en-US" sz="1100" dirty="0">
                          <a:solidFill>
                            <a:srgbClr val="FF0000"/>
                          </a:solidFill>
                        </a:rPr>
                        <a:t>千円</a:t>
                      </a:r>
                    </a:p>
                  </a:txBody>
                  <a:tcPr marL="91416" marR="91416" marT="49512" marB="49512" anchor="ctr">
                    <a:lnL w="12700" cap="flat" cmpd="sng" algn="ctr">
                      <a:solidFill>
                        <a:srgbClr val="3FB4D5"/>
                      </a:solidFill>
                      <a:prstDash val="solid"/>
                      <a:round/>
                      <a:headEnd type="none" w="med" len="med"/>
                      <a:tailEnd type="none" w="med" len="med"/>
                    </a:lnL>
                    <a:lnR w="28575" cap="flat" cmpd="sng" algn="ctr">
                      <a:solidFill>
                        <a:srgbClr val="0099BA"/>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tcPr>
                </a:tc>
                <a:tc>
                  <a:txBody>
                    <a:bodyPr/>
                    <a:lstStyle/>
                    <a:p>
                      <a:pPr algn="r"/>
                      <a:r>
                        <a:rPr kumimoji="1" lang="ja-JP" altLang="en-US" sz="1100" dirty="0">
                          <a:solidFill>
                            <a:schemeClr val="tx1"/>
                          </a:solidFill>
                        </a:rPr>
                        <a:t>②</a:t>
                      </a:r>
                      <a:r>
                        <a:rPr kumimoji="1" lang="ja-JP" altLang="en-US" sz="1100" dirty="0">
                          <a:solidFill>
                            <a:srgbClr val="FF0000"/>
                          </a:solidFill>
                        </a:rPr>
                        <a:t>　　</a:t>
                      </a:r>
                      <a:r>
                        <a:rPr kumimoji="1" lang="en-US" altLang="ja-JP" sz="1100" dirty="0">
                          <a:solidFill>
                            <a:srgbClr val="FF0000"/>
                          </a:solidFill>
                        </a:rPr>
                        <a:t>15</a:t>
                      </a:r>
                      <a:r>
                        <a:rPr kumimoji="1" lang="ja-JP" altLang="en-US" sz="1100" dirty="0">
                          <a:solidFill>
                            <a:srgbClr val="FF0000"/>
                          </a:solidFill>
                        </a:rPr>
                        <a:t>万</a:t>
                      </a:r>
                      <a:r>
                        <a:rPr kumimoji="1" lang="en-US" altLang="ja-JP" sz="1100" dirty="0">
                          <a:solidFill>
                            <a:srgbClr val="FF0000"/>
                          </a:solidFill>
                        </a:rPr>
                        <a:t>5</a:t>
                      </a:r>
                      <a:r>
                        <a:rPr kumimoji="1" lang="ja-JP" altLang="en-US" sz="1100" dirty="0">
                          <a:solidFill>
                            <a:srgbClr val="FF0000"/>
                          </a:solidFill>
                        </a:rPr>
                        <a:t>千</a:t>
                      </a:r>
                      <a:r>
                        <a:rPr kumimoji="1" lang="ja-JP" altLang="en-US" sz="1100" dirty="0">
                          <a:solidFill>
                            <a:schemeClr val="tx1"/>
                          </a:solidFill>
                        </a:rPr>
                        <a:t>円</a:t>
                      </a:r>
                    </a:p>
                  </a:txBody>
                  <a:tcPr marL="91416" marR="91416" marT="49512" marB="49512" anchor="ctr">
                    <a:lnL w="28575" cap="flat" cmpd="sng" algn="ctr">
                      <a:solidFill>
                        <a:srgbClr val="0099BA"/>
                      </a:solidFill>
                      <a:prstDash val="solid"/>
                      <a:round/>
                      <a:headEnd type="none" w="med" len="med"/>
                      <a:tailEnd type="none" w="med" len="med"/>
                    </a:lnL>
                    <a:lnR w="28575" cap="flat" cmpd="sng" algn="ctr">
                      <a:solidFill>
                        <a:srgbClr val="4BACC6"/>
                      </a:solidFill>
                      <a:prstDash val="solid"/>
                      <a:round/>
                      <a:headEnd type="none" w="med" len="med"/>
                      <a:tailEnd type="none" w="med" len="med"/>
                    </a:lnR>
                    <a:lnT w="28575" cap="flat" cmpd="sng" algn="ctr">
                      <a:solidFill>
                        <a:srgbClr val="4BACC6"/>
                      </a:solidFill>
                      <a:prstDash val="solid"/>
                      <a:round/>
                      <a:headEnd type="none" w="med" len="med"/>
                      <a:tailEnd type="none" w="med" len="med"/>
                    </a:lnT>
                    <a:lnB w="28575" cap="flat" cmpd="sng" algn="ctr">
                      <a:solidFill>
                        <a:srgbClr val="0099BA"/>
                      </a:solidFill>
                      <a:prstDash val="solid"/>
                      <a:round/>
                      <a:headEnd type="none" w="med" len="med"/>
                      <a:tailEnd type="none" w="med" len="med"/>
                    </a:lnB>
                    <a:noFill/>
                  </a:tcPr>
                </a:tc>
                <a:tc>
                  <a:txBody>
                    <a:bodyPr/>
                    <a:lstStyle/>
                    <a:p>
                      <a:pPr algn="l"/>
                      <a:r>
                        <a:rPr kumimoji="1" lang="ja-JP" altLang="en-US" sz="800" dirty="0">
                          <a:solidFill>
                            <a:schemeClr val="tx1"/>
                          </a:solidFill>
                        </a:rPr>
                        <a:t>＋</a:t>
                      </a:r>
                      <a:endParaRPr kumimoji="1" lang="en-US" altLang="ja-JP" sz="800" dirty="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rPr>
                        <a:t>－　　　　　　　　　　　　　</a:t>
                      </a:r>
                      <a:endParaRPr kumimoji="1" lang="ja-JP" altLang="en-US" sz="1100" dirty="0">
                        <a:solidFill>
                          <a:schemeClr val="tx1"/>
                        </a:solidFill>
                      </a:endParaRPr>
                    </a:p>
                  </a:txBody>
                  <a:tcPr marL="91416" marR="91416" marT="49512" marB="49512" anchor="ctr">
                    <a:lnL w="28575" cap="flat" cmpd="sng" algn="ctr">
                      <a:solidFill>
                        <a:srgbClr val="4BACC6"/>
                      </a:solidFill>
                      <a:prstDash val="solid"/>
                      <a:round/>
                      <a:headEnd type="none" w="med" len="med"/>
                      <a:tailEnd type="none" w="med" len="med"/>
                    </a:lnL>
                    <a:lnR w="12700" cap="flat" cmpd="sng" algn="ctr">
                      <a:solidFill>
                        <a:prstClr val="white"/>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tcPr>
                </a:tc>
                <a:tc>
                  <a:txBody>
                    <a:bodyPr/>
                    <a:lstStyle/>
                    <a:p>
                      <a:pPr algn="l"/>
                      <a:r>
                        <a:rPr kumimoji="1" lang="ja-JP" altLang="en-US" sz="1100" dirty="0">
                          <a:solidFill>
                            <a:schemeClr val="tx1"/>
                          </a:solidFill>
                        </a:rPr>
                        <a:t>円</a:t>
                      </a:r>
                    </a:p>
                  </a:txBody>
                  <a:tcPr marL="91416" marR="91416" marT="49512" marB="49512" anchor="ctr">
                    <a:lnL w="12700" cap="flat" cmpd="sng" algn="ctr">
                      <a:solidFill>
                        <a:prstClr val="white"/>
                      </a:solidFill>
                      <a:prstDash val="solid"/>
                      <a:round/>
                      <a:headEnd type="none" w="med" len="med"/>
                      <a:tailEnd type="none" w="med" len="med"/>
                    </a:lnL>
                    <a:lnR w="28575" cap="flat" cmpd="sng" algn="ctr">
                      <a:solidFill>
                        <a:srgbClr val="FF0000"/>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16" name="表 15">
            <a:extLst>
              <a:ext uri="{FF2B5EF4-FFF2-40B4-BE49-F238E27FC236}">
                <a16:creationId xmlns:a16="http://schemas.microsoft.com/office/drawing/2014/main" id="{611C7334-BA9E-4858-B93C-5567BB3BC788}"/>
              </a:ext>
            </a:extLst>
          </p:cNvPr>
          <p:cNvGraphicFramePr>
            <a:graphicFrameLocks noGrp="1"/>
          </p:cNvGraphicFramePr>
          <p:nvPr/>
        </p:nvGraphicFramePr>
        <p:xfrm>
          <a:off x="369888" y="1379538"/>
          <a:ext cx="6119812" cy="296862"/>
        </p:xfrm>
        <a:graphic>
          <a:graphicData uri="http://schemas.openxmlformats.org/drawingml/2006/table">
            <a:tbl>
              <a:tblPr firstRow="1" bandRow="1">
                <a:tableStyleId>{2D5ABB26-0587-4C30-8999-92F81FD0307C}</a:tableStyleId>
              </a:tblPr>
              <a:tblGrid>
                <a:gridCol w="1079967">
                  <a:extLst>
                    <a:ext uri="{9D8B030D-6E8A-4147-A177-3AD203B41FA5}">
                      <a16:colId xmlns:a16="http://schemas.microsoft.com/office/drawing/2014/main" val="20000"/>
                    </a:ext>
                  </a:extLst>
                </a:gridCol>
                <a:gridCol w="1597451">
                  <a:extLst>
                    <a:ext uri="{9D8B030D-6E8A-4147-A177-3AD203B41FA5}">
                      <a16:colId xmlns:a16="http://schemas.microsoft.com/office/drawing/2014/main" val="20001"/>
                    </a:ext>
                  </a:extLst>
                </a:gridCol>
                <a:gridCol w="3442394">
                  <a:extLst>
                    <a:ext uri="{9D8B030D-6E8A-4147-A177-3AD203B41FA5}">
                      <a16:colId xmlns:a16="http://schemas.microsoft.com/office/drawing/2014/main" val="20002"/>
                    </a:ext>
                  </a:extLst>
                </a:gridCol>
              </a:tblGrid>
              <a:tr h="296862">
                <a:tc>
                  <a:txBody>
                    <a:bodyPr/>
                    <a:lstStyle/>
                    <a:p>
                      <a:pPr algn="l"/>
                      <a:r>
                        <a:rPr kumimoji="1" lang="ja-JP" altLang="en-US" sz="1300" dirty="0">
                          <a:solidFill>
                            <a:schemeClr val="tx1"/>
                          </a:solidFill>
                        </a:rPr>
                        <a:t>依頼者名</a:t>
                      </a:r>
                    </a:p>
                  </a:txBody>
                  <a:tcPr marL="91427" marR="91427" marT="49372" marB="49372" anchor="ctr">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solidFill>
                      <a:srgbClr val="D3EAF2"/>
                    </a:solidFill>
                  </a:tcPr>
                </a:tc>
                <a:tc gridSpan="2">
                  <a:txBody>
                    <a:bodyPr/>
                    <a:lstStyle/>
                    <a:p>
                      <a:pPr algn="ctr"/>
                      <a:r>
                        <a:rPr kumimoji="1" lang="ja-JP" altLang="en-US" sz="1300" dirty="0">
                          <a:solidFill>
                            <a:srgbClr val="FF0000"/>
                          </a:solidFill>
                        </a:rPr>
                        <a:t>かとう　たろう</a:t>
                      </a:r>
                    </a:p>
                  </a:txBody>
                  <a:tcPr marL="91427" marR="91427" marT="49372" marB="49372" anchor="ctr">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0000"/>
                  </a:ext>
                </a:extLst>
              </a:tr>
            </a:tbl>
          </a:graphicData>
        </a:graphic>
      </p:graphicFrame>
      <p:sp>
        <p:nvSpPr>
          <p:cNvPr id="17" name="大かっこ 16">
            <a:extLst>
              <a:ext uri="{FF2B5EF4-FFF2-40B4-BE49-F238E27FC236}">
                <a16:creationId xmlns:a16="http://schemas.microsoft.com/office/drawing/2014/main" id="{4A3C8108-3091-4CDB-BE82-44562F2139BD}"/>
              </a:ext>
            </a:extLst>
          </p:cNvPr>
          <p:cNvSpPr/>
          <p:nvPr/>
        </p:nvSpPr>
        <p:spPr>
          <a:xfrm>
            <a:off x="346075" y="8769350"/>
            <a:ext cx="6165850" cy="793750"/>
          </a:xfrm>
          <a:prstGeom prst="bracketPair">
            <a:avLst>
              <a:gd name="adj" fmla="val 5469"/>
            </a:avLst>
          </a:prstGeom>
          <a:ln>
            <a:solidFill>
              <a:srgbClr val="0099BA"/>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ja-JP" altLang="en-US"/>
          </a:p>
        </p:txBody>
      </p:sp>
      <p:sp>
        <p:nvSpPr>
          <p:cNvPr id="18710" name="テキスト ボックス 2">
            <a:extLst>
              <a:ext uri="{FF2B5EF4-FFF2-40B4-BE49-F238E27FC236}">
                <a16:creationId xmlns:a16="http://schemas.microsoft.com/office/drawing/2014/main" id="{F0351421-03F7-4369-A972-3A26081589BC}"/>
              </a:ext>
            </a:extLst>
          </p:cNvPr>
          <p:cNvSpPr txBox="1">
            <a:spLocks noChangeArrowheads="1"/>
          </p:cNvSpPr>
          <p:nvPr/>
        </p:nvSpPr>
        <p:spPr bwMode="auto">
          <a:xfrm>
            <a:off x="1089025" y="2505075"/>
            <a:ext cx="100806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 typeface="Arial" panose="020B0604020202020204" pitchFamily="34" charset="0"/>
              <a:buNone/>
            </a:pPr>
            <a:r>
              <a:rPr lang="ja-JP" altLang="en-US" sz="800"/>
              <a:t>駅近・</a:t>
            </a:r>
            <a:r>
              <a:rPr lang="en-US" altLang="ja-JP" sz="800"/>
              <a:t>  </a:t>
            </a:r>
            <a:r>
              <a:rPr lang="ja-JP" altLang="en-US" sz="800"/>
              <a:t>ペット可</a:t>
            </a:r>
            <a:endParaRPr lang="en-US" altLang="ja-JP" sz="800"/>
          </a:p>
          <a:p>
            <a:pPr algn="ctr" eaLnBrk="1" hangingPunct="1">
              <a:spcBef>
                <a:spcPct val="0"/>
              </a:spcBef>
              <a:buFont typeface="Arial" panose="020B0604020202020204" pitchFamily="34" charset="0"/>
              <a:buNone/>
            </a:pPr>
            <a:r>
              <a:rPr lang="ja-JP" altLang="en-US" sz="800"/>
              <a:t> 防音仕様</a:t>
            </a:r>
            <a:r>
              <a:rPr lang="en-US" altLang="ja-JP" sz="800"/>
              <a:t> </a:t>
            </a:r>
          </a:p>
          <a:p>
            <a:pPr algn="ctr" eaLnBrk="1" hangingPunct="1">
              <a:spcBef>
                <a:spcPct val="0"/>
              </a:spcBef>
              <a:buFont typeface="Arial" panose="020B0604020202020204" pitchFamily="34" charset="0"/>
              <a:buNone/>
            </a:pPr>
            <a:r>
              <a:rPr lang="en-US" altLang="ja-JP" sz="800"/>
              <a:t> </a:t>
            </a:r>
            <a:r>
              <a:rPr lang="ja-JP" altLang="en-US" sz="800"/>
              <a:t>オートロック</a:t>
            </a:r>
          </a:p>
        </p:txBody>
      </p:sp>
      <p:sp>
        <p:nvSpPr>
          <p:cNvPr id="18711" name="テキスト ボックス 2">
            <a:extLst>
              <a:ext uri="{FF2B5EF4-FFF2-40B4-BE49-F238E27FC236}">
                <a16:creationId xmlns:a16="http://schemas.microsoft.com/office/drawing/2014/main" id="{B21933DB-1CED-415B-A8A7-B0D9106881AE}"/>
              </a:ext>
            </a:extLst>
          </p:cNvPr>
          <p:cNvSpPr txBox="1">
            <a:spLocks noChangeArrowheads="1"/>
          </p:cNvSpPr>
          <p:nvPr/>
        </p:nvSpPr>
        <p:spPr bwMode="auto">
          <a:xfrm>
            <a:off x="5705475" y="2505075"/>
            <a:ext cx="100806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 typeface="Arial" panose="020B0604020202020204" pitchFamily="34" charset="0"/>
              <a:buNone/>
            </a:pPr>
            <a:r>
              <a:rPr lang="ja-JP" altLang="en-US" sz="800"/>
              <a:t>駅近・</a:t>
            </a:r>
            <a:r>
              <a:rPr lang="en-US" altLang="ja-JP" sz="800"/>
              <a:t>  </a:t>
            </a:r>
            <a:r>
              <a:rPr lang="ja-JP" altLang="en-US" sz="800"/>
              <a:t>ペット可</a:t>
            </a:r>
            <a:endParaRPr lang="en-US" altLang="ja-JP" sz="800"/>
          </a:p>
          <a:p>
            <a:pPr algn="ctr" eaLnBrk="1" hangingPunct="1">
              <a:spcBef>
                <a:spcPct val="0"/>
              </a:spcBef>
              <a:buFont typeface="Arial" panose="020B0604020202020204" pitchFamily="34" charset="0"/>
              <a:buNone/>
            </a:pPr>
            <a:r>
              <a:rPr lang="ja-JP" altLang="en-US" sz="800"/>
              <a:t>防音仕様</a:t>
            </a:r>
            <a:r>
              <a:rPr lang="en-US" altLang="ja-JP" sz="800"/>
              <a:t> </a:t>
            </a:r>
          </a:p>
          <a:p>
            <a:pPr algn="ctr" eaLnBrk="1" hangingPunct="1">
              <a:spcBef>
                <a:spcPct val="0"/>
              </a:spcBef>
              <a:buFont typeface="Arial" panose="020B0604020202020204" pitchFamily="34" charset="0"/>
              <a:buNone/>
            </a:pPr>
            <a:r>
              <a:rPr lang="en-US" altLang="ja-JP" sz="800"/>
              <a:t> </a:t>
            </a:r>
            <a:r>
              <a:rPr lang="ja-JP" altLang="en-US" sz="800"/>
              <a:t>オートロック</a:t>
            </a:r>
          </a:p>
        </p:txBody>
      </p:sp>
      <p:sp>
        <p:nvSpPr>
          <p:cNvPr id="3" name="正方形/長方形 2">
            <a:extLst>
              <a:ext uri="{FF2B5EF4-FFF2-40B4-BE49-F238E27FC236}">
                <a16:creationId xmlns:a16="http://schemas.microsoft.com/office/drawing/2014/main" id="{A9EB2AF6-3CC4-48C5-802E-202B319BE371}"/>
              </a:ext>
            </a:extLst>
          </p:cNvPr>
          <p:cNvSpPr/>
          <p:nvPr/>
        </p:nvSpPr>
        <p:spPr>
          <a:xfrm>
            <a:off x="1947863" y="6380163"/>
            <a:ext cx="1225550" cy="431800"/>
          </a:xfrm>
          <a:prstGeom prst="rect">
            <a:avLst/>
          </a:prstGeom>
          <a:noFill/>
          <a:ln>
            <a:solidFill>
              <a:srgbClr val="0099B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8" name="正方形/長方形 17">
            <a:extLst>
              <a:ext uri="{FF2B5EF4-FFF2-40B4-BE49-F238E27FC236}">
                <a16:creationId xmlns:a16="http://schemas.microsoft.com/office/drawing/2014/main" id="{15726920-3832-49D1-A9E4-243FA5D18421}"/>
              </a:ext>
            </a:extLst>
          </p:cNvPr>
          <p:cNvSpPr/>
          <p:nvPr/>
        </p:nvSpPr>
        <p:spPr>
          <a:xfrm>
            <a:off x="4479925" y="6380163"/>
            <a:ext cx="1285875" cy="436562"/>
          </a:xfrm>
          <a:prstGeom prst="rect">
            <a:avLst/>
          </a:prstGeom>
          <a:noFill/>
          <a:ln>
            <a:solidFill>
              <a:srgbClr val="0099B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4" name="正方形/長方形 13">
            <a:extLst>
              <a:ext uri="{FF2B5EF4-FFF2-40B4-BE49-F238E27FC236}">
                <a16:creationId xmlns:a16="http://schemas.microsoft.com/office/drawing/2014/main" id="{D3016A9B-9CD6-472B-8F4E-20EC3950005F}"/>
              </a:ext>
            </a:extLst>
          </p:cNvPr>
          <p:cNvSpPr/>
          <p:nvPr/>
        </p:nvSpPr>
        <p:spPr>
          <a:xfrm>
            <a:off x="3200400" y="6383338"/>
            <a:ext cx="1257300" cy="4318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9" name="正方形/長方形 18">
            <a:extLst>
              <a:ext uri="{FF2B5EF4-FFF2-40B4-BE49-F238E27FC236}">
                <a16:creationId xmlns:a16="http://schemas.microsoft.com/office/drawing/2014/main" id="{3C8C9D14-9202-44A2-814D-68736BD0D51E}"/>
              </a:ext>
            </a:extLst>
          </p:cNvPr>
          <p:cNvSpPr/>
          <p:nvPr/>
        </p:nvSpPr>
        <p:spPr>
          <a:xfrm>
            <a:off x="3184525" y="7400925"/>
            <a:ext cx="1281113" cy="37782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0" name="正方形/長方形 19">
            <a:extLst>
              <a:ext uri="{FF2B5EF4-FFF2-40B4-BE49-F238E27FC236}">
                <a16:creationId xmlns:a16="http://schemas.microsoft.com/office/drawing/2014/main" id="{9B44313C-BA8E-4793-BA8C-496CB146C5A5}"/>
              </a:ext>
            </a:extLst>
          </p:cNvPr>
          <p:cNvSpPr/>
          <p:nvPr/>
        </p:nvSpPr>
        <p:spPr>
          <a:xfrm>
            <a:off x="1941513" y="7400925"/>
            <a:ext cx="1223962" cy="377825"/>
          </a:xfrm>
          <a:prstGeom prst="rect">
            <a:avLst/>
          </a:prstGeom>
          <a:noFill/>
          <a:ln>
            <a:solidFill>
              <a:srgbClr val="0099B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8717" name="テキスト ボックス 2">
            <a:extLst>
              <a:ext uri="{FF2B5EF4-FFF2-40B4-BE49-F238E27FC236}">
                <a16:creationId xmlns:a16="http://schemas.microsoft.com/office/drawing/2014/main" id="{1DEAAA15-68D1-44FA-A0A7-11D5499CCD52}"/>
              </a:ext>
            </a:extLst>
          </p:cNvPr>
          <p:cNvSpPr txBox="1">
            <a:spLocks noChangeArrowheads="1"/>
          </p:cNvSpPr>
          <p:nvPr/>
        </p:nvSpPr>
        <p:spPr bwMode="auto">
          <a:xfrm>
            <a:off x="260350" y="7977188"/>
            <a:ext cx="3816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1400" b="1">
                <a:solidFill>
                  <a:srgbClr val="0099BA"/>
                </a:solidFill>
              </a:rPr>
              <a:t>家計管理アドバイザーになろう！</a:t>
            </a:r>
            <a:endParaRPr lang="en-US" altLang="ja-JP" sz="1400" b="1">
              <a:solidFill>
                <a:srgbClr val="0099BA"/>
              </a:solidFill>
            </a:endParaRPr>
          </a:p>
        </p:txBody>
      </p:sp>
      <p:sp>
        <p:nvSpPr>
          <p:cNvPr id="18718" name="テキスト ボックス 5">
            <a:extLst>
              <a:ext uri="{FF2B5EF4-FFF2-40B4-BE49-F238E27FC236}">
                <a16:creationId xmlns:a16="http://schemas.microsoft.com/office/drawing/2014/main" id="{B84F8B1C-9914-4A2C-82AC-B4CAF6970E1E}"/>
              </a:ext>
            </a:extLst>
          </p:cNvPr>
          <p:cNvSpPr txBox="1">
            <a:spLocks noChangeArrowheads="1"/>
          </p:cNvSpPr>
          <p:nvPr/>
        </p:nvSpPr>
        <p:spPr bwMode="auto">
          <a:xfrm>
            <a:off x="3644900" y="7473950"/>
            <a:ext cx="792163"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en-US" altLang="ja-JP" sz="1100">
                <a:solidFill>
                  <a:srgbClr val="FF0000"/>
                </a:solidFill>
              </a:rPr>
              <a:t>8</a:t>
            </a:r>
            <a:r>
              <a:rPr lang="ja-JP" altLang="en-US" sz="1100">
                <a:solidFill>
                  <a:srgbClr val="FF0000"/>
                </a:solidFill>
              </a:rPr>
              <a:t>万</a:t>
            </a:r>
            <a:r>
              <a:rPr lang="en-US" altLang="ja-JP" sz="1100">
                <a:solidFill>
                  <a:srgbClr val="FF0000"/>
                </a:solidFill>
              </a:rPr>
              <a:t>3</a:t>
            </a:r>
            <a:r>
              <a:rPr lang="ja-JP" altLang="en-US" sz="1100">
                <a:solidFill>
                  <a:srgbClr val="FF0000"/>
                </a:solidFill>
              </a:rPr>
              <a:t>千</a:t>
            </a:r>
          </a:p>
        </p:txBody>
      </p:sp>
      <p:sp>
        <p:nvSpPr>
          <p:cNvPr id="18719" name="テキスト ボックス 6">
            <a:extLst>
              <a:ext uri="{FF2B5EF4-FFF2-40B4-BE49-F238E27FC236}">
                <a16:creationId xmlns:a16="http://schemas.microsoft.com/office/drawing/2014/main" id="{7919EE5B-5E15-47D4-BA48-B582D9C5DA24}"/>
              </a:ext>
            </a:extLst>
          </p:cNvPr>
          <p:cNvSpPr txBox="1">
            <a:spLocks noChangeArrowheads="1"/>
          </p:cNvSpPr>
          <p:nvPr/>
        </p:nvSpPr>
        <p:spPr bwMode="auto">
          <a:xfrm>
            <a:off x="346075" y="8697913"/>
            <a:ext cx="6165850"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a:spcBef>
                <a:spcPct val="0"/>
              </a:spcBef>
              <a:buFontTx/>
              <a:buNone/>
            </a:pPr>
            <a:r>
              <a:rPr lang="ja-JP" altLang="en-US" sz="1400">
                <a:solidFill>
                  <a:srgbClr val="FF0000"/>
                </a:solidFill>
              </a:rPr>
              <a:t>フリーターから早く定職につけるように、サーキットへ多く行ってチャンスをつかめ。そのためには、普段の生活をできるだけ節約をした方がよいでしょう。夢に向かってガンバレ！</a:t>
            </a:r>
            <a:endParaRPr lang="ja-JP" altLang="en-US" sz="1100">
              <a:solidFill>
                <a:srgbClr val="FF0000"/>
              </a:solidFill>
            </a:endParaRPr>
          </a:p>
        </p:txBody>
      </p:sp>
      <p:sp>
        <p:nvSpPr>
          <p:cNvPr id="24" name="円/楕円 23">
            <a:extLst>
              <a:ext uri="{FF2B5EF4-FFF2-40B4-BE49-F238E27FC236}">
                <a16:creationId xmlns:a16="http://schemas.microsoft.com/office/drawing/2014/main" id="{71A6A5FC-2AB4-4276-A277-B279E4EC441E}"/>
              </a:ext>
            </a:extLst>
          </p:cNvPr>
          <p:cNvSpPr/>
          <p:nvPr/>
        </p:nvSpPr>
        <p:spPr>
          <a:xfrm>
            <a:off x="3213100" y="2289175"/>
            <a:ext cx="215900" cy="142875"/>
          </a:xfrm>
          <a:prstGeom prst="ellipse">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anchor="ctr"/>
          <a:lstStyle/>
          <a:p>
            <a:pPr algn="ctr">
              <a:defRPr/>
            </a:pPr>
            <a:endParaRPr lang="ja-JP" altLang="en-US"/>
          </a:p>
        </p:txBody>
      </p:sp>
      <p:sp>
        <p:nvSpPr>
          <p:cNvPr id="26" name="円/楕円 25">
            <a:extLst>
              <a:ext uri="{FF2B5EF4-FFF2-40B4-BE49-F238E27FC236}">
                <a16:creationId xmlns:a16="http://schemas.microsoft.com/office/drawing/2014/main" id="{559F96DC-FB57-4D3E-910F-A903DDAAE5FE}"/>
              </a:ext>
            </a:extLst>
          </p:cNvPr>
          <p:cNvSpPr/>
          <p:nvPr/>
        </p:nvSpPr>
        <p:spPr>
          <a:xfrm>
            <a:off x="3213100" y="3152775"/>
            <a:ext cx="215900" cy="144463"/>
          </a:xfrm>
          <a:prstGeom prst="ellipse">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anchor="ctr"/>
          <a:lstStyle/>
          <a:p>
            <a:pPr algn="ctr">
              <a:defRPr/>
            </a:pPr>
            <a:endParaRPr lang="ja-JP" altLang="en-US"/>
          </a:p>
        </p:txBody>
      </p:sp>
      <p:sp>
        <p:nvSpPr>
          <p:cNvPr id="28" name="円/楕円 27">
            <a:extLst>
              <a:ext uri="{FF2B5EF4-FFF2-40B4-BE49-F238E27FC236}">
                <a16:creationId xmlns:a16="http://schemas.microsoft.com/office/drawing/2014/main" id="{6547BC87-789E-46E8-A5EE-53AF47A44767}"/>
              </a:ext>
            </a:extLst>
          </p:cNvPr>
          <p:cNvSpPr/>
          <p:nvPr/>
        </p:nvSpPr>
        <p:spPr>
          <a:xfrm>
            <a:off x="3213100" y="4016375"/>
            <a:ext cx="215900" cy="144463"/>
          </a:xfrm>
          <a:prstGeom prst="ellipse">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anchor="ctr"/>
          <a:lstStyle/>
          <a:p>
            <a:pPr algn="ctr">
              <a:defRPr/>
            </a:pPr>
            <a:endParaRPr lang="ja-JP" altLang="en-US"/>
          </a:p>
        </p:txBody>
      </p:sp>
      <p:sp>
        <p:nvSpPr>
          <p:cNvPr id="30" name="円/楕円 29">
            <a:extLst>
              <a:ext uri="{FF2B5EF4-FFF2-40B4-BE49-F238E27FC236}">
                <a16:creationId xmlns:a16="http://schemas.microsoft.com/office/drawing/2014/main" id="{5E8C5F2D-BE57-4AB7-B6B2-4F8EA3CC2DBF}"/>
              </a:ext>
            </a:extLst>
          </p:cNvPr>
          <p:cNvSpPr/>
          <p:nvPr/>
        </p:nvSpPr>
        <p:spPr>
          <a:xfrm>
            <a:off x="3213100" y="4881563"/>
            <a:ext cx="215900" cy="142875"/>
          </a:xfrm>
          <a:prstGeom prst="ellipse">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anchor="ctr"/>
          <a:lstStyle/>
          <a:p>
            <a:pPr algn="ctr">
              <a:defRPr/>
            </a:pPr>
            <a:endParaRPr lang="ja-JP" altLang="en-US"/>
          </a:p>
        </p:txBody>
      </p:sp>
      <p:sp>
        <p:nvSpPr>
          <p:cNvPr id="32" name="円/楕円 31">
            <a:extLst>
              <a:ext uri="{FF2B5EF4-FFF2-40B4-BE49-F238E27FC236}">
                <a16:creationId xmlns:a16="http://schemas.microsoft.com/office/drawing/2014/main" id="{B4C87A86-7645-4318-BC69-68E02FC90F69}"/>
              </a:ext>
            </a:extLst>
          </p:cNvPr>
          <p:cNvSpPr/>
          <p:nvPr/>
        </p:nvSpPr>
        <p:spPr>
          <a:xfrm>
            <a:off x="3213100" y="5745163"/>
            <a:ext cx="215900" cy="144462"/>
          </a:xfrm>
          <a:prstGeom prst="ellipse">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anchor="ctr"/>
          <a:lstStyle/>
          <a:p>
            <a:pPr algn="ctr">
              <a:defRPr/>
            </a:pPr>
            <a:endParaRPr lang="ja-JP" altLang="en-US"/>
          </a:p>
        </p:txBody>
      </p:sp>
      <p:sp>
        <p:nvSpPr>
          <p:cNvPr id="34" name="円/楕円 33">
            <a:extLst>
              <a:ext uri="{FF2B5EF4-FFF2-40B4-BE49-F238E27FC236}">
                <a16:creationId xmlns:a16="http://schemas.microsoft.com/office/drawing/2014/main" id="{FDB296F6-F405-4F97-8F62-ED7ECE0759E6}"/>
              </a:ext>
            </a:extLst>
          </p:cNvPr>
          <p:cNvSpPr/>
          <p:nvPr/>
        </p:nvSpPr>
        <p:spPr>
          <a:xfrm>
            <a:off x="3213100" y="6608763"/>
            <a:ext cx="215900" cy="144462"/>
          </a:xfrm>
          <a:prstGeom prst="ellipse">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anchor="ctr"/>
          <a:lstStyle/>
          <a:p>
            <a:pPr algn="ctr">
              <a:defRPr/>
            </a:pPr>
            <a:endParaRPr lang="ja-JP" altLang="en-US"/>
          </a:p>
        </p:txBody>
      </p:sp>
      <p:sp>
        <p:nvSpPr>
          <p:cNvPr id="35" name="円/楕円 34">
            <a:extLst>
              <a:ext uri="{FF2B5EF4-FFF2-40B4-BE49-F238E27FC236}">
                <a16:creationId xmlns:a16="http://schemas.microsoft.com/office/drawing/2014/main" id="{D3CB6438-3133-49C4-BF47-6F022CD2EFE4}"/>
              </a:ext>
            </a:extLst>
          </p:cNvPr>
          <p:cNvSpPr/>
          <p:nvPr/>
        </p:nvSpPr>
        <p:spPr>
          <a:xfrm>
            <a:off x="3213100" y="7616825"/>
            <a:ext cx="215900" cy="144463"/>
          </a:xfrm>
          <a:prstGeom prst="ellipse">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anchor="ctr"/>
          <a:lstStyle/>
          <a:p>
            <a:pPr algn="ctr">
              <a:defRPr/>
            </a:pPr>
            <a:endParaRPr lang="ja-JP" altLang="en-US"/>
          </a:p>
        </p:txBody>
      </p:sp>
      <p:sp>
        <p:nvSpPr>
          <p:cNvPr id="18727" name="テキスト ボックス 6">
            <a:extLst>
              <a:ext uri="{FF2B5EF4-FFF2-40B4-BE49-F238E27FC236}">
                <a16:creationId xmlns:a16="http://schemas.microsoft.com/office/drawing/2014/main" id="{BEBEF0B2-AFE2-4E00-B766-65BC13CFA4D8}"/>
              </a:ext>
            </a:extLst>
          </p:cNvPr>
          <p:cNvSpPr txBox="1">
            <a:spLocks noChangeArrowheads="1"/>
          </p:cNvSpPr>
          <p:nvPr/>
        </p:nvSpPr>
        <p:spPr bwMode="auto">
          <a:xfrm>
            <a:off x="333375" y="9345613"/>
            <a:ext cx="6165850"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a:spcBef>
                <a:spcPct val="0"/>
              </a:spcBef>
              <a:buFontTx/>
              <a:buNone/>
            </a:pPr>
            <a:r>
              <a:rPr lang="en-US" altLang="ja-JP" sz="1100">
                <a:solidFill>
                  <a:srgbClr val="FF0000"/>
                </a:solidFill>
              </a:rPr>
              <a:t>※</a:t>
            </a:r>
            <a:r>
              <a:rPr lang="ja-JP" altLang="en-US" sz="1100">
                <a:solidFill>
                  <a:srgbClr val="FF0000"/>
                </a:solidFill>
              </a:rPr>
              <a:t>サーキットの近くに引越して費用を節約する、などのパターンもあります。</a:t>
            </a:r>
          </a:p>
        </p:txBody>
      </p:sp>
      <p:sp>
        <p:nvSpPr>
          <p:cNvPr id="31" name="角丸四角形 30">
            <a:extLst>
              <a:ext uri="{FF2B5EF4-FFF2-40B4-BE49-F238E27FC236}">
                <a16:creationId xmlns:a16="http://schemas.microsoft.com/office/drawing/2014/main" id="{BEC18B66-937D-4303-A340-B95C64EC6E59}"/>
              </a:ext>
            </a:extLst>
          </p:cNvPr>
          <p:cNvSpPr/>
          <p:nvPr/>
        </p:nvSpPr>
        <p:spPr>
          <a:xfrm>
            <a:off x="5013325" y="200025"/>
            <a:ext cx="1655763" cy="547688"/>
          </a:xfrm>
          <a:prstGeom prst="roundRect">
            <a:avLst/>
          </a:prstGeom>
          <a:solidFill>
            <a:srgbClr val="FFFFFF">
              <a:alpha val="80000"/>
            </a:srgbClr>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rgbClr val="FF0000"/>
                </a:solidFill>
              </a:rPr>
              <a:t>記載例</a:t>
            </a:r>
            <a:endParaRPr lang="en-US" altLang="ja-JP" sz="2400" dirty="0">
              <a:solidFill>
                <a:srgbClr val="FF0000"/>
              </a:solidFill>
            </a:endParaRPr>
          </a:p>
          <a:p>
            <a:pPr algn="ctr">
              <a:defRPr/>
            </a:pPr>
            <a:r>
              <a:rPr lang="en-US" altLang="ja-JP" sz="1200" dirty="0">
                <a:solidFill>
                  <a:srgbClr val="FF0000"/>
                </a:solidFill>
              </a:rPr>
              <a:t>※</a:t>
            </a:r>
            <a:r>
              <a:rPr lang="ja-JP" altLang="en-US" sz="1200" dirty="0">
                <a:solidFill>
                  <a:srgbClr val="FF0000"/>
                </a:solidFill>
              </a:rPr>
              <a:t>オプション</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6146" name="グループ化 10">
            <a:extLst>
              <a:ext uri="{FF2B5EF4-FFF2-40B4-BE49-F238E27FC236}">
                <a16:creationId xmlns:a16="http://schemas.microsoft.com/office/drawing/2014/main" id="{30C68D36-CBA4-4D83-A90A-DF071CB9500F}"/>
              </a:ext>
            </a:extLst>
          </p:cNvPr>
          <p:cNvGrpSpPr>
            <a:grpSpLocks/>
          </p:cNvGrpSpPr>
          <p:nvPr/>
        </p:nvGrpSpPr>
        <p:grpSpPr bwMode="auto">
          <a:xfrm>
            <a:off x="260350" y="8697913"/>
            <a:ext cx="1152525" cy="835025"/>
            <a:chOff x="260648" y="8697913"/>
            <a:chExt cx="1152128" cy="835574"/>
          </a:xfrm>
        </p:grpSpPr>
        <p:pic>
          <p:nvPicPr>
            <p:cNvPr id="6266" name="図 331">
              <a:extLst>
                <a:ext uri="{FF2B5EF4-FFF2-40B4-BE49-F238E27FC236}">
                  <a16:creationId xmlns:a16="http://schemas.microsoft.com/office/drawing/2014/main" id="{2E04D393-9EF1-4E64-8FA6-985BB2F309E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60648" y="8993068"/>
              <a:ext cx="1152128" cy="5404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267" name="テキスト ボックス 334">
              <a:extLst>
                <a:ext uri="{FF2B5EF4-FFF2-40B4-BE49-F238E27FC236}">
                  <a16:creationId xmlns:a16="http://schemas.microsoft.com/office/drawing/2014/main" id="{0BABFAF5-A30E-4B4C-B494-0DF5C0697DA5}"/>
                </a:ext>
              </a:extLst>
            </p:cNvPr>
            <p:cNvSpPr txBox="1">
              <a:spLocks noChangeArrowheads="1"/>
            </p:cNvSpPr>
            <p:nvPr/>
          </p:nvSpPr>
          <p:spPr bwMode="auto">
            <a:xfrm>
              <a:off x="620688" y="8697913"/>
              <a:ext cx="338531" cy="245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000" b="1">
                  <a:latin typeface="ＭＳ Ｐゴシック" panose="020B0600070205080204" pitchFamily="50" charset="-128"/>
                </a:rPr>
                <a:t>1K</a:t>
              </a:r>
              <a:endParaRPr lang="ja-JP" altLang="ja-JP" sz="1000" b="1">
                <a:latin typeface="ＭＳ Ｐゴシック" panose="020B0600070205080204" pitchFamily="50" charset="-128"/>
              </a:endParaRPr>
            </a:p>
          </p:txBody>
        </p:sp>
      </p:grpSp>
      <p:sp>
        <p:nvSpPr>
          <p:cNvPr id="360" name="テキスト ボックス 359">
            <a:extLst>
              <a:ext uri="{FF2B5EF4-FFF2-40B4-BE49-F238E27FC236}">
                <a16:creationId xmlns:a16="http://schemas.microsoft.com/office/drawing/2014/main" id="{E7E659F6-477C-4C0D-9857-37DFC0DA732F}"/>
              </a:ext>
            </a:extLst>
          </p:cNvPr>
          <p:cNvSpPr txBox="1"/>
          <p:nvPr/>
        </p:nvSpPr>
        <p:spPr>
          <a:xfrm>
            <a:off x="5229225" y="8875713"/>
            <a:ext cx="1524000" cy="646112"/>
          </a:xfrm>
          <a:prstGeom prst="rect">
            <a:avLst/>
          </a:prstGeom>
          <a:noFill/>
        </p:spPr>
        <p:txBody>
          <a:bodyPr wrap="none">
            <a:spAutoFit/>
          </a:bodyPr>
          <a:lstStyle/>
          <a:p>
            <a:pPr eaLnBrk="1" fontAlgn="auto" hangingPunct="1">
              <a:spcBef>
                <a:spcPts val="0"/>
              </a:spcBef>
              <a:spcAft>
                <a:spcPts val="0"/>
              </a:spcAft>
              <a:defRPr/>
            </a:pPr>
            <a:r>
              <a:rPr lang="en-US" altLang="ja-JP" sz="900" dirty="0">
                <a:latin typeface="+mn-ea"/>
                <a:ea typeface="+mn-ea"/>
              </a:rPr>
              <a:t>1</a:t>
            </a:r>
            <a:r>
              <a:rPr lang="ja-JP" altLang="en-US" sz="900" dirty="0">
                <a:latin typeface="+mn-ea"/>
                <a:ea typeface="+mn-ea"/>
              </a:rPr>
              <a:t>　・・・　</a:t>
            </a:r>
            <a:r>
              <a:rPr lang="en-US" altLang="ja-JP" sz="900" dirty="0">
                <a:latin typeface="+mn-ea"/>
                <a:ea typeface="+mn-ea"/>
              </a:rPr>
              <a:t>1</a:t>
            </a:r>
            <a:r>
              <a:rPr lang="ja-JP" altLang="en-US" sz="900" dirty="0">
                <a:latin typeface="+mn-ea"/>
                <a:ea typeface="+mn-ea"/>
              </a:rPr>
              <a:t>部屋　</a:t>
            </a:r>
            <a:endParaRPr lang="en-US" altLang="ja-JP" sz="900" dirty="0">
              <a:latin typeface="+mn-ea"/>
              <a:ea typeface="+mn-ea"/>
            </a:endParaRPr>
          </a:p>
          <a:p>
            <a:pPr eaLnBrk="1" fontAlgn="auto" hangingPunct="1">
              <a:spcBef>
                <a:spcPts val="0"/>
              </a:spcBef>
              <a:spcAft>
                <a:spcPts val="0"/>
              </a:spcAft>
              <a:defRPr/>
            </a:pPr>
            <a:r>
              <a:rPr lang="en-US" altLang="ja-JP" sz="900" dirty="0">
                <a:latin typeface="+mn-ea"/>
                <a:ea typeface="+mn-ea"/>
              </a:rPr>
              <a:t>L</a:t>
            </a:r>
            <a:r>
              <a:rPr lang="ja-JP" altLang="en-US" sz="900" dirty="0">
                <a:latin typeface="+mn-ea"/>
                <a:ea typeface="+mn-ea"/>
              </a:rPr>
              <a:t>　・・・　リビング　（居間）</a:t>
            </a:r>
            <a:endParaRPr lang="en-US" altLang="ja-JP" sz="900" dirty="0">
              <a:latin typeface="+mn-ea"/>
              <a:ea typeface="+mn-ea"/>
            </a:endParaRPr>
          </a:p>
          <a:p>
            <a:pPr eaLnBrk="1" fontAlgn="auto" hangingPunct="1">
              <a:spcBef>
                <a:spcPts val="0"/>
              </a:spcBef>
              <a:spcAft>
                <a:spcPts val="0"/>
              </a:spcAft>
              <a:defRPr/>
            </a:pPr>
            <a:r>
              <a:rPr lang="en-US" altLang="ja-JP" sz="900" dirty="0">
                <a:latin typeface="+mn-ea"/>
                <a:ea typeface="+mn-ea"/>
              </a:rPr>
              <a:t>D</a:t>
            </a:r>
            <a:r>
              <a:rPr lang="ja-JP" altLang="en-US" sz="900" dirty="0">
                <a:latin typeface="+mn-ea"/>
                <a:ea typeface="+mn-ea"/>
              </a:rPr>
              <a:t>　・・・　ダイニング　（食堂）</a:t>
            </a:r>
            <a:endParaRPr lang="en-US" altLang="ja-JP" sz="900" dirty="0">
              <a:latin typeface="+mn-ea"/>
              <a:ea typeface="+mn-ea"/>
            </a:endParaRPr>
          </a:p>
          <a:p>
            <a:pPr eaLnBrk="1" fontAlgn="auto" hangingPunct="1">
              <a:spcBef>
                <a:spcPts val="0"/>
              </a:spcBef>
              <a:spcAft>
                <a:spcPts val="0"/>
              </a:spcAft>
              <a:defRPr/>
            </a:pPr>
            <a:r>
              <a:rPr lang="en-US" altLang="ja-JP" sz="900" dirty="0">
                <a:latin typeface="+mn-ea"/>
                <a:ea typeface="+mn-ea"/>
              </a:rPr>
              <a:t>K</a:t>
            </a:r>
            <a:r>
              <a:rPr lang="ja-JP" altLang="en-US" sz="900" dirty="0">
                <a:latin typeface="+mn-ea"/>
                <a:ea typeface="+mn-ea"/>
              </a:rPr>
              <a:t>　・・・　キッチン　（調理場）</a:t>
            </a:r>
          </a:p>
        </p:txBody>
      </p:sp>
      <p:sp>
        <p:nvSpPr>
          <p:cNvPr id="364" name="テキスト ボックス 363">
            <a:extLst>
              <a:ext uri="{FF2B5EF4-FFF2-40B4-BE49-F238E27FC236}">
                <a16:creationId xmlns:a16="http://schemas.microsoft.com/office/drawing/2014/main" id="{435A0BA4-4E78-45F0-9E56-5AA95883FED5}"/>
              </a:ext>
            </a:extLst>
          </p:cNvPr>
          <p:cNvSpPr txBox="1"/>
          <p:nvPr/>
        </p:nvSpPr>
        <p:spPr>
          <a:xfrm>
            <a:off x="115888" y="8461375"/>
            <a:ext cx="2070100" cy="307975"/>
          </a:xfrm>
          <a:prstGeom prst="rect">
            <a:avLst/>
          </a:prstGeom>
          <a:noFill/>
        </p:spPr>
        <p:txBody>
          <a:bodyPr wrap="none">
            <a:spAutoFit/>
          </a:bodyPr>
          <a:lstStyle/>
          <a:p>
            <a:pPr eaLnBrk="1" fontAlgn="auto" hangingPunct="1">
              <a:spcBef>
                <a:spcPts val="0"/>
              </a:spcBef>
              <a:spcAft>
                <a:spcPts val="0"/>
              </a:spcAft>
              <a:defRPr/>
            </a:pPr>
            <a:r>
              <a:rPr lang="en-US" altLang="ja-JP" sz="1400" b="1" dirty="0">
                <a:solidFill>
                  <a:srgbClr val="0099BA"/>
                </a:solidFill>
                <a:latin typeface="+mn-ea"/>
                <a:ea typeface="+mn-ea"/>
              </a:rPr>
              <a:t>【</a:t>
            </a:r>
            <a:r>
              <a:rPr lang="ja-JP" altLang="en-US" sz="1400" b="1" dirty="0">
                <a:solidFill>
                  <a:srgbClr val="0099BA"/>
                </a:solidFill>
                <a:latin typeface="+mn-ea"/>
                <a:ea typeface="+mn-ea"/>
              </a:rPr>
              <a:t>住宅の間取りについて</a:t>
            </a:r>
            <a:r>
              <a:rPr lang="en-US" altLang="ja-JP" sz="1400" b="1" dirty="0">
                <a:solidFill>
                  <a:srgbClr val="0099BA"/>
                </a:solidFill>
                <a:latin typeface="+mn-ea"/>
                <a:ea typeface="+mn-ea"/>
              </a:rPr>
              <a:t>】</a:t>
            </a:r>
            <a:endParaRPr lang="ja-JP" altLang="ja-JP" sz="1400" b="1" dirty="0">
              <a:solidFill>
                <a:srgbClr val="0099BA"/>
              </a:solidFill>
              <a:latin typeface="+mn-ea"/>
              <a:ea typeface="+mn-ea"/>
            </a:endParaRPr>
          </a:p>
        </p:txBody>
      </p:sp>
      <p:grpSp>
        <p:nvGrpSpPr>
          <p:cNvPr id="6149" name="グループ化 9">
            <a:extLst>
              <a:ext uri="{FF2B5EF4-FFF2-40B4-BE49-F238E27FC236}">
                <a16:creationId xmlns:a16="http://schemas.microsoft.com/office/drawing/2014/main" id="{7C37A915-C1F7-4358-8ED5-2254E2D09ABD}"/>
              </a:ext>
            </a:extLst>
          </p:cNvPr>
          <p:cNvGrpSpPr>
            <a:grpSpLocks/>
          </p:cNvGrpSpPr>
          <p:nvPr/>
        </p:nvGrpSpPr>
        <p:grpSpPr bwMode="auto">
          <a:xfrm>
            <a:off x="1362075" y="8697913"/>
            <a:ext cx="1922463" cy="1049337"/>
            <a:chOff x="1339054" y="8698395"/>
            <a:chExt cx="1921356" cy="1048661"/>
          </a:xfrm>
        </p:grpSpPr>
        <p:pic>
          <p:nvPicPr>
            <p:cNvPr id="6264" name="図 332">
              <a:extLst>
                <a:ext uri="{FF2B5EF4-FFF2-40B4-BE49-F238E27FC236}">
                  <a16:creationId xmlns:a16="http://schemas.microsoft.com/office/drawing/2014/main" id="{9C689D7F-8E0D-4240-8FB1-B61FC5F0F4DF}"/>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339054" y="8773782"/>
              <a:ext cx="1921356" cy="9732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265" name="テキスト ボックス 332">
              <a:extLst>
                <a:ext uri="{FF2B5EF4-FFF2-40B4-BE49-F238E27FC236}">
                  <a16:creationId xmlns:a16="http://schemas.microsoft.com/office/drawing/2014/main" id="{A5D156E2-260C-4A3B-878B-DEADF5BC0404}"/>
                </a:ext>
              </a:extLst>
            </p:cNvPr>
            <p:cNvSpPr txBox="1">
              <a:spLocks noChangeArrowheads="1"/>
            </p:cNvSpPr>
            <p:nvPr/>
          </p:nvSpPr>
          <p:spPr bwMode="auto">
            <a:xfrm>
              <a:off x="2092082" y="8698395"/>
              <a:ext cx="415301" cy="2459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000" b="1">
                  <a:latin typeface="ＭＳ Ｐゴシック" panose="020B0600070205080204" pitchFamily="50" charset="-128"/>
                </a:rPr>
                <a:t>1DK</a:t>
              </a:r>
              <a:endParaRPr lang="ja-JP" altLang="ja-JP" sz="1000" b="1">
                <a:latin typeface="ＭＳ Ｐゴシック" panose="020B0600070205080204" pitchFamily="50" charset="-128"/>
              </a:endParaRPr>
            </a:p>
          </p:txBody>
        </p:sp>
      </p:grpSp>
      <p:sp>
        <p:nvSpPr>
          <p:cNvPr id="23" name="正方形/長方形 22">
            <a:extLst>
              <a:ext uri="{FF2B5EF4-FFF2-40B4-BE49-F238E27FC236}">
                <a16:creationId xmlns:a16="http://schemas.microsoft.com/office/drawing/2014/main" id="{4FA7442F-12F7-4794-B748-7FC41F988CC1}"/>
              </a:ext>
            </a:extLst>
          </p:cNvPr>
          <p:cNvSpPr/>
          <p:nvPr/>
        </p:nvSpPr>
        <p:spPr>
          <a:xfrm>
            <a:off x="3644900" y="8840788"/>
            <a:ext cx="863600" cy="144462"/>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a:p>
        </p:txBody>
      </p:sp>
      <p:grpSp>
        <p:nvGrpSpPr>
          <p:cNvPr id="6151" name="グループ化 5">
            <a:extLst>
              <a:ext uri="{FF2B5EF4-FFF2-40B4-BE49-F238E27FC236}">
                <a16:creationId xmlns:a16="http://schemas.microsoft.com/office/drawing/2014/main" id="{2ACBEC8D-680D-4847-AE97-E76624647678}"/>
              </a:ext>
            </a:extLst>
          </p:cNvPr>
          <p:cNvGrpSpPr>
            <a:grpSpLocks/>
          </p:cNvGrpSpPr>
          <p:nvPr/>
        </p:nvGrpSpPr>
        <p:grpSpPr bwMode="auto">
          <a:xfrm>
            <a:off x="3141663" y="8705850"/>
            <a:ext cx="2232025" cy="1171575"/>
            <a:chOff x="3140969" y="8705533"/>
            <a:chExt cx="2232248" cy="1171789"/>
          </a:xfrm>
        </p:grpSpPr>
        <p:pic>
          <p:nvPicPr>
            <p:cNvPr id="6262" name="図 333">
              <a:extLst>
                <a:ext uri="{FF2B5EF4-FFF2-40B4-BE49-F238E27FC236}">
                  <a16:creationId xmlns:a16="http://schemas.microsoft.com/office/drawing/2014/main" id="{7EEB16F2-A17F-41CF-BD56-E395AFA24D87}"/>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3140969" y="8746564"/>
              <a:ext cx="2232248" cy="1130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263" name="テキスト ボックス 362">
              <a:extLst>
                <a:ext uri="{FF2B5EF4-FFF2-40B4-BE49-F238E27FC236}">
                  <a16:creationId xmlns:a16="http://schemas.microsoft.com/office/drawing/2014/main" id="{C9B746DC-4461-4330-8BEC-1BE65EA94383}"/>
                </a:ext>
              </a:extLst>
            </p:cNvPr>
            <p:cNvSpPr txBox="1">
              <a:spLocks noChangeArrowheads="1"/>
            </p:cNvSpPr>
            <p:nvPr/>
          </p:nvSpPr>
          <p:spPr bwMode="auto">
            <a:xfrm>
              <a:off x="4009443" y="8705533"/>
              <a:ext cx="4953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000" b="1">
                  <a:latin typeface="ＭＳ Ｐゴシック" panose="020B0600070205080204" pitchFamily="50" charset="-128"/>
                </a:rPr>
                <a:t>1LDK</a:t>
              </a:r>
              <a:endParaRPr lang="ja-JP" altLang="ja-JP" sz="1000" b="1">
                <a:latin typeface="ＭＳ Ｐゴシック" panose="020B0600070205080204" pitchFamily="50" charset="-128"/>
              </a:endParaRPr>
            </a:p>
          </p:txBody>
        </p:sp>
      </p:grpSp>
      <p:sp>
        <p:nvSpPr>
          <p:cNvPr id="90" name="テキスト ボックス 89">
            <a:extLst>
              <a:ext uri="{FF2B5EF4-FFF2-40B4-BE49-F238E27FC236}">
                <a16:creationId xmlns:a16="http://schemas.microsoft.com/office/drawing/2014/main" id="{683A2FF4-417A-4118-8126-CFFFAF319380}"/>
              </a:ext>
            </a:extLst>
          </p:cNvPr>
          <p:cNvSpPr txBox="1"/>
          <p:nvPr/>
        </p:nvSpPr>
        <p:spPr>
          <a:xfrm>
            <a:off x="115888" y="88900"/>
            <a:ext cx="2403475" cy="307975"/>
          </a:xfrm>
          <a:prstGeom prst="rect">
            <a:avLst/>
          </a:prstGeom>
          <a:noFill/>
        </p:spPr>
        <p:txBody>
          <a:bodyPr wrap="none">
            <a:spAutoFit/>
          </a:bodyPr>
          <a:lstStyle/>
          <a:p>
            <a:pPr eaLnBrk="1" fontAlgn="auto" hangingPunct="1">
              <a:spcBef>
                <a:spcPts val="0"/>
              </a:spcBef>
              <a:spcAft>
                <a:spcPts val="0"/>
              </a:spcAft>
              <a:defRPr/>
            </a:pPr>
            <a:r>
              <a:rPr lang="en-US" altLang="ja-JP" sz="1400" b="1" dirty="0">
                <a:solidFill>
                  <a:srgbClr val="0099BA"/>
                </a:solidFill>
                <a:latin typeface="+mn-ea"/>
                <a:ea typeface="+mn-ea"/>
              </a:rPr>
              <a:t>【</a:t>
            </a:r>
            <a:r>
              <a:rPr lang="ja-JP" altLang="en-US" sz="1400" b="1" dirty="0">
                <a:solidFill>
                  <a:srgbClr val="0099BA"/>
                </a:solidFill>
                <a:latin typeface="+mn-ea"/>
                <a:ea typeface="+mn-ea"/>
              </a:rPr>
              <a:t>一人暮らしオーダーシート</a:t>
            </a:r>
            <a:r>
              <a:rPr lang="en-US" altLang="ja-JP" sz="1400" b="1" dirty="0">
                <a:solidFill>
                  <a:srgbClr val="0099BA"/>
                </a:solidFill>
                <a:latin typeface="+mn-ea"/>
                <a:ea typeface="+mn-ea"/>
              </a:rPr>
              <a:t>】</a:t>
            </a:r>
            <a:endParaRPr lang="ja-JP" altLang="ja-JP" sz="1400" b="1" dirty="0">
              <a:solidFill>
                <a:srgbClr val="0099BA"/>
              </a:solidFill>
              <a:latin typeface="+mn-ea"/>
              <a:ea typeface="+mn-ea"/>
            </a:endParaRPr>
          </a:p>
        </p:txBody>
      </p:sp>
      <p:sp>
        <p:nvSpPr>
          <p:cNvPr id="15" name="テキスト ボックス 14">
            <a:extLst>
              <a:ext uri="{FF2B5EF4-FFF2-40B4-BE49-F238E27FC236}">
                <a16:creationId xmlns:a16="http://schemas.microsoft.com/office/drawing/2014/main" id="{98907266-2124-476A-92CB-E1266677E028}"/>
              </a:ext>
            </a:extLst>
          </p:cNvPr>
          <p:cNvSpPr txBox="1"/>
          <p:nvPr/>
        </p:nvSpPr>
        <p:spPr>
          <a:xfrm>
            <a:off x="115888" y="3113088"/>
            <a:ext cx="1574800" cy="307975"/>
          </a:xfrm>
          <a:prstGeom prst="rect">
            <a:avLst/>
          </a:prstGeom>
          <a:noFill/>
        </p:spPr>
        <p:txBody>
          <a:bodyPr wrap="none">
            <a:spAutoFit/>
          </a:bodyPr>
          <a:lstStyle/>
          <a:p>
            <a:pPr eaLnBrk="1" fontAlgn="auto" hangingPunct="1">
              <a:spcBef>
                <a:spcPts val="0"/>
              </a:spcBef>
              <a:spcAft>
                <a:spcPts val="0"/>
              </a:spcAft>
              <a:defRPr/>
            </a:pPr>
            <a:r>
              <a:rPr lang="en-US" altLang="ja-JP" sz="1400" b="1" dirty="0">
                <a:solidFill>
                  <a:srgbClr val="0099BA"/>
                </a:solidFill>
                <a:latin typeface="+mn-ea"/>
                <a:ea typeface="+mn-ea"/>
              </a:rPr>
              <a:t>【</a:t>
            </a:r>
            <a:r>
              <a:rPr lang="ja-JP" altLang="en-US" sz="1400" b="1" dirty="0">
                <a:solidFill>
                  <a:srgbClr val="0099BA"/>
                </a:solidFill>
                <a:latin typeface="+mn-ea"/>
                <a:ea typeface="+mn-ea"/>
              </a:rPr>
              <a:t>各費用について</a:t>
            </a:r>
            <a:r>
              <a:rPr lang="en-US" altLang="ja-JP" sz="1400" b="1" dirty="0">
                <a:solidFill>
                  <a:srgbClr val="0099BA"/>
                </a:solidFill>
                <a:latin typeface="+mn-ea"/>
                <a:ea typeface="+mn-ea"/>
              </a:rPr>
              <a:t>】</a:t>
            </a:r>
            <a:endParaRPr lang="ja-JP" altLang="ja-JP" sz="1400" b="1" dirty="0">
              <a:solidFill>
                <a:srgbClr val="0099BA"/>
              </a:solidFill>
              <a:latin typeface="+mn-ea"/>
              <a:ea typeface="+mn-ea"/>
            </a:endParaRPr>
          </a:p>
        </p:txBody>
      </p:sp>
      <p:grpSp>
        <p:nvGrpSpPr>
          <p:cNvPr id="9" name="グループ化 8">
            <a:extLst>
              <a:ext uri="{FF2B5EF4-FFF2-40B4-BE49-F238E27FC236}">
                <a16:creationId xmlns:a16="http://schemas.microsoft.com/office/drawing/2014/main" id="{3F2CFA86-F383-49CA-B302-FC517087EA8D}"/>
              </a:ext>
            </a:extLst>
          </p:cNvPr>
          <p:cNvGrpSpPr/>
          <p:nvPr/>
        </p:nvGrpSpPr>
        <p:grpSpPr>
          <a:xfrm>
            <a:off x="1484784" y="3480585"/>
            <a:ext cx="1255120" cy="390043"/>
            <a:chOff x="1074934" y="3995936"/>
            <a:chExt cx="1129930" cy="288032"/>
          </a:xfrm>
          <a:effectLst>
            <a:outerShdw blurRad="50800" dist="38100" dir="2700000" algn="tl" rotWithShape="0">
              <a:prstClr val="black">
                <a:alpha val="40000"/>
              </a:prstClr>
            </a:outerShdw>
          </a:effectLst>
        </p:grpSpPr>
        <p:sp>
          <p:nvSpPr>
            <p:cNvPr id="8" name="フローチャート: 代替処理 7">
              <a:extLst>
                <a:ext uri="{FF2B5EF4-FFF2-40B4-BE49-F238E27FC236}">
                  <a16:creationId xmlns:a16="http://schemas.microsoft.com/office/drawing/2014/main" id="{A35B4D4A-9F3B-459C-934A-1FEC626D1EC6}"/>
                </a:ext>
              </a:extLst>
            </p:cNvPr>
            <p:cNvSpPr/>
            <p:nvPr/>
          </p:nvSpPr>
          <p:spPr>
            <a:xfrm>
              <a:off x="1268760" y="3995936"/>
              <a:ext cx="936104" cy="288032"/>
            </a:xfrm>
            <a:prstGeom prst="flowChartAlternateProcess">
              <a:avLst/>
            </a:prstGeom>
            <a:solidFill>
              <a:schemeClr val="bg1"/>
            </a:solidFill>
            <a:ln>
              <a:solidFill>
                <a:srgbClr val="6BBBC3"/>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7" name="グループ化 6">
              <a:extLst>
                <a:ext uri="{FF2B5EF4-FFF2-40B4-BE49-F238E27FC236}">
                  <a16:creationId xmlns:a16="http://schemas.microsoft.com/office/drawing/2014/main" id="{799F3B86-6120-4808-A9A1-FD6CBA78FAB1}"/>
                </a:ext>
              </a:extLst>
            </p:cNvPr>
            <p:cNvGrpSpPr/>
            <p:nvPr/>
          </p:nvGrpSpPr>
          <p:grpSpPr>
            <a:xfrm>
              <a:off x="1074934" y="3995936"/>
              <a:ext cx="454870" cy="288032"/>
              <a:chOff x="1074934" y="3995936"/>
              <a:chExt cx="454870" cy="288032"/>
            </a:xfrm>
            <a:effectLst/>
          </p:grpSpPr>
          <p:sp>
            <p:nvSpPr>
              <p:cNvPr id="5" name="フローチャート: 論理積ゲート 4">
                <a:extLst>
                  <a:ext uri="{FF2B5EF4-FFF2-40B4-BE49-F238E27FC236}">
                    <a16:creationId xmlns:a16="http://schemas.microsoft.com/office/drawing/2014/main" id="{46FE0E43-48BD-40DF-83F8-C935A4E0BFEB}"/>
                  </a:ext>
                </a:extLst>
              </p:cNvPr>
              <p:cNvSpPr/>
              <p:nvPr/>
            </p:nvSpPr>
            <p:spPr>
              <a:xfrm rot="10800000">
                <a:off x="1102828" y="3995936"/>
                <a:ext cx="389116" cy="288032"/>
              </a:xfrm>
              <a:prstGeom prst="flowChartDelay">
                <a:avLst/>
              </a:prstGeom>
              <a:solidFill>
                <a:srgbClr val="6BBBC3"/>
              </a:solidFill>
              <a:ln>
                <a:solidFill>
                  <a:srgbClr val="6BBBC3"/>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20" name="正方形/長方形 19">
                <a:extLst>
                  <a:ext uri="{FF2B5EF4-FFF2-40B4-BE49-F238E27FC236}">
                    <a16:creationId xmlns:a16="http://schemas.microsoft.com/office/drawing/2014/main" id="{D69159F2-530F-460B-B842-E5D5A09DE685}"/>
                  </a:ext>
                </a:extLst>
              </p:cNvPr>
              <p:cNvSpPr/>
              <p:nvPr/>
            </p:nvSpPr>
            <p:spPr>
              <a:xfrm>
                <a:off x="1074934" y="4053774"/>
                <a:ext cx="454870" cy="159097"/>
              </a:xfrm>
              <a:prstGeom prst="rect">
                <a:avLst/>
              </a:prstGeom>
            </p:spPr>
            <p:txBody>
              <a:bodyPr wrap="none">
                <a:spAutoFit/>
              </a:bodyPr>
              <a:lstStyle/>
              <a:p>
                <a:pPr algn="ctr" eaLnBrk="1" fontAlgn="auto" hangingPunct="1">
                  <a:spcBef>
                    <a:spcPts val="0"/>
                  </a:spcBef>
                  <a:spcAft>
                    <a:spcPts val="0"/>
                  </a:spcAft>
                  <a:defRPr/>
                </a:pPr>
                <a:r>
                  <a:rPr lang="en-US" altLang="ja-JP" sz="800" dirty="0">
                    <a:latin typeface="+mn-ea"/>
                    <a:ea typeface="+mn-ea"/>
                  </a:rPr>
                  <a:t>A</a:t>
                </a:r>
                <a:r>
                  <a:rPr lang="ja-JP" altLang="en-US" sz="800" dirty="0">
                    <a:latin typeface="+mn-ea"/>
                    <a:ea typeface="+mn-ea"/>
                  </a:rPr>
                  <a:t>ランク</a:t>
                </a:r>
              </a:p>
            </p:txBody>
          </p:sp>
        </p:grpSp>
      </p:grpSp>
      <p:sp>
        <p:nvSpPr>
          <p:cNvPr id="24" name="正方形/長方形 23">
            <a:extLst>
              <a:ext uri="{FF2B5EF4-FFF2-40B4-BE49-F238E27FC236}">
                <a16:creationId xmlns:a16="http://schemas.microsoft.com/office/drawing/2014/main" id="{344EFB26-B3ED-4BE6-A805-D355CC9898D0}"/>
              </a:ext>
            </a:extLst>
          </p:cNvPr>
          <p:cNvSpPr/>
          <p:nvPr/>
        </p:nvSpPr>
        <p:spPr>
          <a:xfrm>
            <a:off x="2084388" y="3513138"/>
            <a:ext cx="565150" cy="339725"/>
          </a:xfrm>
          <a:prstGeom prst="rect">
            <a:avLst/>
          </a:prstGeom>
        </p:spPr>
        <p:txBody>
          <a:bodyPr wrap="none" anchor="ctr">
            <a:spAutoFit/>
          </a:bodyPr>
          <a:lstStyle/>
          <a:p>
            <a:pPr algn="ctr" eaLnBrk="1" fontAlgn="auto" hangingPunct="1">
              <a:spcBef>
                <a:spcPts val="0"/>
              </a:spcBef>
              <a:spcAft>
                <a:spcPts val="0"/>
              </a:spcAft>
              <a:defRPr/>
            </a:pPr>
            <a:r>
              <a:rPr lang="en-US" altLang="ja-JP" sz="800" dirty="0">
                <a:latin typeface="+mn-ea"/>
                <a:ea typeface="+mn-ea"/>
              </a:rPr>
              <a:t>1LDK</a:t>
            </a:r>
          </a:p>
          <a:p>
            <a:pPr algn="ctr" eaLnBrk="1" fontAlgn="auto" hangingPunct="1">
              <a:spcBef>
                <a:spcPts val="0"/>
              </a:spcBef>
              <a:spcAft>
                <a:spcPts val="0"/>
              </a:spcAft>
              <a:defRPr/>
            </a:pPr>
            <a:r>
              <a:rPr lang="en-US" altLang="ja-JP" sz="800" dirty="0">
                <a:latin typeface="+mn-ea"/>
                <a:ea typeface="+mn-ea"/>
              </a:rPr>
              <a:t>65,000</a:t>
            </a:r>
            <a:r>
              <a:rPr lang="ja-JP" altLang="en-US" sz="800" dirty="0">
                <a:latin typeface="+mn-ea"/>
                <a:ea typeface="+mn-ea"/>
              </a:rPr>
              <a:t>円</a:t>
            </a:r>
          </a:p>
        </p:txBody>
      </p:sp>
      <p:grpSp>
        <p:nvGrpSpPr>
          <p:cNvPr id="109" name="グループ化 108">
            <a:extLst>
              <a:ext uri="{FF2B5EF4-FFF2-40B4-BE49-F238E27FC236}">
                <a16:creationId xmlns:a16="http://schemas.microsoft.com/office/drawing/2014/main" id="{A7F1CBB1-DA4F-41F7-841A-5EC4B342CFEA}"/>
              </a:ext>
            </a:extLst>
          </p:cNvPr>
          <p:cNvGrpSpPr/>
          <p:nvPr/>
        </p:nvGrpSpPr>
        <p:grpSpPr>
          <a:xfrm>
            <a:off x="2760395" y="3469098"/>
            <a:ext cx="1296145" cy="390043"/>
            <a:chOff x="1038001" y="3995936"/>
            <a:chExt cx="1166863" cy="288032"/>
          </a:xfrm>
          <a:effectLst>
            <a:outerShdw blurRad="50800" dist="38100" dir="2700000" algn="tl" rotWithShape="0">
              <a:prstClr val="black">
                <a:alpha val="40000"/>
              </a:prstClr>
            </a:outerShdw>
          </a:effectLst>
        </p:grpSpPr>
        <p:sp>
          <p:nvSpPr>
            <p:cNvPr id="110" name="フローチャート: 代替処理 109">
              <a:extLst>
                <a:ext uri="{FF2B5EF4-FFF2-40B4-BE49-F238E27FC236}">
                  <a16:creationId xmlns:a16="http://schemas.microsoft.com/office/drawing/2014/main" id="{825E88FC-526E-4CD5-A014-5D94B9E34DB8}"/>
                </a:ext>
              </a:extLst>
            </p:cNvPr>
            <p:cNvSpPr/>
            <p:nvPr/>
          </p:nvSpPr>
          <p:spPr>
            <a:xfrm>
              <a:off x="1268760" y="3995936"/>
              <a:ext cx="936104" cy="288032"/>
            </a:xfrm>
            <a:prstGeom prst="flowChartAlternateProcess">
              <a:avLst/>
            </a:prstGeom>
            <a:solidFill>
              <a:schemeClr val="bg1"/>
            </a:solidFill>
            <a:ln>
              <a:solidFill>
                <a:schemeClr val="accent5">
                  <a:lumMod val="60000"/>
                  <a:lumOff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111" name="グループ化 110">
              <a:extLst>
                <a:ext uri="{FF2B5EF4-FFF2-40B4-BE49-F238E27FC236}">
                  <a16:creationId xmlns:a16="http://schemas.microsoft.com/office/drawing/2014/main" id="{9C25CCA5-F3DA-4E06-84FF-9FC02CCAE0B2}"/>
                </a:ext>
              </a:extLst>
            </p:cNvPr>
            <p:cNvGrpSpPr/>
            <p:nvPr/>
          </p:nvGrpSpPr>
          <p:grpSpPr>
            <a:xfrm>
              <a:off x="1038001" y="3995936"/>
              <a:ext cx="491463" cy="288032"/>
              <a:chOff x="1038001" y="3995936"/>
              <a:chExt cx="491463" cy="288032"/>
            </a:xfrm>
            <a:effectLst/>
          </p:grpSpPr>
          <p:sp>
            <p:nvSpPr>
              <p:cNvPr id="112" name="フローチャート: 論理積ゲート 111">
                <a:extLst>
                  <a:ext uri="{FF2B5EF4-FFF2-40B4-BE49-F238E27FC236}">
                    <a16:creationId xmlns:a16="http://schemas.microsoft.com/office/drawing/2014/main" id="{A14652DA-A1CD-4C91-AB32-BDB592920D26}"/>
                  </a:ext>
                </a:extLst>
              </p:cNvPr>
              <p:cNvSpPr/>
              <p:nvPr/>
            </p:nvSpPr>
            <p:spPr>
              <a:xfrm rot="10800000">
                <a:off x="1089175" y="3995936"/>
                <a:ext cx="389116" cy="288032"/>
              </a:xfrm>
              <a:prstGeom prst="flowChartDelay">
                <a:avLst/>
              </a:prstGeom>
              <a:solidFill>
                <a:schemeClr val="accent5">
                  <a:lumMod val="60000"/>
                  <a:lumOff val="40000"/>
                </a:schemeClr>
              </a:solidFill>
              <a:ln>
                <a:solidFill>
                  <a:schemeClr val="accent5">
                    <a:lumMod val="60000"/>
                    <a:lumOff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113" name="正方形/長方形 112">
                <a:extLst>
                  <a:ext uri="{FF2B5EF4-FFF2-40B4-BE49-F238E27FC236}">
                    <a16:creationId xmlns:a16="http://schemas.microsoft.com/office/drawing/2014/main" id="{049B22B9-9BB1-49D7-8D6C-59C338B41518}"/>
                  </a:ext>
                </a:extLst>
              </p:cNvPr>
              <p:cNvSpPr/>
              <p:nvPr/>
            </p:nvSpPr>
            <p:spPr>
              <a:xfrm>
                <a:off x="1038001" y="4053774"/>
                <a:ext cx="491463" cy="159097"/>
              </a:xfrm>
              <a:prstGeom prst="rect">
                <a:avLst/>
              </a:prstGeom>
            </p:spPr>
            <p:txBody>
              <a:bodyPr>
                <a:spAutoFit/>
              </a:bodyPr>
              <a:lstStyle/>
              <a:p>
                <a:pPr algn="ctr" eaLnBrk="1" fontAlgn="auto" hangingPunct="1">
                  <a:spcBef>
                    <a:spcPts val="0"/>
                  </a:spcBef>
                  <a:spcAft>
                    <a:spcPts val="0"/>
                  </a:spcAft>
                  <a:defRPr/>
                </a:pPr>
                <a:r>
                  <a:rPr lang="en-US" altLang="ja-JP" sz="800" dirty="0">
                    <a:latin typeface="+mn-ea"/>
                    <a:ea typeface="+mn-ea"/>
                  </a:rPr>
                  <a:t>B</a:t>
                </a:r>
                <a:r>
                  <a:rPr lang="ja-JP" altLang="en-US" sz="800" dirty="0">
                    <a:latin typeface="+mn-ea"/>
                    <a:ea typeface="+mn-ea"/>
                  </a:rPr>
                  <a:t>ランク</a:t>
                </a:r>
              </a:p>
            </p:txBody>
          </p:sp>
        </p:grpSp>
      </p:grpSp>
      <p:grpSp>
        <p:nvGrpSpPr>
          <p:cNvPr id="158" name="グループ化 157">
            <a:extLst>
              <a:ext uri="{FF2B5EF4-FFF2-40B4-BE49-F238E27FC236}">
                <a16:creationId xmlns:a16="http://schemas.microsoft.com/office/drawing/2014/main" id="{162A28F4-D4DB-44A7-B9D7-6F1D61E40B96}"/>
              </a:ext>
            </a:extLst>
          </p:cNvPr>
          <p:cNvGrpSpPr/>
          <p:nvPr/>
        </p:nvGrpSpPr>
        <p:grpSpPr>
          <a:xfrm>
            <a:off x="4096014" y="3469098"/>
            <a:ext cx="1261531" cy="390043"/>
            <a:chOff x="1069164" y="3995936"/>
            <a:chExt cx="1135700" cy="288032"/>
          </a:xfrm>
          <a:effectLst>
            <a:outerShdw blurRad="50800" dist="38100" dir="2700000" algn="tl" rotWithShape="0">
              <a:prstClr val="black">
                <a:alpha val="40000"/>
              </a:prstClr>
            </a:outerShdw>
          </a:effectLst>
        </p:grpSpPr>
        <p:sp>
          <p:nvSpPr>
            <p:cNvPr id="159" name="フローチャート: 代替処理 158">
              <a:extLst>
                <a:ext uri="{FF2B5EF4-FFF2-40B4-BE49-F238E27FC236}">
                  <a16:creationId xmlns:a16="http://schemas.microsoft.com/office/drawing/2014/main" id="{A8A9398C-05C8-403C-8B40-32BA610C83A4}"/>
                </a:ext>
              </a:extLst>
            </p:cNvPr>
            <p:cNvSpPr/>
            <p:nvPr/>
          </p:nvSpPr>
          <p:spPr>
            <a:xfrm>
              <a:off x="1268760" y="3995936"/>
              <a:ext cx="936104" cy="288032"/>
            </a:xfrm>
            <a:prstGeom prst="flowChartAlternateProcess">
              <a:avLst/>
            </a:prstGeom>
            <a:solidFill>
              <a:schemeClr val="bg1"/>
            </a:solidFill>
            <a:ln>
              <a:solidFill>
                <a:schemeClr val="accent5">
                  <a:lumMod val="40000"/>
                  <a:lumOff val="6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160" name="グループ化 159">
              <a:extLst>
                <a:ext uri="{FF2B5EF4-FFF2-40B4-BE49-F238E27FC236}">
                  <a16:creationId xmlns:a16="http://schemas.microsoft.com/office/drawing/2014/main" id="{0281DE88-3819-4732-B1E2-0A1577BD48AB}"/>
                </a:ext>
              </a:extLst>
            </p:cNvPr>
            <p:cNvGrpSpPr/>
            <p:nvPr/>
          </p:nvGrpSpPr>
          <p:grpSpPr>
            <a:xfrm>
              <a:off x="1069164" y="3995936"/>
              <a:ext cx="466415" cy="288032"/>
              <a:chOff x="1069164" y="3995936"/>
              <a:chExt cx="466415" cy="288032"/>
            </a:xfrm>
            <a:effectLst/>
          </p:grpSpPr>
          <p:sp>
            <p:nvSpPr>
              <p:cNvPr id="161" name="フローチャート: 論理積ゲート 160">
                <a:extLst>
                  <a:ext uri="{FF2B5EF4-FFF2-40B4-BE49-F238E27FC236}">
                    <a16:creationId xmlns:a16="http://schemas.microsoft.com/office/drawing/2014/main" id="{25413D2B-8A2F-4083-B168-F5F12705E6A9}"/>
                  </a:ext>
                </a:extLst>
              </p:cNvPr>
              <p:cNvSpPr/>
              <p:nvPr/>
            </p:nvSpPr>
            <p:spPr>
              <a:xfrm rot="10800000">
                <a:off x="1102828" y="3995936"/>
                <a:ext cx="389116" cy="288032"/>
              </a:xfrm>
              <a:prstGeom prst="flowChartDelay">
                <a:avLst/>
              </a:prstGeom>
              <a:solidFill>
                <a:schemeClr val="accent5">
                  <a:lumMod val="40000"/>
                  <a:lumOff val="60000"/>
                </a:schemeClr>
              </a:solidFill>
              <a:ln>
                <a:solidFill>
                  <a:schemeClr val="accent5">
                    <a:lumMod val="40000"/>
                    <a:lumOff val="6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162" name="正方形/長方形 161">
                <a:extLst>
                  <a:ext uri="{FF2B5EF4-FFF2-40B4-BE49-F238E27FC236}">
                    <a16:creationId xmlns:a16="http://schemas.microsoft.com/office/drawing/2014/main" id="{8D965326-1978-4092-B302-B3F59CCA786F}"/>
                  </a:ext>
                </a:extLst>
              </p:cNvPr>
              <p:cNvSpPr/>
              <p:nvPr/>
            </p:nvSpPr>
            <p:spPr>
              <a:xfrm>
                <a:off x="1069164" y="4053774"/>
                <a:ext cx="466415" cy="159097"/>
              </a:xfrm>
              <a:prstGeom prst="rect">
                <a:avLst/>
              </a:prstGeom>
            </p:spPr>
            <p:txBody>
              <a:bodyPr wrap="none">
                <a:spAutoFit/>
              </a:bodyPr>
              <a:lstStyle/>
              <a:p>
                <a:pPr algn="ctr" eaLnBrk="1" fontAlgn="auto" hangingPunct="1">
                  <a:spcBef>
                    <a:spcPts val="0"/>
                  </a:spcBef>
                  <a:spcAft>
                    <a:spcPts val="0"/>
                  </a:spcAft>
                  <a:defRPr/>
                </a:pPr>
                <a:r>
                  <a:rPr lang="en-US" altLang="ja-JP" sz="800" dirty="0">
                    <a:latin typeface="+mn-ea"/>
                    <a:ea typeface="+mn-ea"/>
                  </a:rPr>
                  <a:t>C</a:t>
                </a:r>
                <a:r>
                  <a:rPr lang="ja-JP" altLang="en-US" sz="800" dirty="0">
                    <a:latin typeface="+mn-ea"/>
                    <a:ea typeface="+mn-ea"/>
                  </a:rPr>
                  <a:t>ランク</a:t>
                </a:r>
              </a:p>
            </p:txBody>
          </p:sp>
        </p:grpSp>
      </p:grpSp>
      <p:grpSp>
        <p:nvGrpSpPr>
          <p:cNvPr id="163" name="グループ化 162">
            <a:extLst>
              <a:ext uri="{FF2B5EF4-FFF2-40B4-BE49-F238E27FC236}">
                <a16:creationId xmlns:a16="http://schemas.microsoft.com/office/drawing/2014/main" id="{71ACAE92-CA63-42C8-9C5B-E6B0A526DC85}"/>
              </a:ext>
            </a:extLst>
          </p:cNvPr>
          <p:cNvGrpSpPr/>
          <p:nvPr/>
        </p:nvGrpSpPr>
        <p:grpSpPr>
          <a:xfrm>
            <a:off x="5423227" y="3469098"/>
            <a:ext cx="1243186" cy="390043"/>
            <a:chOff x="1085678" y="3995936"/>
            <a:chExt cx="1119186" cy="288032"/>
          </a:xfrm>
          <a:effectLst>
            <a:outerShdw blurRad="50800" dist="38100" dir="2700000" algn="tl" rotWithShape="0">
              <a:prstClr val="black">
                <a:alpha val="40000"/>
              </a:prstClr>
            </a:outerShdw>
          </a:effectLst>
        </p:grpSpPr>
        <p:sp>
          <p:nvSpPr>
            <p:cNvPr id="164" name="フローチャート: 代替処理 163">
              <a:extLst>
                <a:ext uri="{FF2B5EF4-FFF2-40B4-BE49-F238E27FC236}">
                  <a16:creationId xmlns:a16="http://schemas.microsoft.com/office/drawing/2014/main" id="{F9C88987-D516-4B41-ACA8-BD19821BDFDD}"/>
                </a:ext>
              </a:extLst>
            </p:cNvPr>
            <p:cNvSpPr/>
            <p:nvPr/>
          </p:nvSpPr>
          <p:spPr>
            <a:xfrm>
              <a:off x="1268760" y="3995936"/>
              <a:ext cx="936104" cy="288032"/>
            </a:xfrm>
            <a:prstGeom prst="flowChartAlternateProcess">
              <a:avLst/>
            </a:prstGeom>
            <a:solidFill>
              <a:schemeClr val="bg1"/>
            </a:solidFill>
            <a:ln>
              <a:solidFill>
                <a:schemeClr val="accent5">
                  <a:lumMod val="20000"/>
                  <a:lumOff val="8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165" name="グループ化 164">
              <a:extLst>
                <a:ext uri="{FF2B5EF4-FFF2-40B4-BE49-F238E27FC236}">
                  <a16:creationId xmlns:a16="http://schemas.microsoft.com/office/drawing/2014/main" id="{BABE01AF-62B4-4273-B6F0-8BA20D349217}"/>
                </a:ext>
              </a:extLst>
            </p:cNvPr>
            <p:cNvGrpSpPr/>
            <p:nvPr/>
          </p:nvGrpSpPr>
          <p:grpSpPr>
            <a:xfrm>
              <a:off x="1085678" y="3995936"/>
              <a:ext cx="474314" cy="288032"/>
              <a:chOff x="1085678" y="3995936"/>
              <a:chExt cx="474314" cy="288032"/>
            </a:xfrm>
            <a:effectLst/>
          </p:grpSpPr>
          <p:sp>
            <p:nvSpPr>
              <p:cNvPr id="166" name="フローチャート: 論理積ゲート 165">
                <a:extLst>
                  <a:ext uri="{FF2B5EF4-FFF2-40B4-BE49-F238E27FC236}">
                    <a16:creationId xmlns:a16="http://schemas.microsoft.com/office/drawing/2014/main" id="{3BB05402-F340-4410-9A07-38CDB09BAE8A}"/>
                  </a:ext>
                </a:extLst>
              </p:cNvPr>
              <p:cNvSpPr/>
              <p:nvPr/>
            </p:nvSpPr>
            <p:spPr>
              <a:xfrm rot="10800000">
                <a:off x="1102828" y="3995936"/>
                <a:ext cx="389116" cy="288032"/>
              </a:xfrm>
              <a:prstGeom prst="flowChartDelay">
                <a:avLst/>
              </a:prstGeom>
              <a:solidFill>
                <a:schemeClr val="accent5">
                  <a:lumMod val="20000"/>
                  <a:lumOff val="80000"/>
                </a:schemeClr>
              </a:solidFill>
              <a:ln>
                <a:solidFill>
                  <a:schemeClr val="accent5">
                    <a:lumMod val="20000"/>
                    <a:lumOff val="8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167" name="正方形/長方形 166">
                <a:extLst>
                  <a:ext uri="{FF2B5EF4-FFF2-40B4-BE49-F238E27FC236}">
                    <a16:creationId xmlns:a16="http://schemas.microsoft.com/office/drawing/2014/main" id="{991E9ED8-3B26-4022-9CBA-04889D5FA106}"/>
                  </a:ext>
                </a:extLst>
              </p:cNvPr>
              <p:cNvSpPr/>
              <p:nvPr/>
            </p:nvSpPr>
            <p:spPr>
              <a:xfrm>
                <a:off x="1085678" y="4053542"/>
                <a:ext cx="474314" cy="159097"/>
              </a:xfrm>
              <a:prstGeom prst="rect">
                <a:avLst/>
              </a:prstGeom>
            </p:spPr>
            <p:txBody>
              <a:bodyPr>
                <a:spAutoFit/>
              </a:bodyPr>
              <a:lstStyle/>
              <a:p>
                <a:pPr algn="ctr" eaLnBrk="1" fontAlgn="auto" hangingPunct="1">
                  <a:spcBef>
                    <a:spcPts val="0"/>
                  </a:spcBef>
                  <a:spcAft>
                    <a:spcPts val="0"/>
                  </a:spcAft>
                  <a:defRPr/>
                </a:pPr>
                <a:r>
                  <a:rPr lang="en-US" altLang="ja-JP" sz="800" dirty="0">
                    <a:latin typeface="+mn-ea"/>
                    <a:ea typeface="+mn-ea"/>
                  </a:rPr>
                  <a:t>D</a:t>
                </a:r>
                <a:r>
                  <a:rPr lang="ja-JP" altLang="en-US" sz="800" dirty="0">
                    <a:latin typeface="+mn-ea"/>
                    <a:ea typeface="+mn-ea"/>
                  </a:rPr>
                  <a:t>ランク</a:t>
                </a:r>
              </a:p>
            </p:txBody>
          </p:sp>
        </p:grpSp>
      </p:grpSp>
      <p:grpSp>
        <p:nvGrpSpPr>
          <p:cNvPr id="168" name="グループ化 167">
            <a:extLst>
              <a:ext uri="{FF2B5EF4-FFF2-40B4-BE49-F238E27FC236}">
                <a16:creationId xmlns:a16="http://schemas.microsoft.com/office/drawing/2014/main" id="{FA9209A8-F93E-4E43-A4F0-D6B6CF6999D9}"/>
              </a:ext>
            </a:extLst>
          </p:cNvPr>
          <p:cNvGrpSpPr/>
          <p:nvPr/>
        </p:nvGrpSpPr>
        <p:grpSpPr>
          <a:xfrm>
            <a:off x="1497434" y="4138658"/>
            <a:ext cx="1255120" cy="390043"/>
            <a:chOff x="1074934" y="3995936"/>
            <a:chExt cx="1129930" cy="288032"/>
          </a:xfrm>
          <a:effectLst>
            <a:outerShdw blurRad="50800" dist="38100" dir="2700000" algn="tl" rotWithShape="0">
              <a:prstClr val="black">
                <a:alpha val="40000"/>
              </a:prstClr>
            </a:outerShdw>
          </a:effectLst>
        </p:grpSpPr>
        <p:sp>
          <p:nvSpPr>
            <p:cNvPr id="169" name="フローチャート: 代替処理 168">
              <a:extLst>
                <a:ext uri="{FF2B5EF4-FFF2-40B4-BE49-F238E27FC236}">
                  <a16:creationId xmlns:a16="http://schemas.microsoft.com/office/drawing/2014/main" id="{E34CA9DA-62B3-46B9-85F0-3C553F0CD894}"/>
                </a:ext>
              </a:extLst>
            </p:cNvPr>
            <p:cNvSpPr/>
            <p:nvPr/>
          </p:nvSpPr>
          <p:spPr>
            <a:xfrm>
              <a:off x="1268760" y="3995936"/>
              <a:ext cx="936104" cy="288032"/>
            </a:xfrm>
            <a:prstGeom prst="flowChartAlternateProcess">
              <a:avLst/>
            </a:prstGeom>
            <a:solidFill>
              <a:schemeClr val="bg1"/>
            </a:solidFill>
            <a:ln>
              <a:solidFill>
                <a:srgbClr val="6BBBC3"/>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170" name="グループ化 169">
              <a:extLst>
                <a:ext uri="{FF2B5EF4-FFF2-40B4-BE49-F238E27FC236}">
                  <a16:creationId xmlns:a16="http://schemas.microsoft.com/office/drawing/2014/main" id="{0173D9A6-815D-4CE9-8A09-4DA59732B4D5}"/>
                </a:ext>
              </a:extLst>
            </p:cNvPr>
            <p:cNvGrpSpPr/>
            <p:nvPr/>
          </p:nvGrpSpPr>
          <p:grpSpPr>
            <a:xfrm>
              <a:off x="1074934" y="3995936"/>
              <a:ext cx="454870" cy="288032"/>
              <a:chOff x="1074934" y="3995936"/>
              <a:chExt cx="454870" cy="288032"/>
            </a:xfrm>
            <a:effectLst/>
          </p:grpSpPr>
          <p:sp>
            <p:nvSpPr>
              <p:cNvPr id="171" name="フローチャート: 論理積ゲート 170">
                <a:extLst>
                  <a:ext uri="{FF2B5EF4-FFF2-40B4-BE49-F238E27FC236}">
                    <a16:creationId xmlns:a16="http://schemas.microsoft.com/office/drawing/2014/main" id="{32319843-0729-42C5-8412-AB9247214FEC}"/>
                  </a:ext>
                </a:extLst>
              </p:cNvPr>
              <p:cNvSpPr/>
              <p:nvPr/>
            </p:nvSpPr>
            <p:spPr>
              <a:xfrm rot="10800000">
                <a:off x="1102828" y="3995936"/>
                <a:ext cx="389116" cy="288032"/>
              </a:xfrm>
              <a:prstGeom prst="flowChartDelay">
                <a:avLst/>
              </a:prstGeom>
              <a:solidFill>
                <a:srgbClr val="6BBBC3"/>
              </a:solidFill>
              <a:ln>
                <a:solidFill>
                  <a:srgbClr val="6BBBC3"/>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172" name="正方形/長方形 171">
                <a:extLst>
                  <a:ext uri="{FF2B5EF4-FFF2-40B4-BE49-F238E27FC236}">
                    <a16:creationId xmlns:a16="http://schemas.microsoft.com/office/drawing/2014/main" id="{DDB2B158-B6AC-4741-8C07-024696352DDB}"/>
                  </a:ext>
                </a:extLst>
              </p:cNvPr>
              <p:cNvSpPr/>
              <p:nvPr/>
            </p:nvSpPr>
            <p:spPr>
              <a:xfrm>
                <a:off x="1074934" y="4053774"/>
                <a:ext cx="454870" cy="159097"/>
              </a:xfrm>
              <a:prstGeom prst="rect">
                <a:avLst/>
              </a:prstGeom>
            </p:spPr>
            <p:txBody>
              <a:bodyPr wrap="none">
                <a:spAutoFit/>
              </a:bodyPr>
              <a:lstStyle/>
              <a:p>
                <a:pPr algn="ctr" eaLnBrk="1" fontAlgn="auto" hangingPunct="1">
                  <a:spcBef>
                    <a:spcPts val="0"/>
                  </a:spcBef>
                  <a:spcAft>
                    <a:spcPts val="0"/>
                  </a:spcAft>
                  <a:defRPr/>
                </a:pPr>
                <a:r>
                  <a:rPr lang="en-US" altLang="ja-JP" sz="800" dirty="0">
                    <a:latin typeface="+mn-ea"/>
                    <a:ea typeface="+mn-ea"/>
                  </a:rPr>
                  <a:t>A</a:t>
                </a:r>
                <a:r>
                  <a:rPr lang="ja-JP" altLang="en-US" sz="800" dirty="0">
                    <a:latin typeface="+mn-ea"/>
                    <a:ea typeface="+mn-ea"/>
                  </a:rPr>
                  <a:t>ランク</a:t>
                </a:r>
              </a:p>
            </p:txBody>
          </p:sp>
        </p:grpSp>
      </p:grpSp>
      <p:grpSp>
        <p:nvGrpSpPr>
          <p:cNvPr id="173" name="グループ化 172">
            <a:extLst>
              <a:ext uri="{FF2B5EF4-FFF2-40B4-BE49-F238E27FC236}">
                <a16:creationId xmlns:a16="http://schemas.microsoft.com/office/drawing/2014/main" id="{0D28B2C5-6265-4DC6-9E6C-2304FACB51B4}"/>
              </a:ext>
            </a:extLst>
          </p:cNvPr>
          <p:cNvGrpSpPr/>
          <p:nvPr/>
        </p:nvGrpSpPr>
        <p:grpSpPr>
          <a:xfrm>
            <a:off x="2770588" y="4138658"/>
            <a:ext cx="1296145" cy="390043"/>
            <a:chOff x="1038001" y="3995936"/>
            <a:chExt cx="1166863" cy="288032"/>
          </a:xfrm>
          <a:effectLst>
            <a:outerShdw blurRad="50800" dist="38100" dir="2700000" algn="tl" rotWithShape="0">
              <a:prstClr val="black">
                <a:alpha val="40000"/>
              </a:prstClr>
            </a:outerShdw>
          </a:effectLst>
        </p:grpSpPr>
        <p:sp>
          <p:nvSpPr>
            <p:cNvPr id="174" name="フローチャート: 代替処理 173">
              <a:extLst>
                <a:ext uri="{FF2B5EF4-FFF2-40B4-BE49-F238E27FC236}">
                  <a16:creationId xmlns:a16="http://schemas.microsoft.com/office/drawing/2014/main" id="{C42F1096-C699-402D-97A9-452AA625EA00}"/>
                </a:ext>
              </a:extLst>
            </p:cNvPr>
            <p:cNvSpPr/>
            <p:nvPr/>
          </p:nvSpPr>
          <p:spPr>
            <a:xfrm>
              <a:off x="1268760" y="3995936"/>
              <a:ext cx="936104" cy="288032"/>
            </a:xfrm>
            <a:prstGeom prst="flowChartAlternateProcess">
              <a:avLst/>
            </a:prstGeom>
            <a:solidFill>
              <a:schemeClr val="bg1"/>
            </a:solidFill>
            <a:ln>
              <a:solidFill>
                <a:schemeClr val="accent5">
                  <a:lumMod val="60000"/>
                  <a:lumOff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175" name="グループ化 174">
              <a:extLst>
                <a:ext uri="{FF2B5EF4-FFF2-40B4-BE49-F238E27FC236}">
                  <a16:creationId xmlns:a16="http://schemas.microsoft.com/office/drawing/2014/main" id="{A3E071BA-42FC-4AC9-ABC0-99B7E1CF1D9C}"/>
                </a:ext>
              </a:extLst>
            </p:cNvPr>
            <p:cNvGrpSpPr/>
            <p:nvPr/>
          </p:nvGrpSpPr>
          <p:grpSpPr>
            <a:xfrm>
              <a:off x="1038001" y="3995936"/>
              <a:ext cx="491463" cy="288032"/>
              <a:chOff x="1038001" y="3995936"/>
              <a:chExt cx="491463" cy="288032"/>
            </a:xfrm>
            <a:effectLst/>
          </p:grpSpPr>
          <p:sp>
            <p:nvSpPr>
              <p:cNvPr id="176" name="フローチャート: 論理積ゲート 175">
                <a:extLst>
                  <a:ext uri="{FF2B5EF4-FFF2-40B4-BE49-F238E27FC236}">
                    <a16:creationId xmlns:a16="http://schemas.microsoft.com/office/drawing/2014/main" id="{5A126DDD-8138-4E82-939B-F170ADD77929}"/>
                  </a:ext>
                </a:extLst>
              </p:cNvPr>
              <p:cNvSpPr/>
              <p:nvPr/>
            </p:nvSpPr>
            <p:spPr>
              <a:xfrm rot="10800000">
                <a:off x="1089175" y="3995936"/>
                <a:ext cx="389116" cy="288032"/>
              </a:xfrm>
              <a:prstGeom prst="flowChartDelay">
                <a:avLst/>
              </a:prstGeom>
              <a:solidFill>
                <a:schemeClr val="accent5">
                  <a:lumMod val="60000"/>
                  <a:lumOff val="40000"/>
                </a:schemeClr>
              </a:solidFill>
              <a:ln>
                <a:solidFill>
                  <a:schemeClr val="accent5">
                    <a:lumMod val="60000"/>
                    <a:lumOff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177" name="正方形/長方形 176">
                <a:extLst>
                  <a:ext uri="{FF2B5EF4-FFF2-40B4-BE49-F238E27FC236}">
                    <a16:creationId xmlns:a16="http://schemas.microsoft.com/office/drawing/2014/main" id="{14A84FE6-9F44-46A3-AC4C-AEB7225CAE51}"/>
                  </a:ext>
                </a:extLst>
              </p:cNvPr>
              <p:cNvSpPr/>
              <p:nvPr/>
            </p:nvSpPr>
            <p:spPr>
              <a:xfrm>
                <a:off x="1038001" y="4053774"/>
                <a:ext cx="491463" cy="159097"/>
              </a:xfrm>
              <a:prstGeom prst="rect">
                <a:avLst/>
              </a:prstGeom>
            </p:spPr>
            <p:txBody>
              <a:bodyPr>
                <a:spAutoFit/>
              </a:bodyPr>
              <a:lstStyle/>
              <a:p>
                <a:pPr algn="ctr" eaLnBrk="1" fontAlgn="auto" hangingPunct="1">
                  <a:spcBef>
                    <a:spcPts val="0"/>
                  </a:spcBef>
                  <a:spcAft>
                    <a:spcPts val="0"/>
                  </a:spcAft>
                  <a:defRPr/>
                </a:pPr>
                <a:r>
                  <a:rPr lang="en-US" altLang="ja-JP" sz="800" dirty="0">
                    <a:latin typeface="+mn-ea"/>
                    <a:ea typeface="+mn-ea"/>
                  </a:rPr>
                  <a:t>B</a:t>
                </a:r>
                <a:r>
                  <a:rPr lang="ja-JP" altLang="en-US" sz="800" dirty="0">
                    <a:latin typeface="+mn-ea"/>
                    <a:ea typeface="+mn-ea"/>
                  </a:rPr>
                  <a:t>ランク</a:t>
                </a:r>
              </a:p>
            </p:txBody>
          </p:sp>
        </p:grpSp>
      </p:grpSp>
      <p:grpSp>
        <p:nvGrpSpPr>
          <p:cNvPr id="178" name="グループ化 177">
            <a:extLst>
              <a:ext uri="{FF2B5EF4-FFF2-40B4-BE49-F238E27FC236}">
                <a16:creationId xmlns:a16="http://schemas.microsoft.com/office/drawing/2014/main" id="{46B514EA-BE47-4ECC-ACA0-C6E4DDBE476C}"/>
              </a:ext>
            </a:extLst>
          </p:cNvPr>
          <p:cNvGrpSpPr/>
          <p:nvPr/>
        </p:nvGrpSpPr>
        <p:grpSpPr>
          <a:xfrm>
            <a:off x="4098444" y="4138658"/>
            <a:ext cx="1261531" cy="390043"/>
            <a:chOff x="1069164" y="3995936"/>
            <a:chExt cx="1135700" cy="288032"/>
          </a:xfrm>
          <a:effectLst>
            <a:outerShdw blurRad="50800" dist="38100" dir="2700000" algn="tl" rotWithShape="0">
              <a:prstClr val="black">
                <a:alpha val="40000"/>
              </a:prstClr>
            </a:outerShdw>
          </a:effectLst>
        </p:grpSpPr>
        <p:sp>
          <p:nvSpPr>
            <p:cNvPr id="179" name="フローチャート: 代替処理 178">
              <a:extLst>
                <a:ext uri="{FF2B5EF4-FFF2-40B4-BE49-F238E27FC236}">
                  <a16:creationId xmlns:a16="http://schemas.microsoft.com/office/drawing/2014/main" id="{3D5299CC-933E-4F53-B63C-05D6FFE9F49C}"/>
                </a:ext>
              </a:extLst>
            </p:cNvPr>
            <p:cNvSpPr/>
            <p:nvPr/>
          </p:nvSpPr>
          <p:spPr>
            <a:xfrm>
              <a:off x="1268760" y="3995936"/>
              <a:ext cx="936104" cy="288032"/>
            </a:xfrm>
            <a:prstGeom prst="flowChartAlternateProcess">
              <a:avLst/>
            </a:prstGeom>
            <a:solidFill>
              <a:schemeClr val="bg1"/>
            </a:solidFill>
            <a:ln>
              <a:solidFill>
                <a:schemeClr val="accent5">
                  <a:lumMod val="40000"/>
                  <a:lumOff val="6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180" name="グループ化 179">
              <a:extLst>
                <a:ext uri="{FF2B5EF4-FFF2-40B4-BE49-F238E27FC236}">
                  <a16:creationId xmlns:a16="http://schemas.microsoft.com/office/drawing/2014/main" id="{D3AA5AD8-8702-451D-9C13-8EA758DDBFE9}"/>
                </a:ext>
              </a:extLst>
            </p:cNvPr>
            <p:cNvGrpSpPr/>
            <p:nvPr/>
          </p:nvGrpSpPr>
          <p:grpSpPr>
            <a:xfrm>
              <a:off x="1069164" y="3995936"/>
              <a:ext cx="466415" cy="288032"/>
              <a:chOff x="1069164" y="3995936"/>
              <a:chExt cx="466415" cy="288032"/>
            </a:xfrm>
            <a:effectLst/>
          </p:grpSpPr>
          <p:sp>
            <p:nvSpPr>
              <p:cNvPr id="181" name="フローチャート: 論理積ゲート 180">
                <a:extLst>
                  <a:ext uri="{FF2B5EF4-FFF2-40B4-BE49-F238E27FC236}">
                    <a16:creationId xmlns:a16="http://schemas.microsoft.com/office/drawing/2014/main" id="{C18B3C7D-1152-4244-B126-8CB9F257E3A6}"/>
                  </a:ext>
                </a:extLst>
              </p:cNvPr>
              <p:cNvSpPr/>
              <p:nvPr/>
            </p:nvSpPr>
            <p:spPr>
              <a:xfrm rot="10800000">
                <a:off x="1102828" y="3995936"/>
                <a:ext cx="389116" cy="288032"/>
              </a:xfrm>
              <a:prstGeom prst="flowChartDelay">
                <a:avLst/>
              </a:prstGeom>
              <a:solidFill>
                <a:schemeClr val="accent5">
                  <a:lumMod val="40000"/>
                  <a:lumOff val="60000"/>
                </a:schemeClr>
              </a:solidFill>
              <a:ln>
                <a:solidFill>
                  <a:schemeClr val="accent5">
                    <a:lumMod val="40000"/>
                    <a:lumOff val="6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182" name="正方形/長方形 181">
                <a:extLst>
                  <a:ext uri="{FF2B5EF4-FFF2-40B4-BE49-F238E27FC236}">
                    <a16:creationId xmlns:a16="http://schemas.microsoft.com/office/drawing/2014/main" id="{E38724E4-C120-47D1-AB33-E1B901E9846B}"/>
                  </a:ext>
                </a:extLst>
              </p:cNvPr>
              <p:cNvSpPr/>
              <p:nvPr/>
            </p:nvSpPr>
            <p:spPr>
              <a:xfrm>
                <a:off x="1069164" y="4053774"/>
                <a:ext cx="466415" cy="159097"/>
              </a:xfrm>
              <a:prstGeom prst="rect">
                <a:avLst/>
              </a:prstGeom>
            </p:spPr>
            <p:txBody>
              <a:bodyPr wrap="none">
                <a:spAutoFit/>
              </a:bodyPr>
              <a:lstStyle/>
              <a:p>
                <a:pPr algn="ctr" eaLnBrk="1" fontAlgn="auto" hangingPunct="1">
                  <a:spcBef>
                    <a:spcPts val="0"/>
                  </a:spcBef>
                  <a:spcAft>
                    <a:spcPts val="0"/>
                  </a:spcAft>
                  <a:defRPr/>
                </a:pPr>
                <a:r>
                  <a:rPr lang="en-US" altLang="ja-JP" sz="800" dirty="0">
                    <a:latin typeface="+mn-ea"/>
                    <a:ea typeface="+mn-ea"/>
                  </a:rPr>
                  <a:t>C</a:t>
                </a:r>
                <a:r>
                  <a:rPr lang="ja-JP" altLang="en-US" sz="800" dirty="0">
                    <a:latin typeface="+mn-ea"/>
                    <a:ea typeface="+mn-ea"/>
                  </a:rPr>
                  <a:t>ランク</a:t>
                </a:r>
              </a:p>
            </p:txBody>
          </p:sp>
        </p:grpSp>
      </p:grpSp>
      <p:grpSp>
        <p:nvGrpSpPr>
          <p:cNvPr id="183" name="グループ化 182">
            <a:extLst>
              <a:ext uri="{FF2B5EF4-FFF2-40B4-BE49-F238E27FC236}">
                <a16:creationId xmlns:a16="http://schemas.microsoft.com/office/drawing/2014/main" id="{95B3B7A1-64A8-4893-980B-F32D4CCA4937}"/>
              </a:ext>
            </a:extLst>
          </p:cNvPr>
          <p:cNvGrpSpPr/>
          <p:nvPr/>
        </p:nvGrpSpPr>
        <p:grpSpPr>
          <a:xfrm>
            <a:off x="5423227" y="4138658"/>
            <a:ext cx="1243186" cy="390043"/>
            <a:chOff x="1085678" y="3995936"/>
            <a:chExt cx="1119186" cy="288032"/>
          </a:xfrm>
          <a:effectLst>
            <a:outerShdw blurRad="50800" dist="38100" dir="2700000" algn="tl" rotWithShape="0">
              <a:prstClr val="black">
                <a:alpha val="40000"/>
              </a:prstClr>
            </a:outerShdw>
          </a:effectLst>
        </p:grpSpPr>
        <p:sp>
          <p:nvSpPr>
            <p:cNvPr id="184" name="フローチャート: 代替処理 183">
              <a:extLst>
                <a:ext uri="{FF2B5EF4-FFF2-40B4-BE49-F238E27FC236}">
                  <a16:creationId xmlns:a16="http://schemas.microsoft.com/office/drawing/2014/main" id="{0001C420-CC20-47DF-ADB7-C6485DAA1EC1}"/>
                </a:ext>
              </a:extLst>
            </p:cNvPr>
            <p:cNvSpPr/>
            <p:nvPr/>
          </p:nvSpPr>
          <p:spPr>
            <a:xfrm>
              <a:off x="1268760" y="3995936"/>
              <a:ext cx="936104" cy="288032"/>
            </a:xfrm>
            <a:prstGeom prst="flowChartAlternateProcess">
              <a:avLst/>
            </a:prstGeom>
            <a:solidFill>
              <a:schemeClr val="bg1"/>
            </a:solidFill>
            <a:ln>
              <a:solidFill>
                <a:schemeClr val="accent5">
                  <a:lumMod val="20000"/>
                  <a:lumOff val="8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185" name="グループ化 184">
              <a:extLst>
                <a:ext uri="{FF2B5EF4-FFF2-40B4-BE49-F238E27FC236}">
                  <a16:creationId xmlns:a16="http://schemas.microsoft.com/office/drawing/2014/main" id="{E53CE84F-BD73-46DD-9EE6-0186399C4F73}"/>
                </a:ext>
              </a:extLst>
            </p:cNvPr>
            <p:cNvGrpSpPr/>
            <p:nvPr/>
          </p:nvGrpSpPr>
          <p:grpSpPr>
            <a:xfrm>
              <a:off x="1085678" y="3995936"/>
              <a:ext cx="474314" cy="288032"/>
              <a:chOff x="1085678" y="3995936"/>
              <a:chExt cx="474314" cy="288032"/>
            </a:xfrm>
            <a:effectLst/>
          </p:grpSpPr>
          <p:sp>
            <p:nvSpPr>
              <p:cNvPr id="186" name="フローチャート: 論理積ゲート 185">
                <a:extLst>
                  <a:ext uri="{FF2B5EF4-FFF2-40B4-BE49-F238E27FC236}">
                    <a16:creationId xmlns:a16="http://schemas.microsoft.com/office/drawing/2014/main" id="{9339604D-434C-4118-BD35-0226E44C7E17}"/>
                  </a:ext>
                </a:extLst>
              </p:cNvPr>
              <p:cNvSpPr/>
              <p:nvPr/>
            </p:nvSpPr>
            <p:spPr>
              <a:xfrm rot="10800000">
                <a:off x="1102828" y="3995936"/>
                <a:ext cx="389116" cy="288032"/>
              </a:xfrm>
              <a:prstGeom prst="flowChartDelay">
                <a:avLst/>
              </a:prstGeom>
              <a:solidFill>
                <a:schemeClr val="accent5">
                  <a:lumMod val="20000"/>
                  <a:lumOff val="80000"/>
                </a:schemeClr>
              </a:solidFill>
              <a:ln>
                <a:solidFill>
                  <a:schemeClr val="accent5">
                    <a:lumMod val="20000"/>
                    <a:lumOff val="8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187" name="正方形/長方形 186">
                <a:extLst>
                  <a:ext uri="{FF2B5EF4-FFF2-40B4-BE49-F238E27FC236}">
                    <a16:creationId xmlns:a16="http://schemas.microsoft.com/office/drawing/2014/main" id="{61BACEF2-23A1-4ACC-B7C8-21D6910028F8}"/>
                  </a:ext>
                </a:extLst>
              </p:cNvPr>
              <p:cNvSpPr/>
              <p:nvPr/>
            </p:nvSpPr>
            <p:spPr>
              <a:xfrm>
                <a:off x="1085678" y="4053542"/>
                <a:ext cx="474314" cy="159097"/>
              </a:xfrm>
              <a:prstGeom prst="rect">
                <a:avLst/>
              </a:prstGeom>
            </p:spPr>
            <p:txBody>
              <a:bodyPr>
                <a:spAutoFit/>
              </a:bodyPr>
              <a:lstStyle/>
              <a:p>
                <a:pPr algn="ctr" eaLnBrk="1" fontAlgn="auto" hangingPunct="1">
                  <a:spcBef>
                    <a:spcPts val="0"/>
                  </a:spcBef>
                  <a:spcAft>
                    <a:spcPts val="0"/>
                  </a:spcAft>
                  <a:defRPr/>
                </a:pPr>
                <a:r>
                  <a:rPr lang="en-US" altLang="ja-JP" sz="800" dirty="0">
                    <a:latin typeface="+mn-ea"/>
                    <a:ea typeface="+mn-ea"/>
                  </a:rPr>
                  <a:t>D</a:t>
                </a:r>
                <a:r>
                  <a:rPr lang="ja-JP" altLang="en-US" sz="800" dirty="0">
                    <a:latin typeface="+mn-ea"/>
                    <a:ea typeface="+mn-ea"/>
                  </a:rPr>
                  <a:t>ランク</a:t>
                </a:r>
              </a:p>
            </p:txBody>
          </p:sp>
        </p:grpSp>
      </p:grpSp>
      <p:grpSp>
        <p:nvGrpSpPr>
          <p:cNvPr id="188" name="グループ化 187">
            <a:extLst>
              <a:ext uri="{FF2B5EF4-FFF2-40B4-BE49-F238E27FC236}">
                <a16:creationId xmlns:a16="http://schemas.microsoft.com/office/drawing/2014/main" id="{3DCF393B-4F30-4B25-9B99-C2897F5B8DE3}"/>
              </a:ext>
            </a:extLst>
          </p:cNvPr>
          <p:cNvGrpSpPr/>
          <p:nvPr/>
        </p:nvGrpSpPr>
        <p:grpSpPr>
          <a:xfrm>
            <a:off x="1497434" y="4669816"/>
            <a:ext cx="1255120" cy="390043"/>
            <a:chOff x="1074934" y="3995936"/>
            <a:chExt cx="1129930" cy="288032"/>
          </a:xfrm>
          <a:effectLst>
            <a:outerShdw blurRad="50800" dist="38100" dir="2700000" algn="tl" rotWithShape="0">
              <a:prstClr val="black">
                <a:alpha val="40000"/>
              </a:prstClr>
            </a:outerShdw>
          </a:effectLst>
        </p:grpSpPr>
        <p:sp>
          <p:nvSpPr>
            <p:cNvPr id="189" name="フローチャート: 代替処理 188">
              <a:extLst>
                <a:ext uri="{FF2B5EF4-FFF2-40B4-BE49-F238E27FC236}">
                  <a16:creationId xmlns:a16="http://schemas.microsoft.com/office/drawing/2014/main" id="{0573E3A9-8543-4E20-97BA-20F3B4090196}"/>
                </a:ext>
              </a:extLst>
            </p:cNvPr>
            <p:cNvSpPr/>
            <p:nvPr/>
          </p:nvSpPr>
          <p:spPr>
            <a:xfrm>
              <a:off x="1268760" y="3995936"/>
              <a:ext cx="936104" cy="288032"/>
            </a:xfrm>
            <a:prstGeom prst="flowChartAlternateProcess">
              <a:avLst/>
            </a:prstGeom>
            <a:solidFill>
              <a:schemeClr val="bg1"/>
            </a:solidFill>
            <a:ln>
              <a:solidFill>
                <a:srgbClr val="6BBBC3"/>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190" name="グループ化 189">
              <a:extLst>
                <a:ext uri="{FF2B5EF4-FFF2-40B4-BE49-F238E27FC236}">
                  <a16:creationId xmlns:a16="http://schemas.microsoft.com/office/drawing/2014/main" id="{8B5E26E7-63CA-46E3-AAD9-456D26BC36EC}"/>
                </a:ext>
              </a:extLst>
            </p:cNvPr>
            <p:cNvGrpSpPr/>
            <p:nvPr/>
          </p:nvGrpSpPr>
          <p:grpSpPr>
            <a:xfrm>
              <a:off x="1074934" y="3995936"/>
              <a:ext cx="454870" cy="288032"/>
              <a:chOff x="1074934" y="3995936"/>
              <a:chExt cx="454870" cy="288032"/>
            </a:xfrm>
            <a:effectLst/>
          </p:grpSpPr>
          <p:sp>
            <p:nvSpPr>
              <p:cNvPr id="191" name="フローチャート: 論理積ゲート 190">
                <a:extLst>
                  <a:ext uri="{FF2B5EF4-FFF2-40B4-BE49-F238E27FC236}">
                    <a16:creationId xmlns:a16="http://schemas.microsoft.com/office/drawing/2014/main" id="{43D1F364-32EC-4F8B-AC77-9338A5296843}"/>
                  </a:ext>
                </a:extLst>
              </p:cNvPr>
              <p:cNvSpPr/>
              <p:nvPr/>
            </p:nvSpPr>
            <p:spPr>
              <a:xfrm rot="10800000">
                <a:off x="1102828" y="3995936"/>
                <a:ext cx="389116" cy="288032"/>
              </a:xfrm>
              <a:prstGeom prst="flowChartDelay">
                <a:avLst/>
              </a:prstGeom>
              <a:solidFill>
                <a:srgbClr val="6BBBC3"/>
              </a:solidFill>
              <a:ln>
                <a:solidFill>
                  <a:srgbClr val="6BBBC3"/>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192" name="正方形/長方形 191">
                <a:extLst>
                  <a:ext uri="{FF2B5EF4-FFF2-40B4-BE49-F238E27FC236}">
                    <a16:creationId xmlns:a16="http://schemas.microsoft.com/office/drawing/2014/main" id="{C90A675C-3D3E-4971-AE17-A6A60C915DAF}"/>
                  </a:ext>
                </a:extLst>
              </p:cNvPr>
              <p:cNvSpPr/>
              <p:nvPr/>
            </p:nvSpPr>
            <p:spPr>
              <a:xfrm>
                <a:off x="1074934" y="4053774"/>
                <a:ext cx="454870" cy="159097"/>
              </a:xfrm>
              <a:prstGeom prst="rect">
                <a:avLst/>
              </a:prstGeom>
            </p:spPr>
            <p:txBody>
              <a:bodyPr wrap="none">
                <a:spAutoFit/>
              </a:bodyPr>
              <a:lstStyle/>
              <a:p>
                <a:pPr algn="ctr" eaLnBrk="1" fontAlgn="auto" hangingPunct="1">
                  <a:spcBef>
                    <a:spcPts val="0"/>
                  </a:spcBef>
                  <a:spcAft>
                    <a:spcPts val="0"/>
                  </a:spcAft>
                  <a:defRPr/>
                </a:pPr>
                <a:r>
                  <a:rPr lang="en-US" altLang="ja-JP" sz="800" dirty="0">
                    <a:latin typeface="+mn-ea"/>
                    <a:ea typeface="+mn-ea"/>
                  </a:rPr>
                  <a:t>A</a:t>
                </a:r>
                <a:r>
                  <a:rPr lang="ja-JP" altLang="en-US" sz="800" dirty="0">
                    <a:latin typeface="+mn-ea"/>
                    <a:ea typeface="+mn-ea"/>
                  </a:rPr>
                  <a:t>ランク</a:t>
                </a:r>
              </a:p>
            </p:txBody>
          </p:sp>
        </p:grpSp>
      </p:grpSp>
      <p:grpSp>
        <p:nvGrpSpPr>
          <p:cNvPr id="193" name="グループ化 192">
            <a:extLst>
              <a:ext uri="{FF2B5EF4-FFF2-40B4-BE49-F238E27FC236}">
                <a16:creationId xmlns:a16="http://schemas.microsoft.com/office/drawing/2014/main" id="{132E2CFF-D674-4F00-B78A-284939E364F3}"/>
              </a:ext>
            </a:extLst>
          </p:cNvPr>
          <p:cNvGrpSpPr/>
          <p:nvPr/>
        </p:nvGrpSpPr>
        <p:grpSpPr>
          <a:xfrm>
            <a:off x="2770588" y="4658328"/>
            <a:ext cx="1296145" cy="390043"/>
            <a:chOff x="1038001" y="3995936"/>
            <a:chExt cx="1166863" cy="288032"/>
          </a:xfrm>
          <a:effectLst>
            <a:outerShdw blurRad="50800" dist="38100" dir="2700000" algn="tl" rotWithShape="0">
              <a:prstClr val="black">
                <a:alpha val="40000"/>
              </a:prstClr>
            </a:outerShdw>
          </a:effectLst>
        </p:grpSpPr>
        <p:sp>
          <p:nvSpPr>
            <p:cNvPr id="194" name="フローチャート: 代替処理 193">
              <a:extLst>
                <a:ext uri="{FF2B5EF4-FFF2-40B4-BE49-F238E27FC236}">
                  <a16:creationId xmlns:a16="http://schemas.microsoft.com/office/drawing/2014/main" id="{B5F6D085-6728-49E3-9270-82B97D0EFE53}"/>
                </a:ext>
              </a:extLst>
            </p:cNvPr>
            <p:cNvSpPr/>
            <p:nvPr/>
          </p:nvSpPr>
          <p:spPr>
            <a:xfrm>
              <a:off x="1268760" y="3995936"/>
              <a:ext cx="936104" cy="288032"/>
            </a:xfrm>
            <a:prstGeom prst="flowChartAlternateProcess">
              <a:avLst/>
            </a:prstGeom>
            <a:solidFill>
              <a:schemeClr val="bg1"/>
            </a:solidFill>
            <a:ln>
              <a:solidFill>
                <a:schemeClr val="accent5">
                  <a:lumMod val="60000"/>
                  <a:lumOff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195" name="グループ化 194">
              <a:extLst>
                <a:ext uri="{FF2B5EF4-FFF2-40B4-BE49-F238E27FC236}">
                  <a16:creationId xmlns:a16="http://schemas.microsoft.com/office/drawing/2014/main" id="{1424A0D9-56DE-468E-82DD-96A2AAAD623D}"/>
                </a:ext>
              </a:extLst>
            </p:cNvPr>
            <p:cNvGrpSpPr/>
            <p:nvPr/>
          </p:nvGrpSpPr>
          <p:grpSpPr>
            <a:xfrm>
              <a:off x="1038001" y="3995936"/>
              <a:ext cx="491463" cy="288032"/>
              <a:chOff x="1038001" y="3995936"/>
              <a:chExt cx="491463" cy="288032"/>
            </a:xfrm>
            <a:effectLst/>
          </p:grpSpPr>
          <p:sp>
            <p:nvSpPr>
              <p:cNvPr id="196" name="フローチャート: 論理積ゲート 195">
                <a:extLst>
                  <a:ext uri="{FF2B5EF4-FFF2-40B4-BE49-F238E27FC236}">
                    <a16:creationId xmlns:a16="http://schemas.microsoft.com/office/drawing/2014/main" id="{0F3578F8-51EA-4053-A7D2-1E6DEDBFD588}"/>
                  </a:ext>
                </a:extLst>
              </p:cNvPr>
              <p:cNvSpPr/>
              <p:nvPr/>
            </p:nvSpPr>
            <p:spPr>
              <a:xfrm rot="10800000">
                <a:off x="1089175" y="3995936"/>
                <a:ext cx="389116" cy="288032"/>
              </a:xfrm>
              <a:prstGeom prst="flowChartDelay">
                <a:avLst/>
              </a:prstGeom>
              <a:solidFill>
                <a:schemeClr val="accent5">
                  <a:lumMod val="60000"/>
                  <a:lumOff val="40000"/>
                </a:schemeClr>
              </a:solidFill>
              <a:ln>
                <a:solidFill>
                  <a:schemeClr val="accent5">
                    <a:lumMod val="60000"/>
                    <a:lumOff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197" name="正方形/長方形 196">
                <a:extLst>
                  <a:ext uri="{FF2B5EF4-FFF2-40B4-BE49-F238E27FC236}">
                    <a16:creationId xmlns:a16="http://schemas.microsoft.com/office/drawing/2014/main" id="{B4FC6B5E-7516-41DC-A710-A8A3B54A7FDB}"/>
                  </a:ext>
                </a:extLst>
              </p:cNvPr>
              <p:cNvSpPr/>
              <p:nvPr/>
            </p:nvSpPr>
            <p:spPr>
              <a:xfrm>
                <a:off x="1038001" y="4053774"/>
                <a:ext cx="491463" cy="159097"/>
              </a:xfrm>
              <a:prstGeom prst="rect">
                <a:avLst/>
              </a:prstGeom>
            </p:spPr>
            <p:txBody>
              <a:bodyPr>
                <a:spAutoFit/>
              </a:bodyPr>
              <a:lstStyle/>
              <a:p>
                <a:pPr algn="ctr" eaLnBrk="1" fontAlgn="auto" hangingPunct="1">
                  <a:spcBef>
                    <a:spcPts val="0"/>
                  </a:spcBef>
                  <a:spcAft>
                    <a:spcPts val="0"/>
                  </a:spcAft>
                  <a:defRPr/>
                </a:pPr>
                <a:r>
                  <a:rPr lang="en-US" altLang="ja-JP" sz="800" dirty="0">
                    <a:latin typeface="+mn-ea"/>
                    <a:ea typeface="+mn-ea"/>
                  </a:rPr>
                  <a:t>B</a:t>
                </a:r>
                <a:r>
                  <a:rPr lang="ja-JP" altLang="en-US" sz="800" dirty="0">
                    <a:latin typeface="+mn-ea"/>
                    <a:ea typeface="+mn-ea"/>
                  </a:rPr>
                  <a:t>ランク</a:t>
                </a:r>
              </a:p>
            </p:txBody>
          </p:sp>
        </p:grpSp>
      </p:grpSp>
      <p:grpSp>
        <p:nvGrpSpPr>
          <p:cNvPr id="198" name="グループ化 197">
            <a:extLst>
              <a:ext uri="{FF2B5EF4-FFF2-40B4-BE49-F238E27FC236}">
                <a16:creationId xmlns:a16="http://schemas.microsoft.com/office/drawing/2014/main" id="{0493EC22-95DD-42CA-A3BC-714FC2AC22E7}"/>
              </a:ext>
            </a:extLst>
          </p:cNvPr>
          <p:cNvGrpSpPr/>
          <p:nvPr/>
        </p:nvGrpSpPr>
        <p:grpSpPr>
          <a:xfrm>
            <a:off x="4098444" y="4658328"/>
            <a:ext cx="1261531" cy="390043"/>
            <a:chOff x="1069164" y="3995936"/>
            <a:chExt cx="1135700" cy="288032"/>
          </a:xfrm>
          <a:effectLst>
            <a:outerShdw blurRad="50800" dist="38100" dir="2700000" algn="tl" rotWithShape="0">
              <a:prstClr val="black">
                <a:alpha val="40000"/>
              </a:prstClr>
            </a:outerShdw>
          </a:effectLst>
        </p:grpSpPr>
        <p:sp>
          <p:nvSpPr>
            <p:cNvPr id="199" name="フローチャート: 代替処理 198">
              <a:extLst>
                <a:ext uri="{FF2B5EF4-FFF2-40B4-BE49-F238E27FC236}">
                  <a16:creationId xmlns:a16="http://schemas.microsoft.com/office/drawing/2014/main" id="{66C51C21-2084-41BD-9F43-416FAD9AAF50}"/>
                </a:ext>
              </a:extLst>
            </p:cNvPr>
            <p:cNvSpPr/>
            <p:nvPr/>
          </p:nvSpPr>
          <p:spPr>
            <a:xfrm>
              <a:off x="1268760" y="3995936"/>
              <a:ext cx="936104" cy="288032"/>
            </a:xfrm>
            <a:prstGeom prst="flowChartAlternateProcess">
              <a:avLst/>
            </a:prstGeom>
            <a:solidFill>
              <a:schemeClr val="bg1"/>
            </a:solidFill>
            <a:ln>
              <a:solidFill>
                <a:schemeClr val="accent5">
                  <a:lumMod val="40000"/>
                  <a:lumOff val="6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200" name="グループ化 199">
              <a:extLst>
                <a:ext uri="{FF2B5EF4-FFF2-40B4-BE49-F238E27FC236}">
                  <a16:creationId xmlns:a16="http://schemas.microsoft.com/office/drawing/2014/main" id="{B2A83EEC-4CC6-4E9D-AAF2-4CA9493C04ED}"/>
                </a:ext>
              </a:extLst>
            </p:cNvPr>
            <p:cNvGrpSpPr/>
            <p:nvPr/>
          </p:nvGrpSpPr>
          <p:grpSpPr>
            <a:xfrm>
              <a:off x="1069164" y="3995936"/>
              <a:ext cx="466415" cy="288032"/>
              <a:chOff x="1069164" y="3995936"/>
              <a:chExt cx="466415" cy="288032"/>
            </a:xfrm>
            <a:effectLst/>
          </p:grpSpPr>
          <p:sp>
            <p:nvSpPr>
              <p:cNvPr id="201" name="フローチャート: 論理積ゲート 200">
                <a:extLst>
                  <a:ext uri="{FF2B5EF4-FFF2-40B4-BE49-F238E27FC236}">
                    <a16:creationId xmlns:a16="http://schemas.microsoft.com/office/drawing/2014/main" id="{D1CFEB98-1A07-43BA-A512-AFE72180ED36}"/>
                  </a:ext>
                </a:extLst>
              </p:cNvPr>
              <p:cNvSpPr/>
              <p:nvPr/>
            </p:nvSpPr>
            <p:spPr>
              <a:xfrm rot="10800000">
                <a:off x="1102828" y="3995936"/>
                <a:ext cx="389116" cy="288032"/>
              </a:xfrm>
              <a:prstGeom prst="flowChartDelay">
                <a:avLst/>
              </a:prstGeom>
              <a:solidFill>
                <a:schemeClr val="accent5">
                  <a:lumMod val="40000"/>
                  <a:lumOff val="60000"/>
                </a:schemeClr>
              </a:solidFill>
              <a:ln>
                <a:solidFill>
                  <a:schemeClr val="accent5">
                    <a:lumMod val="40000"/>
                    <a:lumOff val="6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202" name="正方形/長方形 201">
                <a:extLst>
                  <a:ext uri="{FF2B5EF4-FFF2-40B4-BE49-F238E27FC236}">
                    <a16:creationId xmlns:a16="http://schemas.microsoft.com/office/drawing/2014/main" id="{16CE155B-1487-45DA-A291-AAA1B0C930EE}"/>
                  </a:ext>
                </a:extLst>
              </p:cNvPr>
              <p:cNvSpPr/>
              <p:nvPr/>
            </p:nvSpPr>
            <p:spPr>
              <a:xfrm>
                <a:off x="1069164" y="4053774"/>
                <a:ext cx="466415" cy="159097"/>
              </a:xfrm>
              <a:prstGeom prst="rect">
                <a:avLst/>
              </a:prstGeom>
            </p:spPr>
            <p:txBody>
              <a:bodyPr wrap="none">
                <a:spAutoFit/>
              </a:bodyPr>
              <a:lstStyle/>
              <a:p>
                <a:pPr algn="ctr" eaLnBrk="1" fontAlgn="auto" hangingPunct="1">
                  <a:spcBef>
                    <a:spcPts val="0"/>
                  </a:spcBef>
                  <a:spcAft>
                    <a:spcPts val="0"/>
                  </a:spcAft>
                  <a:defRPr/>
                </a:pPr>
                <a:r>
                  <a:rPr lang="en-US" altLang="ja-JP" sz="800" dirty="0">
                    <a:latin typeface="+mn-ea"/>
                    <a:ea typeface="+mn-ea"/>
                  </a:rPr>
                  <a:t>C</a:t>
                </a:r>
                <a:r>
                  <a:rPr lang="ja-JP" altLang="en-US" sz="800" dirty="0">
                    <a:latin typeface="+mn-ea"/>
                    <a:ea typeface="+mn-ea"/>
                  </a:rPr>
                  <a:t>ランク</a:t>
                </a:r>
              </a:p>
            </p:txBody>
          </p:sp>
        </p:grpSp>
      </p:grpSp>
      <p:grpSp>
        <p:nvGrpSpPr>
          <p:cNvPr id="203" name="グループ化 202">
            <a:extLst>
              <a:ext uri="{FF2B5EF4-FFF2-40B4-BE49-F238E27FC236}">
                <a16:creationId xmlns:a16="http://schemas.microsoft.com/office/drawing/2014/main" id="{C7DE9C42-AA41-4BA6-9C59-6FE57BED4B45}"/>
              </a:ext>
            </a:extLst>
          </p:cNvPr>
          <p:cNvGrpSpPr/>
          <p:nvPr/>
        </p:nvGrpSpPr>
        <p:grpSpPr>
          <a:xfrm>
            <a:off x="5423227" y="4658328"/>
            <a:ext cx="1243186" cy="390043"/>
            <a:chOff x="1085678" y="3995936"/>
            <a:chExt cx="1119186" cy="288032"/>
          </a:xfrm>
          <a:effectLst>
            <a:outerShdw blurRad="50800" dist="38100" dir="2700000" algn="tl" rotWithShape="0">
              <a:prstClr val="black">
                <a:alpha val="40000"/>
              </a:prstClr>
            </a:outerShdw>
          </a:effectLst>
        </p:grpSpPr>
        <p:sp>
          <p:nvSpPr>
            <p:cNvPr id="204" name="フローチャート: 代替処理 203">
              <a:extLst>
                <a:ext uri="{FF2B5EF4-FFF2-40B4-BE49-F238E27FC236}">
                  <a16:creationId xmlns:a16="http://schemas.microsoft.com/office/drawing/2014/main" id="{A8F8D605-A708-4118-B891-01F485D84C39}"/>
                </a:ext>
              </a:extLst>
            </p:cNvPr>
            <p:cNvSpPr/>
            <p:nvPr/>
          </p:nvSpPr>
          <p:spPr>
            <a:xfrm>
              <a:off x="1268760" y="3995936"/>
              <a:ext cx="936104" cy="288032"/>
            </a:xfrm>
            <a:prstGeom prst="flowChartAlternateProcess">
              <a:avLst/>
            </a:prstGeom>
            <a:solidFill>
              <a:schemeClr val="bg1"/>
            </a:solidFill>
            <a:ln>
              <a:solidFill>
                <a:schemeClr val="accent5">
                  <a:lumMod val="20000"/>
                  <a:lumOff val="8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205" name="グループ化 204">
              <a:extLst>
                <a:ext uri="{FF2B5EF4-FFF2-40B4-BE49-F238E27FC236}">
                  <a16:creationId xmlns:a16="http://schemas.microsoft.com/office/drawing/2014/main" id="{4A330544-4EE9-4978-BA3A-441E2D821502}"/>
                </a:ext>
              </a:extLst>
            </p:cNvPr>
            <p:cNvGrpSpPr/>
            <p:nvPr/>
          </p:nvGrpSpPr>
          <p:grpSpPr>
            <a:xfrm>
              <a:off x="1085678" y="3995936"/>
              <a:ext cx="474314" cy="288032"/>
              <a:chOff x="1085678" y="3995936"/>
              <a:chExt cx="474314" cy="288032"/>
            </a:xfrm>
            <a:effectLst/>
          </p:grpSpPr>
          <p:sp>
            <p:nvSpPr>
              <p:cNvPr id="206" name="フローチャート: 論理積ゲート 205">
                <a:extLst>
                  <a:ext uri="{FF2B5EF4-FFF2-40B4-BE49-F238E27FC236}">
                    <a16:creationId xmlns:a16="http://schemas.microsoft.com/office/drawing/2014/main" id="{A0C2669B-8770-48E9-8467-FD739F190EC7}"/>
                  </a:ext>
                </a:extLst>
              </p:cNvPr>
              <p:cNvSpPr/>
              <p:nvPr/>
            </p:nvSpPr>
            <p:spPr>
              <a:xfrm rot="10800000">
                <a:off x="1102828" y="3995936"/>
                <a:ext cx="389116" cy="288032"/>
              </a:xfrm>
              <a:prstGeom prst="flowChartDelay">
                <a:avLst/>
              </a:prstGeom>
              <a:solidFill>
                <a:schemeClr val="accent5">
                  <a:lumMod val="20000"/>
                  <a:lumOff val="80000"/>
                </a:schemeClr>
              </a:solidFill>
              <a:ln>
                <a:solidFill>
                  <a:schemeClr val="accent5">
                    <a:lumMod val="20000"/>
                    <a:lumOff val="8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207" name="正方形/長方形 206">
                <a:extLst>
                  <a:ext uri="{FF2B5EF4-FFF2-40B4-BE49-F238E27FC236}">
                    <a16:creationId xmlns:a16="http://schemas.microsoft.com/office/drawing/2014/main" id="{B46E93AC-5FB4-44FC-96A2-22C939E21BBC}"/>
                  </a:ext>
                </a:extLst>
              </p:cNvPr>
              <p:cNvSpPr/>
              <p:nvPr/>
            </p:nvSpPr>
            <p:spPr>
              <a:xfrm>
                <a:off x="1085678" y="4053542"/>
                <a:ext cx="474314" cy="159097"/>
              </a:xfrm>
              <a:prstGeom prst="rect">
                <a:avLst/>
              </a:prstGeom>
            </p:spPr>
            <p:txBody>
              <a:bodyPr>
                <a:spAutoFit/>
              </a:bodyPr>
              <a:lstStyle/>
              <a:p>
                <a:pPr algn="ctr" eaLnBrk="1" fontAlgn="auto" hangingPunct="1">
                  <a:spcBef>
                    <a:spcPts val="0"/>
                  </a:spcBef>
                  <a:spcAft>
                    <a:spcPts val="0"/>
                  </a:spcAft>
                  <a:defRPr/>
                </a:pPr>
                <a:r>
                  <a:rPr lang="en-US" altLang="ja-JP" sz="800" dirty="0">
                    <a:latin typeface="+mn-ea"/>
                    <a:ea typeface="+mn-ea"/>
                  </a:rPr>
                  <a:t>D</a:t>
                </a:r>
                <a:r>
                  <a:rPr lang="ja-JP" altLang="en-US" sz="800" dirty="0">
                    <a:latin typeface="+mn-ea"/>
                    <a:ea typeface="+mn-ea"/>
                  </a:rPr>
                  <a:t>ランク</a:t>
                </a:r>
              </a:p>
            </p:txBody>
          </p:sp>
        </p:grpSp>
      </p:grpSp>
      <p:grpSp>
        <p:nvGrpSpPr>
          <p:cNvPr id="208" name="グループ化 207">
            <a:extLst>
              <a:ext uri="{FF2B5EF4-FFF2-40B4-BE49-F238E27FC236}">
                <a16:creationId xmlns:a16="http://schemas.microsoft.com/office/drawing/2014/main" id="{05422AFC-4898-4D17-8B92-34EB3E468B9B}"/>
              </a:ext>
            </a:extLst>
          </p:cNvPr>
          <p:cNvGrpSpPr/>
          <p:nvPr/>
        </p:nvGrpSpPr>
        <p:grpSpPr>
          <a:xfrm>
            <a:off x="1497434" y="5195229"/>
            <a:ext cx="1255120" cy="390043"/>
            <a:chOff x="1074934" y="3995936"/>
            <a:chExt cx="1129930" cy="288032"/>
          </a:xfrm>
          <a:effectLst>
            <a:outerShdw blurRad="50800" dist="38100" dir="2700000" algn="tl" rotWithShape="0">
              <a:prstClr val="black">
                <a:alpha val="40000"/>
              </a:prstClr>
            </a:outerShdw>
          </a:effectLst>
        </p:grpSpPr>
        <p:sp>
          <p:nvSpPr>
            <p:cNvPr id="209" name="フローチャート: 代替処理 208">
              <a:extLst>
                <a:ext uri="{FF2B5EF4-FFF2-40B4-BE49-F238E27FC236}">
                  <a16:creationId xmlns:a16="http://schemas.microsoft.com/office/drawing/2014/main" id="{568E29B9-7701-4C2F-BFA5-A9418CD4A9E8}"/>
                </a:ext>
              </a:extLst>
            </p:cNvPr>
            <p:cNvSpPr/>
            <p:nvPr/>
          </p:nvSpPr>
          <p:spPr>
            <a:xfrm>
              <a:off x="1268760" y="3995936"/>
              <a:ext cx="936104" cy="288032"/>
            </a:xfrm>
            <a:prstGeom prst="flowChartAlternateProcess">
              <a:avLst/>
            </a:prstGeom>
            <a:solidFill>
              <a:schemeClr val="bg1"/>
            </a:solidFill>
            <a:ln>
              <a:solidFill>
                <a:srgbClr val="6BBBC3"/>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210" name="グループ化 209">
              <a:extLst>
                <a:ext uri="{FF2B5EF4-FFF2-40B4-BE49-F238E27FC236}">
                  <a16:creationId xmlns:a16="http://schemas.microsoft.com/office/drawing/2014/main" id="{45CF6B0E-81F2-45D8-90AF-951FE9307CB7}"/>
                </a:ext>
              </a:extLst>
            </p:cNvPr>
            <p:cNvGrpSpPr/>
            <p:nvPr/>
          </p:nvGrpSpPr>
          <p:grpSpPr>
            <a:xfrm>
              <a:off x="1074934" y="3995936"/>
              <a:ext cx="454870" cy="288032"/>
              <a:chOff x="1074934" y="3995936"/>
              <a:chExt cx="454870" cy="288032"/>
            </a:xfrm>
            <a:effectLst/>
          </p:grpSpPr>
          <p:sp>
            <p:nvSpPr>
              <p:cNvPr id="211" name="フローチャート: 論理積ゲート 210">
                <a:extLst>
                  <a:ext uri="{FF2B5EF4-FFF2-40B4-BE49-F238E27FC236}">
                    <a16:creationId xmlns:a16="http://schemas.microsoft.com/office/drawing/2014/main" id="{DDCC0042-F25B-4F4C-80CE-C86916793A8F}"/>
                  </a:ext>
                </a:extLst>
              </p:cNvPr>
              <p:cNvSpPr/>
              <p:nvPr/>
            </p:nvSpPr>
            <p:spPr>
              <a:xfrm rot="10800000">
                <a:off x="1102828" y="3995936"/>
                <a:ext cx="389116" cy="288032"/>
              </a:xfrm>
              <a:prstGeom prst="flowChartDelay">
                <a:avLst/>
              </a:prstGeom>
              <a:solidFill>
                <a:srgbClr val="6BBBC3"/>
              </a:solidFill>
              <a:ln>
                <a:solidFill>
                  <a:srgbClr val="6BBBC3"/>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212" name="正方形/長方形 211">
                <a:extLst>
                  <a:ext uri="{FF2B5EF4-FFF2-40B4-BE49-F238E27FC236}">
                    <a16:creationId xmlns:a16="http://schemas.microsoft.com/office/drawing/2014/main" id="{A7BF71A5-4063-4235-B9A5-DF25F65675A9}"/>
                  </a:ext>
                </a:extLst>
              </p:cNvPr>
              <p:cNvSpPr/>
              <p:nvPr/>
            </p:nvSpPr>
            <p:spPr>
              <a:xfrm>
                <a:off x="1074934" y="4053774"/>
                <a:ext cx="454870" cy="159097"/>
              </a:xfrm>
              <a:prstGeom prst="rect">
                <a:avLst/>
              </a:prstGeom>
            </p:spPr>
            <p:txBody>
              <a:bodyPr wrap="none">
                <a:spAutoFit/>
              </a:bodyPr>
              <a:lstStyle/>
              <a:p>
                <a:pPr algn="ctr" eaLnBrk="1" fontAlgn="auto" hangingPunct="1">
                  <a:spcBef>
                    <a:spcPts val="0"/>
                  </a:spcBef>
                  <a:spcAft>
                    <a:spcPts val="0"/>
                  </a:spcAft>
                  <a:defRPr/>
                </a:pPr>
                <a:r>
                  <a:rPr lang="en-US" altLang="ja-JP" sz="800" dirty="0">
                    <a:latin typeface="+mn-ea"/>
                    <a:ea typeface="+mn-ea"/>
                  </a:rPr>
                  <a:t>A</a:t>
                </a:r>
                <a:r>
                  <a:rPr lang="ja-JP" altLang="en-US" sz="800" dirty="0">
                    <a:latin typeface="+mn-ea"/>
                    <a:ea typeface="+mn-ea"/>
                  </a:rPr>
                  <a:t>ランク</a:t>
                </a:r>
              </a:p>
            </p:txBody>
          </p:sp>
        </p:grpSp>
      </p:grpSp>
      <p:grpSp>
        <p:nvGrpSpPr>
          <p:cNvPr id="213" name="グループ化 212">
            <a:extLst>
              <a:ext uri="{FF2B5EF4-FFF2-40B4-BE49-F238E27FC236}">
                <a16:creationId xmlns:a16="http://schemas.microsoft.com/office/drawing/2014/main" id="{49296ADA-9352-4F97-BAC8-059475CD55FD}"/>
              </a:ext>
            </a:extLst>
          </p:cNvPr>
          <p:cNvGrpSpPr/>
          <p:nvPr/>
        </p:nvGrpSpPr>
        <p:grpSpPr>
          <a:xfrm>
            <a:off x="2770588" y="5183741"/>
            <a:ext cx="1296145" cy="390043"/>
            <a:chOff x="1038001" y="3995936"/>
            <a:chExt cx="1166863" cy="288032"/>
          </a:xfrm>
          <a:effectLst>
            <a:outerShdw blurRad="50800" dist="38100" dir="2700000" algn="tl" rotWithShape="0">
              <a:prstClr val="black">
                <a:alpha val="40000"/>
              </a:prstClr>
            </a:outerShdw>
          </a:effectLst>
        </p:grpSpPr>
        <p:sp>
          <p:nvSpPr>
            <p:cNvPr id="214" name="フローチャート: 代替処理 213">
              <a:extLst>
                <a:ext uri="{FF2B5EF4-FFF2-40B4-BE49-F238E27FC236}">
                  <a16:creationId xmlns:a16="http://schemas.microsoft.com/office/drawing/2014/main" id="{422A7838-D27A-4CDF-866D-930FB8BECE01}"/>
                </a:ext>
              </a:extLst>
            </p:cNvPr>
            <p:cNvSpPr/>
            <p:nvPr/>
          </p:nvSpPr>
          <p:spPr>
            <a:xfrm>
              <a:off x="1268760" y="3995936"/>
              <a:ext cx="936104" cy="288032"/>
            </a:xfrm>
            <a:prstGeom prst="flowChartAlternateProcess">
              <a:avLst/>
            </a:prstGeom>
            <a:solidFill>
              <a:schemeClr val="bg1"/>
            </a:solidFill>
            <a:ln>
              <a:solidFill>
                <a:schemeClr val="accent5">
                  <a:lumMod val="60000"/>
                  <a:lumOff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215" name="グループ化 214">
              <a:extLst>
                <a:ext uri="{FF2B5EF4-FFF2-40B4-BE49-F238E27FC236}">
                  <a16:creationId xmlns:a16="http://schemas.microsoft.com/office/drawing/2014/main" id="{99E15446-11DA-46BF-981E-D6EA1BB80018}"/>
                </a:ext>
              </a:extLst>
            </p:cNvPr>
            <p:cNvGrpSpPr/>
            <p:nvPr/>
          </p:nvGrpSpPr>
          <p:grpSpPr>
            <a:xfrm>
              <a:off x="1038001" y="3995936"/>
              <a:ext cx="491463" cy="288032"/>
              <a:chOff x="1038001" y="3995936"/>
              <a:chExt cx="491463" cy="288032"/>
            </a:xfrm>
            <a:effectLst/>
          </p:grpSpPr>
          <p:sp>
            <p:nvSpPr>
              <p:cNvPr id="216" name="フローチャート: 論理積ゲート 215">
                <a:extLst>
                  <a:ext uri="{FF2B5EF4-FFF2-40B4-BE49-F238E27FC236}">
                    <a16:creationId xmlns:a16="http://schemas.microsoft.com/office/drawing/2014/main" id="{5A95CF13-89DF-4293-83C8-2EEDCFF40DAE}"/>
                  </a:ext>
                </a:extLst>
              </p:cNvPr>
              <p:cNvSpPr/>
              <p:nvPr/>
            </p:nvSpPr>
            <p:spPr>
              <a:xfrm rot="10800000">
                <a:off x="1089175" y="3995936"/>
                <a:ext cx="389116" cy="288032"/>
              </a:xfrm>
              <a:prstGeom prst="flowChartDelay">
                <a:avLst/>
              </a:prstGeom>
              <a:solidFill>
                <a:schemeClr val="accent5">
                  <a:lumMod val="60000"/>
                  <a:lumOff val="40000"/>
                </a:schemeClr>
              </a:solidFill>
              <a:ln>
                <a:solidFill>
                  <a:schemeClr val="accent5">
                    <a:lumMod val="60000"/>
                    <a:lumOff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217" name="正方形/長方形 216">
                <a:extLst>
                  <a:ext uri="{FF2B5EF4-FFF2-40B4-BE49-F238E27FC236}">
                    <a16:creationId xmlns:a16="http://schemas.microsoft.com/office/drawing/2014/main" id="{E4225315-CF27-42A0-9913-326B96F43161}"/>
                  </a:ext>
                </a:extLst>
              </p:cNvPr>
              <p:cNvSpPr/>
              <p:nvPr/>
            </p:nvSpPr>
            <p:spPr>
              <a:xfrm>
                <a:off x="1038001" y="4053774"/>
                <a:ext cx="491463" cy="159097"/>
              </a:xfrm>
              <a:prstGeom prst="rect">
                <a:avLst/>
              </a:prstGeom>
            </p:spPr>
            <p:txBody>
              <a:bodyPr>
                <a:spAutoFit/>
              </a:bodyPr>
              <a:lstStyle/>
              <a:p>
                <a:pPr algn="ctr" eaLnBrk="1" fontAlgn="auto" hangingPunct="1">
                  <a:spcBef>
                    <a:spcPts val="0"/>
                  </a:spcBef>
                  <a:spcAft>
                    <a:spcPts val="0"/>
                  </a:spcAft>
                  <a:defRPr/>
                </a:pPr>
                <a:r>
                  <a:rPr lang="en-US" altLang="ja-JP" sz="800" dirty="0">
                    <a:latin typeface="+mn-ea"/>
                    <a:ea typeface="+mn-ea"/>
                  </a:rPr>
                  <a:t>B</a:t>
                </a:r>
                <a:r>
                  <a:rPr lang="ja-JP" altLang="en-US" sz="800" dirty="0">
                    <a:latin typeface="+mn-ea"/>
                    <a:ea typeface="+mn-ea"/>
                  </a:rPr>
                  <a:t>ランク</a:t>
                </a:r>
              </a:p>
            </p:txBody>
          </p:sp>
        </p:grpSp>
      </p:grpSp>
      <p:grpSp>
        <p:nvGrpSpPr>
          <p:cNvPr id="218" name="グループ化 217">
            <a:extLst>
              <a:ext uri="{FF2B5EF4-FFF2-40B4-BE49-F238E27FC236}">
                <a16:creationId xmlns:a16="http://schemas.microsoft.com/office/drawing/2014/main" id="{073BA27E-8C90-46C1-AA09-C581358911C4}"/>
              </a:ext>
            </a:extLst>
          </p:cNvPr>
          <p:cNvGrpSpPr/>
          <p:nvPr/>
        </p:nvGrpSpPr>
        <p:grpSpPr>
          <a:xfrm>
            <a:off x="4098444" y="5183741"/>
            <a:ext cx="1261531" cy="390043"/>
            <a:chOff x="1069164" y="3995936"/>
            <a:chExt cx="1135700" cy="288032"/>
          </a:xfrm>
          <a:effectLst>
            <a:outerShdw blurRad="50800" dist="38100" dir="2700000" algn="tl" rotWithShape="0">
              <a:prstClr val="black">
                <a:alpha val="40000"/>
              </a:prstClr>
            </a:outerShdw>
          </a:effectLst>
        </p:grpSpPr>
        <p:sp>
          <p:nvSpPr>
            <p:cNvPr id="219" name="フローチャート: 代替処理 218">
              <a:extLst>
                <a:ext uri="{FF2B5EF4-FFF2-40B4-BE49-F238E27FC236}">
                  <a16:creationId xmlns:a16="http://schemas.microsoft.com/office/drawing/2014/main" id="{2B2D07EB-ECDB-4D91-B3DD-EE7F8D8E2552}"/>
                </a:ext>
              </a:extLst>
            </p:cNvPr>
            <p:cNvSpPr/>
            <p:nvPr/>
          </p:nvSpPr>
          <p:spPr>
            <a:xfrm>
              <a:off x="1268760" y="3995936"/>
              <a:ext cx="936104" cy="288032"/>
            </a:xfrm>
            <a:prstGeom prst="flowChartAlternateProcess">
              <a:avLst/>
            </a:prstGeom>
            <a:solidFill>
              <a:schemeClr val="bg1"/>
            </a:solidFill>
            <a:ln>
              <a:solidFill>
                <a:schemeClr val="accent5">
                  <a:lumMod val="40000"/>
                  <a:lumOff val="6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220" name="グループ化 219">
              <a:extLst>
                <a:ext uri="{FF2B5EF4-FFF2-40B4-BE49-F238E27FC236}">
                  <a16:creationId xmlns:a16="http://schemas.microsoft.com/office/drawing/2014/main" id="{F6F95BAE-01E9-4B06-A15C-96AD328598AA}"/>
                </a:ext>
              </a:extLst>
            </p:cNvPr>
            <p:cNvGrpSpPr/>
            <p:nvPr/>
          </p:nvGrpSpPr>
          <p:grpSpPr>
            <a:xfrm>
              <a:off x="1069164" y="3995936"/>
              <a:ext cx="466415" cy="288032"/>
              <a:chOff x="1069164" y="3995936"/>
              <a:chExt cx="466415" cy="288032"/>
            </a:xfrm>
            <a:effectLst/>
          </p:grpSpPr>
          <p:sp>
            <p:nvSpPr>
              <p:cNvPr id="221" name="フローチャート: 論理積ゲート 220">
                <a:extLst>
                  <a:ext uri="{FF2B5EF4-FFF2-40B4-BE49-F238E27FC236}">
                    <a16:creationId xmlns:a16="http://schemas.microsoft.com/office/drawing/2014/main" id="{D7FB73FB-30F9-424C-9EC5-7AE14D344170}"/>
                  </a:ext>
                </a:extLst>
              </p:cNvPr>
              <p:cNvSpPr/>
              <p:nvPr/>
            </p:nvSpPr>
            <p:spPr>
              <a:xfrm rot="10800000">
                <a:off x="1102828" y="3995936"/>
                <a:ext cx="389116" cy="288032"/>
              </a:xfrm>
              <a:prstGeom prst="flowChartDelay">
                <a:avLst/>
              </a:prstGeom>
              <a:solidFill>
                <a:schemeClr val="accent5">
                  <a:lumMod val="40000"/>
                  <a:lumOff val="60000"/>
                </a:schemeClr>
              </a:solidFill>
              <a:ln>
                <a:solidFill>
                  <a:schemeClr val="accent5">
                    <a:lumMod val="40000"/>
                    <a:lumOff val="6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222" name="正方形/長方形 221">
                <a:extLst>
                  <a:ext uri="{FF2B5EF4-FFF2-40B4-BE49-F238E27FC236}">
                    <a16:creationId xmlns:a16="http://schemas.microsoft.com/office/drawing/2014/main" id="{5DED6336-F1D0-4381-BB1B-3BAE708D9F0D}"/>
                  </a:ext>
                </a:extLst>
              </p:cNvPr>
              <p:cNvSpPr/>
              <p:nvPr/>
            </p:nvSpPr>
            <p:spPr>
              <a:xfrm>
                <a:off x="1069164" y="4053774"/>
                <a:ext cx="466415" cy="159097"/>
              </a:xfrm>
              <a:prstGeom prst="rect">
                <a:avLst/>
              </a:prstGeom>
            </p:spPr>
            <p:txBody>
              <a:bodyPr wrap="none">
                <a:spAutoFit/>
              </a:bodyPr>
              <a:lstStyle/>
              <a:p>
                <a:pPr algn="ctr" eaLnBrk="1" fontAlgn="auto" hangingPunct="1">
                  <a:spcBef>
                    <a:spcPts val="0"/>
                  </a:spcBef>
                  <a:spcAft>
                    <a:spcPts val="0"/>
                  </a:spcAft>
                  <a:defRPr/>
                </a:pPr>
                <a:r>
                  <a:rPr lang="en-US" altLang="ja-JP" sz="800" dirty="0">
                    <a:latin typeface="+mn-ea"/>
                    <a:ea typeface="+mn-ea"/>
                  </a:rPr>
                  <a:t>C</a:t>
                </a:r>
                <a:r>
                  <a:rPr lang="ja-JP" altLang="en-US" sz="800" dirty="0">
                    <a:latin typeface="+mn-ea"/>
                    <a:ea typeface="+mn-ea"/>
                  </a:rPr>
                  <a:t>ランク</a:t>
                </a:r>
              </a:p>
            </p:txBody>
          </p:sp>
        </p:grpSp>
      </p:grpSp>
      <p:grpSp>
        <p:nvGrpSpPr>
          <p:cNvPr id="223" name="グループ化 222">
            <a:extLst>
              <a:ext uri="{FF2B5EF4-FFF2-40B4-BE49-F238E27FC236}">
                <a16:creationId xmlns:a16="http://schemas.microsoft.com/office/drawing/2014/main" id="{E9F208E2-18A6-439D-A3BD-5D156321154F}"/>
              </a:ext>
            </a:extLst>
          </p:cNvPr>
          <p:cNvGrpSpPr/>
          <p:nvPr/>
        </p:nvGrpSpPr>
        <p:grpSpPr>
          <a:xfrm>
            <a:off x="5423227" y="5183741"/>
            <a:ext cx="1243186" cy="390043"/>
            <a:chOff x="1085678" y="3995936"/>
            <a:chExt cx="1119186" cy="288032"/>
          </a:xfrm>
          <a:effectLst>
            <a:outerShdw blurRad="50800" dist="38100" dir="2700000" algn="tl" rotWithShape="0">
              <a:prstClr val="black">
                <a:alpha val="40000"/>
              </a:prstClr>
            </a:outerShdw>
          </a:effectLst>
        </p:grpSpPr>
        <p:sp>
          <p:nvSpPr>
            <p:cNvPr id="224" name="フローチャート: 代替処理 223">
              <a:extLst>
                <a:ext uri="{FF2B5EF4-FFF2-40B4-BE49-F238E27FC236}">
                  <a16:creationId xmlns:a16="http://schemas.microsoft.com/office/drawing/2014/main" id="{A33112A9-D2C1-40B3-9725-F90A04C3E0C3}"/>
                </a:ext>
              </a:extLst>
            </p:cNvPr>
            <p:cNvSpPr/>
            <p:nvPr/>
          </p:nvSpPr>
          <p:spPr>
            <a:xfrm>
              <a:off x="1268760" y="3995936"/>
              <a:ext cx="936104" cy="288032"/>
            </a:xfrm>
            <a:prstGeom prst="flowChartAlternateProcess">
              <a:avLst/>
            </a:prstGeom>
            <a:solidFill>
              <a:schemeClr val="bg1"/>
            </a:solidFill>
            <a:ln>
              <a:solidFill>
                <a:schemeClr val="accent5">
                  <a:lumMod val="20000"/>
                  <a:lumOff val="8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225" name="グループ化 224">
              <a:extLst>
                <a:ext uri="{FF2B5EF4-FFF2-40B4-BE49-F238E27FC236}">
                  <a16:creationId xmlns:a16="http://schemas.microsoft.com/office/drawing/2014/main" id="{A0A73B06-736A-48F9-A3E1-A311D4FD29EF}"/>
                </a:ext>
              </a:extLst>
            </p:cNvPr>
            <p:cNvGrpSpPr/>
            <p:nvPr/>
          </p:nvGrpSpPr>
          <p:grpSpPr>
            <a:xfrm>
              <a:off x="1085678" y="3995936"/>
              <a:ext cx="474314" cy="288032"/>
              <a:chOff x="1085678" y="3995936"/>
              <a:chExt cx="474314" cy="288032"/>
            </a:xfrm>
            <a:effectLst/>
          </p:grpSpPr>
          <p:sp>
            <p:nvSpPr>
              <p:cNvPr id="226" name="フローチャート: 論理積ゲート 225">
                <a:extLst>
                  <a:ext uri="{FF2B5EF4-FFF2-40B4-BE49-F238E27FC236}">
                    <a16:creationId xmlns:a16="http://schemas.microsoft.com/office/drawing/2014/main" id="{DE1BBCEA-5765-4D7B-BD7A-BAF667906CEA}"/>
                  </a:ext>
                </a:extLst>
              </p:cNvPr>
              <p:cNvSpPr/>
              <p:nvPr/>
            </p:nvSpPr>
            <p:spPr>
              <a:xfrm rot="10800000">
                <a:off x="1102828" y="3995936"/>
                <a:ext cx="389116" cy="288032"/>
              </a:xfrm>
              <a:prstGeom prst="flowChartDelay">
                <a:avLst/>
              </a:prstGeom>
              <a:solidFill>
                <a:schemeClr val="accent5">
                  <a:lumMod val="20000"/>
                  <a:lumOff val="80000"/>
                </a:schemeClr>
              </a:solidFill>
              <a:ln>
                <a:solidFill>
                  <a:schemeClr val="accent5">
                    <a:lumMod val="20000"/>
                    <a:lumOff val="8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227" name="正方形/長方形 226">
                <a:extLst>
                  <a:ext uri="{FF2B5EF4-FFF2-40B4-BE49-F238E27FC236}">
                    <a16:creationId xmlns:a16="http://schemas.microsoft.com/office/drawing/2014/main" id="{85736695-FC57-462F-B336-CE308D34F300}"/>
                  </a:ext>
                </a:extLst>
              </p:cNvPr>
              <p:cNvSpPr/>
              <p:nvPr/>
            </p:nvSpPr>
            <p:spPr>
              <a:xfrm>
                <a:off x="1085678" y="4053542"/>
                <a:ext cx="474314" cy="159097"/>
              </a:xfrm>
              <a:prstGeom prst="rect">
                <a:avLst/>
              </a:prstGeom>
            </p:spPr>
            <p:txBody>
              <a:bodyPr>
                <a:spAutoFit/>
              </a:bodyPr>
              <a:lstStyle/>
              <a:p>
                <a:pPr algn="ctr" eaLnBrk="1" fontAlgn="auto" hangingPunct="1">
                  <a:spcBef>
                    <a:spcPts val="0"/>
                  </a:spcBef>
                  <a:spcAft>
                    <a:spcPts val="0"/>
                  </a:spcAft>
                  <a:defRPr/>
                </a:pPr>
                <a:r>
                  <a:rPr lang="en-US" altLang="ja-JP" sz="800" dirty="0">
                    <a:latin typeface="+mn-ea"/>
                    <a:ea typeface="+mn-ea"/>
                  </a:rPr>
                  <a:t>D</a:t>
                </a:r>
                <a:r>
                  <a:rPr lang="ja-JP" altLang="en-US" sz="800" dirty="0">
                    <a:latin typeface="+mn-ea"/>
                    <a:ea typeface="+mn-ea"/>
                  </a:rPr>
                  <a:t>ランク</a:t>
                </a:r>
              </a:p>
            </p:txBody>
          </p:sp>
        </p:grpSp>
      </p:grpSp>
      <p:grpSp>
        <p:nvGrpSpPr>
          <p:cNvPr id="228" name="グループ化 227">
            <a:extLst>
              <a:ext uri="{FF2B5EF4-FFF2-40B4-BE49-F238E27FC236}">
                <a16:creationId xmlns:a16="http://schemas.microsoft.com/office/drawing/2014/main" id="{3C39F77E-B57A-4633-8771-77A9FD0E5DD8}"/>
              </a:ext>
            </a:extLst>
          </p:cNvPr>
          <p:cNvGrpSpPr/>
          <p:nvPr/>
        </p:nvGrpSpPr>
        <p:grpSpPr>
          <a:xfrm>
            <a:off x="1497434" y="5720642"/>
            <a:ext cx="1255120" cy="390043"/>
            <a:chOff x="1074934" y="3995936"/>
            <a:chExt cx="1129930" cy="288032"/>
          </a:xfrm>
          <a:effectLst>
            <a:outerShdw blurRad="50800" dist="38100" dir="2700000" algn="tl" rotWithShape="0">
              <a:prstClr val="black">
                <a:alpha val="40000"/>
              </a:prstClr>
            </a:outerShdw>
          </a:effectLst>
        </p:grpSpPr>
        <p:sp>
          <p:nvSpPr>
            <p:cNvPr id="229" name="フローチャート: 代替処理 228">
              <a:extLst>
                <a:ext uri="{FF2B5EF4-FFF2-40B4-BE49-F238E27FC236}">
                  <a16:creationId xmlns:a16="http://schemas.microsoft.com/office/drawing/2014/main" id="{A59A90FA-3E12-40E4-91E0-88743347121C}"/>
                </a:ext>
              </a:extLst>
            </p:cNvPr>
            <p:cNvSpPr/>
            <p:nvPr/>
          </p:nvSpPr>
          <p:spPr>
            <a:xfrm>
              <a:off x="1268760" y="3995936"/>
              <a:ext cx="936104" cy="288032"/>
            </a:xfrm>
            <a:prstGeom prst="flowChartAlternateProcess">
              <a:avLst/>
            </a:prstGeom>
            <a:solidFill>
              <a:schemeClr val="bg1"/>
            </a:solidFill>
            <a:ln>
              <a:solidFill>
                <a:srgbClr val="6BBBC3"/>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230" name="グループ化 229">
              <a:extLst>
                <a:ext uri="{FF2B5EF4-FFF2-40B4-BE49-F238E27FC236}">
                  <a16:creationId xmlns:a16="http://schemas.microsoft.com/office/drawing/2014/main" id="{6EEC7AEB-6E66-45F9-98F6-BFCB48FB2919}"/>
                </a:ext>
              </a:extLst>
            </p:cNvPr>
            <p:cNvGrpSpPr/>
            <p:nvPr/>
          </p:nvGrpSpPr>
          <p:grpSpPr>
            <a:xfrm>
              <a:off x="1074934" y="3995936"/>
              <a:ext cx="454870" cy="288032"/>
              <a:chOff x="1074934" y="3995936"/>
              <a:chExt cx="454870" cy="288032"/>
            </a:xfrm>
            <a:effectLst/>
          </p:grpSpPr>
          <p:sp>
            <p:nvSpPr>
              <p:cNvPr id="231" name="フローチャート: 論理積ゲート 230">
                <a:extLst>
                  <a:ext uri="{FF2B5EF4-FFF2-40B4-BE49-F238E27FC236}">
                    <a16:creationId xmlns:a16="http://schemas.microsoft.com/office/drawing/2014/main" id="{EF40573F-F3E1-452A-8F47-2E9FB4082369}"/>
                  </a:ext>
                </a:extLst>
              </p:cNvPr>
              <p:cNvSpPr/>
              <p:nvPr/>
            </p:nvSpPr>
            <p:spPr>
              <a:xfrm rot="10800000">
                <a:off x="1102828" y="3995936"/>
                <a:ext cx="389116" cy="288032"/>
              </a:xfrm>
              <a:prstGeom prst="flowChartDelay">
                <a:avLst/>
              </a:prstGeom>
              <a:solidFill>
                <a:srgbClr val="6BBBC3"/>
              </a:solidFill>
              <a:ln>
                <a:solidFill>
                  <a:srgbClr val="6BBBC3"/>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232" name="正方形/長方形 231">
                <a:extLst>
                  <a:ext uri="{FF2B5EF4-FFF2-40B4-BE49-F238E27FC236}">
                    <a16:creationId xmlns:a16="http://schemas.microsoft.com/office/drawing/2014/main" id="{30C92000-64F7-4898-9F08-64C4C6793234}"/>
                  </a:ext>
                </a:extLst>
              </p:cNvPr>
              <p:cNvSpPr/>
              <p:nvPr/>
            </p:nvSpPr>
            <p:spPr>
              <a:xfrm>
                <a:off x="1074934" y="4053774"/>
                <a:ext cx="454870" cy="159097"/>
              </a:xfrm>
              <a:prstGeom prst="rect">
                <a:avLst/>
              </a:prstGeom>
            </p:spPr>
            <p:txBody>
              <a:bodyPr wrap="none">
                <a:spAutoFit/>
              </a:bodyPr>
              <a:lstStyle/>
              <a:p>
                <a:pPr algn="ctr" eaLnBrk="1" fontAlgn="auto" hangingPunct="1">
                  <a:spcBef>
                    <a:spcPts val="0"/>
                  </a:spcBef>
                  <a:spcAft>
                    <a:spcPts val="0"/>
                  </a:spcAft>
                  <a:defRPr/>
                </a:pPr>
                <a:r>
                  <a:rPr lang="en-US" altLang="ja-JP" sz="800" dirty="0">
                    <a:latin typeface="+mn-ea"/>
                    <a:ea typeface="+mn-ea"/>
                  </a:rPr>
                  <a:t>A</a:t>
                </a:r>
                <a:r>
                  <a:rPr lang="ja-JP" altLang="en-US" sz="800" dirty="0">
                    <a:latin typeface="+mn-ea"/>
                    <a:ea typeface="+mn-ea"/>
                  </a:rPr>
                  <a:t>ランク</a:t>
                </a:r>
              </a:p>
            </p:txBody>
          </p:sp>
        </p:grpSp>
      </p:grpSp>
      <p:grpSp>
        <p:nvGrpSpPr>
          <p:cNvPr id="233" name="グループ化 232">
            <a:extLst>
              <a:ext uri="{FF2B5EF4-FFF2-40B4-BE49-F238E27FC236}">
                <a16:creationId xmlns:a16="http://schemas.microsoft.com/office/drawing/2014/main" id="{33A568C6-E72B-4EB7-B602-AA157A3B6230}"/>
              </a:ext>
            </a:extLst>
          </p:cNvPr>
          <p:cNvGrpSpPr/>
          <p:nvPr/>
        </p:nvGrpSpPr>
        <p:grpSpPr>
          <a:xfrm>
            <a:off x="2770588" y="5709155"/>
            <a:ext cx="1296145" cy="390043"/>
            <a:chOff x="1038001" y="3995936"/>
            <a:chExt cx="1166863" cy="288032"/>
          </a:xfrm>
          <a:effectLst>
            <a:outerShdw blurRad="50800" dist="38100" dir="2700000" algn="tl" rotWithShape="0">
              <a:prstClr val="black">
                <a:alpha val="40000"/>
              </a:prstClr>
            </a:outerShdw>
          </a:effectLst>
        </p:grpSpPr>
        <p:sp>
          <p:nvSpPr>
            <p:cNvPr id="234" name="フローチャート: 代替処理 233">
              <a:extLst>
                <a:ext uri="{FF2B5EF4-FFF2-40B4-BE49-F238E27FC236}">
                  <a16:creationId xmlns:a16="http://schemas.microsoft.com/office/drawing/2014/main" id="{BD245C55-9E45-442F-A4D5-7310F92B946B}"/>
                </a:ext>
              </a:extLst>
            </p:cNvPr>
            <p:cNvSpPr/>
            <p:nvPr/>
          </p:nvSpPr>
          <p:spPr>
            <a:xfrm>
              <a:off x="1268760" y="3995936"/>
              <a:ext cx="936104" cy="288032"/>
            </a:xfrm>
            <a:prstGeom prst="flowChartAlternateProcess">
              <a:avLst/>
            </a:prstGeom>
            <a:solidFill>
              <a:schemeClr val="bg1"/>
            </a:solidFill>
            <a:ln>
              <a:solidFill>
                <a:schemeClr val="accent5">
                  <a:lumMod val="60000"/>
                  <a:lumOff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235" name="グループ化 234">
              <a:extLst>
                <a:ext uri="{FF2B5EF4-FFF2-40B4-BE49-F238E27FC236}">
                  <a16:creationId xmlns:a16="http://schemas.microsoft.com/office/drawing/2014/main" id="{2461B468-2182-4CA3-8F5D-A57E7D1C66C5}"/>
                </a:ext>
              </a:extLst>
            </p:cNvPr>
            <p:cNvGrpSpPr/>
            <p:nvPr/>
          </p:nvGrpSpPr>
          <p:grpSpPr>
            <a:xfrm>
              <a:off x="1038001" y="3995936"/>
              <a:ext cx="491463" cy="288032"/>
              <a:chOff x="1038001" y="3995936"/>
              <a:chExt cx="491463" cy="288032"/>
            </a:xfrm>
            <a:effectLst/>
          </p:grpSpPr>
          <p:sp>
            <p:nvSpPr>
              <p:cNvPr id="236" name="フローチャート: 論理積ゲート 235">
                <a:extLst>
                  <a:ext uri="{FF2B5EF4-FFF2-40B4-BE49-F238E27FC236}">
                    <a16:creationId xmlns:a16="http://schemas.microsoft.com/office/drawing/2014/main" id="{79BC31E6-F27A-4203-9D08-9083434FC2D7}"/>
                  </a:ext>
                </a:extLst>
              </p:cNvPr>
              <p:cNvSpPr/>
              <p:nvPr/>
            </p:nvSpPr>
            <p:spPr>
              <a:xfrm rot="10800000">
                <a:off x="1089175" y="3995936"/>
                <a:ext cx="389116" cy="288032"/>
              </a:xfrm>
              <a:prstGeom prst="flowChartDelay">
                <a:avLst/>
              </a:prstGeom>
              <a:solidFill>
                <a:schemeClr val="accent5">
                  <a:lumMod val="60000"/>
                  <a:lumOff val="40000"/>
                </a:schemeClr>
              </a:solidFill>
              <a:ln>
                <a:solidFill>
                  <a:schemeClr val="accent5">
                    <a:lumMod val="60000"/>
                    <a:lumOff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237" name="正方形/長方形 236">
                <a:extLst>
                  <a:ext uri="{FF2B5EF4-FFF2-40B4-BE49-F238E27FC236}">
                    <a16:creationId xmlns:a16="http://schemas.microsoft.com/office/drawing/2014/main" id="{0AF0F50C-16C1-4A41-973B-9FAF3683C75B}"/>
                  </a:ext>
                </a:extLst>
              </p:cNvPr>
              <p:cNvSpPr/>
              <p:nvPr/>
            </p:nvSpPr>
            <p:spPr>
              <a:xfrm>
                <a:off x="1038001" y="4053774"/>
                <a:ext cx="491463" cy="159097"/>
              </a:xfrm>
              <a:prstGeom prst="rect">
                <a:avLst/>
              </a:prstGeom>
            </p:spPr>
            <p:txBody>
              <a:bodyPr>
                <a:spAutoFit/>
              </a:bodyPr>
              <a:lstStyle/>
              <a:p>
                <a:pPr algn="ctr" eaLnBrk="1" fontAlgn="auto" hangingPunct="1">
                  <a:spcBef>
                    <a:spcPts val="0"/>
                  </a:spcBef>
                  <a:spcAft>
                    <a:spcPts val="0"/>
                  </a:spcAft>
                  <a:defRPr/>
                </a:pPr>
                <a:r>
                  <a:rPr lang="en-US" altLang="ja-JP" sz="800" dirty="0">
                    <a:latin typeface="+mn-ea"/>
                    <a:ea typeface="+mn-ea"/>
                  </a:rPr>
                  <a:t>B</a:t>
                </a:r>
                <a:r>
                  <a:rPr lang="ja-JP" altLang="en-US" sz="800" dirty="0">
                    <a:latin typeface="+mn-ea"/>
                    <a:ea typeface="+mn-ea"/>
                  </a:rPr>
                  <a:t>ランク</a:t>
                </a:r>
              </a:p>
            </p:txBody>
          </p:sp>
        </p:grpSp>
      </p:grpSp>
      <p:grpSp>
        <p:nvGrpSpPr>
          <p:cNvPr id="238" name="グループ化 237">
            <a:extLst>
              <a:ext uri="{FF2B5EF4-FFF2-40B4-BE49-F238E27FC236}">
                <a16:creationId xmlns:a16="http://schemas.microsoft.com/office/drawing/2014/main" id="{F924ED19-F952-41DC-953D-0A74D7A0A192}"/>
              </a:ext>
            </a:extLst>
          </p:cNvPr>
          <p:cNvGrpSpPr/>
          <p:nvPr/>
        </p:nvGrpSpPr>
        <p:grpSpPr>
          <a:xfrm>
            <a:off x="4098444" y="5709155"/>
            <a:ext cx="1261531" cy="390043"/>
            <a:chOff x="1069164" y="3995936"/>
            <a:chExt cx="1135700" cy="288032"/>
          </a:xfrm>
          <a:effectLst>
            <a:outerShdw blurRad="50800" dist="38100" dir="2700000" algn="tl" rotWithShape="0">
              <a:prstClr val="black">
                <a:alpha val="40000"/>
              </a:prstClr>
            </a:outerShdw>
          </a:effectLst>
        </p:grpSpPr>
        <p:sp>
          <p:nvSpPr>
            <p:cNvPr id="239" name="フローチャート: 代替処理 238">
              <a:extLst>
                <a:ext uri="{FF2B5EF4-FFF2-40B4-BE49-F238E27FC236}">
                  <a16:creationId xmlns:a16="http://schemas.microsoft.com/office/drawing/2014/main" id="{D7EECE5D-A073-4A25-A477-1D16AC477123}"/>
                </a:ext>
              </a:extLst>
            </p:cNvPr>
            <p:cNvSpPr/>
            <p:nvPr/>
          </p:nvSpPr>
          <p:spPr>
            <a:xfrm>
              <a:off x="1268760" y="3995936"/>
              <a:ext cx="936104" cy="288032"/>
            </a:xfrm>
            <a:prstGeom prst="flowChartAlternateProcess">
              <a:avLst/>
            </a:prstGeom>
            <a:solidFill>
              <a:schemeClr val="bg1"/>
            </a:solidFill>
            <a:ln>
              <a:solidFill>
                <a:schemeClr val="accent5">
                  <a:lumMod val="40000"/>
                  <a:lumOff val="6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240" name="グループ化 239">
              <a:extLst>
                <a:ext uri="{FF2B5EF4-FFF2-40B4-BE49-F238E27FC236}">
                  <a16:creationId xmlns:a16="http://schemas.microsoft.com/office/drawing/2014/main" id="{04AA431A-3E7C-4BAC-B735-F0329A01C3E7}"/>
                </a:ext>
              </a:extLst>
            </p:cNvPr>
            <p:cNvGrpSpPr/>
            <p:nvPr/>
          </p:nvGrpSpPr>
          <p:grpSpPr>
            <a:xfrm>
              <a:off x="1069164" y="3995936"/>
              <a:ext cx="466415" cy="288032"/>
              <a:chOff x="1069164" y="3995936"/>
              <a:chExt cx="466415" cy="288032"/>
            </a:xfrm>
            <a:effectLst/>
          </p:grpSpPr>
          <p:sp>
            <p:nvSpPr>
              <p:cNvPr id="241" name="フローチャート: 論理積ゲート 240">
                <a:extLst>
                  <a:ext uri="{FF2B5EF4-FFF2-40B4-BE49-F238E27FC236}">
                    <a16:creationId xmlns:a16="http://schemas.microsoft.com/office/drawing/2014/main" id="{B50F9D5D-6688-4F4D-BCC6-4AFA874F6E30}"/>
                  </a:ext>
                </a:extLst>
              </p:cNvPr>
              <p:cNvSpPr/>
              <p:nvPr/>
            </p:nvSpPr>
            <p:spPr>
              <a:xfrm rot="10800000">
                <a:off x="1102828" y="3995936"/>
                <a:ext cx="389116" cy="288032"/>
              </a:xfrm>
              <a:prstGeom prst="flowChartDelay">
                <a:avLst/>
              </a:prstGeom>
              <a:solidFill>
                <a:schemeClr val="accent5">
                  <a:lumMod val="40000"/>
                  <a:lumOff val="60000"/>
                </a:schemeClr>
              </a:solidFill>
              <a:ln>
                <a:solidFill>
                  <a:schemeClr val="accent5">
                    <a:lumMod val="40000"/>
                    <a:lumOff val="6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242" name="正方形/長方形 241">
                <a:extLst>
                  <a:ext uri="{FF2B5EF4-FFF2-40B4-BE49-F238E27FC236}">
                    <a16:creationId xmlns:a16="http://schemas.microsoft.com/office/drawing/2014/main" id="{6B141C6D-E74F-439B-AE3C-C06213BE7C8E}"/>
                  </a:ext>
                </a:extLst>
              </p:cNvPr>
              <p:cNvSpPr/>
              <p:nvPr/>
            </p:nvSpPr>
            <p:spPr>
              <a:xfrm>
                <a:off x="1069164" y="4053774"/>
                <a:ext cx="466415" cy="159097"/>
              </a:xfrm>
              <a:prstGeom prst="rect">
                <a:avLst/>
              </a:prstGeom>
            </p:spPr>
            <p:txBody>
              <a:bodyPr wrap="none">
                <a:spAutoFit/>
              </a:bodyPr>
              <a:lstStyle/>
              <a:p>
                <a:pPr algn="ctr" eaLnBrk="1" fontAlgn="auto" hangingPunct="1">
                  <a:spcBef>
                    <a:spcPts val="0"/>
                  </a:spcBef>
                  <a:spcAft>
                    <a:spcPts val="0"/>
                  </a:spcAft>
                  <a:defRPr/>
                </a:pPr>
                <a:r>
                  <a:rPr lang="en-US" altLang="ja-JP" sz="800" dirty="0">
                    <a:latin typeface="+mn-ea"/>
                    <a:ea typeface="+mn-ea"/>
                  </a:rPr>
                  <a:t>C</a:t>
                </a:r>
                <a:r>
                  <a:rPr lang="ja-JP" altLang="en-US" sz="800" dirty="0">
                    <a:latin typeface="+mn-ea"/>
                    <a:ea typeface="+mn-ea"/>
                  </a:rPr>
                  <a:t>ランク</a:t>
                </a:r>
              </a:p>
            </p:txBody>
          </p:sp>
        </p:grpSp>
      </p:grpSp>
      <p:grpSp>
        <p:nvGrpSpPr>
          <p:cNvPr id="243" name="グループ化 242">
            <a:extLst>
              <a:ext uri="{FF2B5EF4-FFF2-40B4-BE49-F238E27FC236}">
                <a16:creationId xmlns:a16="http://schemas.microsoft.com/office/drawing/2014/main" id="{4F4B9376-BE40-434B-BEBA-B8BD85A19E85}"/>
              </a:ext>
            </a:extLst>
          </p:cNvPr>
          <p:cNvGrpSpPr/>
          <p:nvPr/>
        </p:nvGrpSpPr>
        <p:grpSpPr>
          <a:xfrm>
            <a:off x="5423227" y="5709155"/>
            <a:ext cx="1243186" cy="390043"/>
            <a:chOff x="1085678" y="3995936"/>
            <a:chExt cx="1119186" cy="288032"/>
          </a:xfrm>
          <a:effectLst>
            <a:outerShdw blurRad="50800" dist="38100" dir="2700000" algn="tl" rotWithShape="0">
              <a:prstClr val="black">
                <a:alpha val="40000"/>
              </a:prstClr>
            </a:outerShdw>
          </a:effectLst>
        </p:grpSpPr>
        <p:sp>
          <p:nvSpPr>
            <p:cNvPr id="244" name="フローチャート: 代替処理 243">
              <a:extLst>
                <a:ext uri="{FF2B5EF4-FFF2-40B4-BE49-F238E27FC236}">
                  <a16:creationId xmlns:a16="http://schemas.microsoft.com/office/drawing/2014/main" id="{830B7812-40D8-4600-8D9C-F08F5328AC62}"/>
                </a:ext>
              </a:extLst>
            </p:cNvPr>
            <p:cNvSpPr/>
            <p:nvPr/>
          </p:nvSpPr>
          <p:spPr>
            <a:xfrm>
              <a:off x="1268760" y="3995936"/>
              <a:ext cx="936104" cy="288032"/>
            </a:xfrm>
            <a:prstGeom prst="flowChartAlternateProcess">
              <a:avLst/>
            </a:prstGeom>
            <a:solidFill>
              <a:schemeClr val="bg1"/>
            </a:solidFill>
            <a:ln>
              <a:solidFill>
                <a:schemeClr val="accent5">
                  <a:lumMod val="20000"/>
                  <a:lumOff val="8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245" name="グループ化 244">
              <a:extLst>
                <a:ext uri="{FF2B5EF4-FFF2-40B4-BE49-F238E27FC236}">
                  <a16:creationId xmlns:a16="http://schemas.microsoft.com/office/drawing/2014/main" id="{D04615B9-0023-4CAF-A379-949C04C52B04}"/>
                </a:ext>
              </a:extLst>
            </p:cNvPr>
            <p:cNvGrpSpPr/>
            <p:nvPr/>
          </p:nvGrpSpPr>
          <p:grpSpPr>
            <a:xfrm>
              <a:off x="1085678" y="3995936"/>
              <a:ext cx="474314" cy="288032"/>
              <a:chOff x="1085678" y="3995936"/>
              <a:chExt cx="474314" cy="288032"/>
            </a:xfrm>
            <a:effectLst/>
          </p:grpSpPr>
          <p:sp>
            <p:nvSpPr>
              <p:cNvPr id="246" name="フローチャート: 論理積ゲート 245">
                <a:extLst>
                  <a:ext uri="{FF2B5EF4-FFF2-40B4-BE49-F238E27FC236}">
                    <a16:creationId xmlns:a16="http://schemas.microsoft.com/office/drawing/2014/main" id="{315DA3F9-AF69-42C5-8875-B1384AFDDA05}"/>
                  </a:ext>
                </a:extLst>
              </p:cNvPr>
              <p:cNvSpPr/>
              <p:nvPr/>
            </p:nvSpPr>
            <p:spPr>
              <a:xfrm rot="10800000">
                <a:off x="1102828" y="3995936"/>
                <a:ext cx="389116" cy="288032"/>
              </a:xfrm>
              <a:prstGeom prst="flowChartDelay">
                <a:avLst/>
              </a:prstGeom>
              <a:solidFill>
                <a:schemeClr val="accent5">
                  <a:lumMod val="20000"/>
                  <a:lumOff val="80000"/>
                </a:schemeClr>
              </a:solidFill>
              <a:ln>
                <a:solidFill>
                  <a:schemeClr val="accent5">
                    <a:lumMod val="20000"/>
                    <a:lumOff val="8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247" name="正方形/長方形 246">
                <a:extLst>
                  <a:ext uri="{FF2B5EF4-FFF2-40B4-BE49-F238E27FC236}">
                    <a16:creationId xmlns:a16="http://schemas.microsoft.com/office/drawing/2014/main" id="{E270FA4A-E0CC-4B65-9038-1B4BAF95E949}"/>
                  </a:ext>
                </a:extLst>
              </p:cNvPr>
              <p:cNvSpPr/>
              <p:nvPr/>
            </p:nvSpPr>
            <p:spPr>
              <a:xfrm>
                <a:off x="1085678" y="4053542"/>
                <a:ext cx="474314" cy="159097"/>
              </a:xfrm>
              <a:prstGeom prst="rect">
                <a:avLst/>
              </a:prstGeom>
            </p:spPr>
            <p:txBody>
              <a:bodyPr>
                <a:spAutoFit/>
              </a:bodyPr>
              <a:lstStyle/>
              <a:p>
                <a:pPr algn="ctr" eaLnBrk="1" fontAlgn="auto" hangingPunct="1">
                  <a:spcBef>
                    <a:spcPts val="0"/>
                  </a:spcBef>
                  <a:spcAft>
                    <a:spcPts val="0"/>
                  </a:spcAft>
                  <a:defRPr/>
                </a:pPr>
                <a:r>
                  <a:rPr lang="en-US" altLang="ja-JP" sz="800" dirty="0">
                    <a:latin typeface="+mn-ea"/>
                    <a:ea typeface="+mn-ea"/>
                  </a:rPr>
                  <a:t>D</a:t>
                </a:r>
                <a:r>
                  <a:rPr lang="ja-JP" altLang="en-US" sz="800" dirty="0">
                    <a:latin typeface="+mn-ea"/>
                    <a:ea typeface="+mn-ea"/>
                  </a:rPr>
                  <a:t>ランク</a:t>
                </a:r>
              </a:p>
            </p:txBody>
          </p:sp>
        </p:grpSp>
      </p:grpSp>
      <p:grpSp>
        <p:nvGrpSpPr>
          <p:cNvPr id="248" name="グループ化 247">
            <a:extLst>
              <a:ext uri="{FF2B5EF4-FFF2-40B4-BE49-F238E27FC236}">
                <a16:creationId xmlns:a16="http://schemas.microsoft.com/office/drawing/2014/main" id="{B777CC15-B7C7-4C32-94A5-8AEC29B4EC60}"/>
              </a:ext>
            </a:extLst>
          </p:cNvPr>
          <p:cNvGrpSpPr/>
          <p:nvPr/>
        </p:nvGrpSpPr>
        <p:grpSpPr>
          <a:xfrm>
            <a:off x="1497434" y="6246056"/>
            <a:ext cx="1255120" cy="390043"/>
            <a:chOff x="1074934" y="3995936"/>
            <a:chExt cx="1129930" cy="288032"/>
          </a:xfrm>
          <a:effectLst>
            <a:outerShdw blurRad="50800" dist="38100" dir="2700000" algn="tl" rotWithShape="0">
              <a:prstClr val="black">
                <a:alpha val="40000"/>
              </a:prstClr>
            </a:outerShdw>
          </a:effectLst>
        </p:grpSpPr>
        <p:sp>
          <p:nvSpPr>
            <p:cNvPr id="249" name="フローチャート: 代替処理 248">
              <a:extLst>
                <a:ext uri="{FF2B5EF4-FFF2-40B4-BE49-F238E27FC236}">
                  <a16:creationId xmlns:a16="http://schemas.microsoft.com/office/drawing/2014/main" id="{D340F949-5C20-492C-9DBD-CF956A92CF74}"/>
                </a:ext>
              </a:extLst>
            </p:cNvPr>
            <p:cNvSpPr/>
            <p:nvPr/>
          </p:nvSpPr>
          <p:spPr>
            <a:xfrm>
              <a:off x="1268760" y="3995936"/>
              <a:ext cx="936104" cy="288032"/>
            </a:xfrm>
            <a:prstGeom prst="flowChartAlternateProcess">
              <a:avLst/>
            </a:prstGeom>
            <a:solidFill>
              <a:schemeClr val="bg1"/>
            </a:solidFill>
            <a:ln>
              <a:solidFill>
                <a:srgbClr val="6BBBC3"/>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250" name="グループ化 249">
              <a:extLst>
                <a:ext uri="{FF2B5EF4-FFF2-40B4-BE49-F238E27FC236}">
                  <a16:creationId xmlns:a16="http://schemas.microsoft.com/office/drawing/2014/main" id="{A7DFCD09-DDA3-4386-B905-3E02CE8C7382}"/>
                </a:ext>
              </a:extLst>
            </p:cNvPr>
            <p:cNvGrpSpPr/>
            <p:nvPr/>
          </p:nvGrpSpPr>
          <p:grpSpPr>
            <a:xfrm>
              <a:off x="1074934" y="3995936"/>
              <a:ext cx="454870" cy="288032"/>
              <a:chOff x="1074934" y="3995936"/>
              <a:chExt cx="454870" cy="288032"/>
            </a:xfrm>
            <a:effectLst/>
          </p:grpSpPr>
          <p:sp>
            <p:nvSpPr>
              <p:cNvPr id="251" name="フローチャート: 論理積ゲート 250">
                <a:extLst>
                  <a:ext uri="{FF2B5EF4-FFF2-40B4-BE49-F238E27FC236}">
                    <a16:creationId xmlns:a16="http://schemas.microsoft.com/office/drawing/2014/main" id="{057050BF-2BDD-4073-A091-FBCC1BB8DD67}"/>
                  </a:ext>
                </a:extLst>
              </p:cNvPr>
              <p:cNvSpPr/>
              <p:nvPr/>
            </p:nvSpPr>
            <p:spPr>
              <a:xfrm rot="10800000">
                <a:off x="1102828" y="3995936"/>
                <a:ext cx="389116" cy="288032"/>
              </a:xfrm>
              <a:prstGeom prst="flowChartDelay">
                <a:avLst/>
              </a:prstGeom>
              <a:solidFill>
                <a:srgbClr val="6BBBC3"/>
              </a:solidFill>
              <a:ln>
                <a:solidFill>
                  <a:srgbClr val="6BBBC3"/>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252" name="正方形/長方形 251">
                <a:extLst>
                  <a:ext uri="{FF2B5EF4-FFF2-40B4-BE49-F238E27FC236}">
                    <a16:creationId xmlns:a16="http://schemas.microsoft.com/office/drawing/2014/main" id="{7B6C83C6-EA33-4ADE-B601-1D9D082FAB50}"/>
                  </a:ext>
                </a:extLst>
              </p:cNvPr>
              <p:cNvSpPr/>
              <p:nvPr/>
            </p:nvSpPr>
            <p:spPr>
              <a:xfrm>
                <a:off x="1074934" y="4053774"/>
                <a:ext cx="454870" cy="159097"/>
              </a:xfrm>
              <a:prstGeom prst="rect">
                <a:avLst/>
              </a:prstGeom>
            </p:spPr>
            <p:txBody>
              <a:bodyPr wrap="none">
                <a:spAutoFit/>
              </a:bodyPr>
              <a:lstStyle/>
              <a:p>
                <a:pPr algn="ctr" eaLnBrk="1" fontAlgn="auto" hangingPunct="1">
                  <a:spcBef>
                    <a:spcPts val="0"/>
                  </a:spcBef>
                  <a:spcAft>
                    <a:spcPts val="0"/>
                  </a:spcAft>
                  <a:defRPr/>
                </a:pPr>
                <a:r>
                  <a:rPr lang="en-US" altLang="ja-JP" sz="800" dirty="0">
                    <a:latin typeface="+mn-ea"/>
                    <a:ea typeface="+mn-ea"/>
                  </a:rPr>
                  <a:t>A</a:t>
                </a:r>
                <a:r>
                  <a:rPr lang="ja-JP" altLang="en-US" sz="800" dirty="0">
                    <a:latin typeface="+mn-ea"/>
                    <a:ea typeface="+mn-ea"/>
                  </a:rPr>
                  <a:t>ランク</a:t>
                </a:r>
              </a:p>
            </p:txBody>
          </p:sp>
        </p:grpSp>
      </p:grpSp>
      <p:grpSp>
        <p:nvGrpSpPr>
          <p:cNvPr id="253" name="グループ化 252">
            <a:extLst>
              <a:ext uri="{FF2B5EF4-FFF2-40B4-BE49-F238E27FC236}">
                <a16:creationId xmlns:a16="http://schemas.microsoft.com/office/drawing/2014/main" id="{9B34CC79-8C1E-407B-A69D-09147CC2FD16}"/>
              </a:ext>
            </a:extLst>
          </p:cNvPr>
          <p:cNvGrpSpPr/>
          <p:nvPr/>
        </p:nvGrpSpPr>
        <p:grpSpPr>
          <a:xfrm>
            <a:off x="2770588" y="6234568"/>
            <a:ext cx="1296145" cy="390043"/>
            <a:chOff x="1038001" y="3995936"/>
            <a:chExt cx="1166863" cy="288032"/>
          </a:xfrm>
          <a:effectLst>
            <a:outerShdw blurRad="50800" dist="38100" dir="2700000" algn="tl" rotWithShape="0">
              <a:prstClr val="black">
                <a:alpha val="40000"/>
              </a:prstClr>
            </a:outerShdw>
          </a:effectLst>
        </p:grpSpPr>
        <p:sp>
          <p:nvSpPr>
            <p:cNvPr id="254" name="フローチャート: 代替処理 253">
              <a:extLst>
                <a:ext uri="{FF2B5EF4-FFF2-40B4-BE49-F238E27FC236}">
                  <a16:creationId xmlns:a16="http://schemas.microsoft.com/office/drawing/2014/main" id="{30D74F03-FB2D-4E82-B2C8-847ACD961672}"/>
                </a:ext>
              </a:extLst>
            </p:cNvPr>
            <p:cNvSpPr/>
            <p:nvPr/>
          </p:nvSpPr>
          <p:spPr>
            <a:xfrm>
              <a:off x="1268760" y="3995936"/>
              <a:ext cx="936104" cy="288032"/>
            </a:xfrm>
            <a:prstGeom prst="flowChartAlternateProcess">
              <a:avLst/>
            </a:prstGeom>
            <a:solidFill>
              <a:schemeClr val="bg1"/>
            </a:solidFill>
            <a:ln>
              <a:solidFill>
                <a:schemeClr val="accent5">
                  <a:lumMod val="60000"/>
                  <a:lumOff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255" name="グループ化 254">
              <a:extLst>
                <a:ext uri="{FF2B5EF4-FFF2-40B4-BE49-F238E27FC236}">
                  <a16:creationId xmlns:a16="http://schemas.microsoft.com/office/drawing/2014/main" id="{09298F0E-2816-4611-B725-6BF69D4BD83C}"/>
                </a:ext>
              </a:extLst>
            </p:cNvPr>
            <p:cNvGrpSpPr/>
            <p:nvPr/>
          </p:nvGrpSpPr>
          <p:grpSpPr>
            <a:xfrm>
              <a:off x="1038001" y="3995936"/>
              <a:ext cx="491463" cy="288032"/>
              <a:chOff x="1038001" y="3995936"/>
              <a:chExt cx="491463" cy="288032"/>
            </a:xfrm>
            <a:effectLst/>
          </p:grpSpPr>
          <p:sp>
            <p:nvSpPr>
              <p:cNvPr id="256" name="フローチャート: 論理積ゲート 255">
                <a:extLst>
                  <a:ext uri="{FF2B5EF4-FFF2-40B4-BE49-F238E27FC236}">
                    <a16:creationId xmlns:a16="http://schemas.microsoft.com/office/drawing/2014/main" id="{C598DF46-0FB4-4D56-8C19-BCE296A672CA}"/>
                  </a:ext>
                </a:extLst>
              </p:cNvPr>
              <p:cNvSpPr/>
              <p:nvPr/>
            </p:nvSpPr>
            <p:spPr>
              <a:xfrm rot="10800000">
                <a:off x="1089175" y="3995936"/>
                <a:ext cx="389116" cy="288032"/>
              </a:xfrm>
              <a:prstGeom prst="flowChartDelay">
                <a:avLst/>
              </a:prstGeom>
              <a:solidFill>
                <a:schemeClr val="accent5">
                  <a:lumMod val="60000"/>
                  <a:lumOff val="40000"/>
                </a:schemeClr>
              </a:solidFill>
              <a:ln>
                <a:solidFill>
                  <a:schemeClr val="accent5">
                    <a:lumMod val="60000"/>
                    <a:lumOff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257" name="正方形/長方形 256">
                <a:extLst>
                  <a:ext uri="{FF2B5EF4-FFF2-40B4-BE49-F238E27FC236}">
                    <a16:creationId xmlns:a16="http://schemas.microsoft.com/office/drawing/2014/main" id="{AA331EAE-0A4E-4B3C-9E2E-627E09EAE53B}"/>
                  </a:ext>
                </a:extLst>
              </p:cNvPr>
              <p:cNvSpPr/>
              <p:nvPr/>
            </p:nvSpPr>
            <p:spPr>
              <a:xfrm>
                <a:off x="1038001" y="4053774"/>
                <a:ext cx="491463" cy="159097"/>
              </a:xfrm>
              <a:prstGeom prst="rect">
                <a:avLst/>
              </a:prstGeom>
            </p:spPr>
            <p:txBody>
              <a:bodyPr>
                <a:spAutoFit/>
              </a:bodyPr>
              <a:lstStyle/>
              <a:p>
                <a:pPr algn="ctr" eaLnBrk="1" fontAlgn="auto" hangingPunct="1">
                  <a:spcBef>
                    <a:spcPts val="0"/>
                  </a:spcBef>
                  <a:spcAft>
                    <a:spcPts val="0"/>
                  </a:spcAft>
                  <a:defRPr/>
                </a:pPr>
                <a:r>
                  <a:rPr lang="en-US" altLang="ja-JP" sz="800" dirty="0">
                    <a:latin typeface="+mn-ea"/>
                    <a:ea typeface="+mn-ea"/>
                  </a:rPr>
                  <a:t>B</a:t>
                </a:r>
                <a:r>
                  <a:rPr lang="ja-JP" altLang="en-US" sz="800" dirty="0">
                    <a:latin typeface="+mn-ea"/>
                    <a:ea typeface="+mn-ea"/>
                  </a:rPr>
                  <a:t>ランク</a:t>
                </a:r>
              </a:p>
            </p:txBody>
          </p:sp>
        </p:grpSp>
      </p:grpSp>
      <p:grpSp>
        <p:nvGrpSpPr>
          <p:cNvPr id="258" name="グループ化 257">
            <a:extLst>
              <a:ext uri="{FF2B5EF4-FFF2-40B4-BE49-F238E27FC236}">
                <a16:creationId xmlns:a16="http://schemas.microsoft.com/office/drawing/2014/main" id="{9C02936D-FF00-45F6-83C0-A9F1655A6048}"/>
              </a:ext>
            </a:extLst>
          </p:cNvPr>
          <p:cNvGrpSpPr/>
          <p:nvPr/>
        </p:nvGrpSpPr>
        <p:grpSpPr>
          <a:xfrm>
            <a:off x="4098444" y="6234568"/>
            <a:ext cx="1261531" cy="390043"/>
            <a:chOff x="1069164" y="3995936"/>
            <a:chExt cx="1135700" cy="288032"/>
          </a:xfrm>
          <a:effectLst>
            <a:outerShdw blurRad="50800" dist="38100" dir="2700000" algn="tl" rotWithShape="0">
              <a:prstClr val="black">
                <a:alpha val="40000"/>
              </a:prstClr>
            </a:outerShdw>
          </a:effectLst>
        </p:grpSpPr>
        <p:sp>
          <p:nvSpPr>
            <p:cNvPr id="259" name="フローチャート: 代替処理 258">
              <a:extLst>
                <a:ext uri="{FF2B5EF4-FFF2-40B4-BE49-F238E27FC236}">
                  <a16:creationId xmlns:a16="http://schemas.microsoft.com/office/drawing/2014/main" id="{1CCB63DE-B928-4AAB-AD22-751991390526}"/>
                </a:ext>
              </a:extLst>
            </p:cNvPr>
            <p:cNvSpPr/>
            <p:nvPr/>
          </p:nvSpPr>
          <p:spPr>
            <a:xfrm>
              <a:off x="1268760" y="3995936"/>
              <a:ext cx="936104" cy="288032"/>
            </a:xfrm>
            <a:prstGeom prst="flowChartAlternateProcess">
              <a:avLst/>
            </a:prstGeom>
            <a:solidFill>
              <a:schemeClr val="bg1"/>
            </a:solidFill>
            <a:ln>
              <a:solidFill>
                <a:schemeClr val="accent5">
                  <a:lumMod val="40000"/>
                  <a:lumOff val="6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260" name="グループ化 259">
              <a:extLst>
                <a:ext uri="{FF2B5EF4-FFF2-40B4-BE49-F238E27FC236}">
                  <a16:creationId xmlns:a16="http://schemas.microsoft.com/office/drawing/2014/main" id="{4C23769E-E454-468F-BBAF-493D2DFDF0D6}"/>
                </a:ext>
              </a:extLst>
            </p:cNvPr>
            <p:cNvGrpSpPr/>
            <p:nvPr/>
          </p:nvGrpSpPr>
          <p:grpSpPr>
            <a:xfrm>
              <a:off x="1069164" y="3995936"/>
              <a:ext cx="466415" cy="288032"/>
              <a:chOff x="1069164" y="3995936"/>
              <a:chExt cx="466415" cy="288032"/>
            </a:xfrm>
            <a:effectLst/>
          </p:grpSpPr>
          <p:sp>
            <p:nvSpPr>
              <p:cNvPr id="261" name="フローチャート: 論理積ゲート 260">
                <a:extLst>
                  <a:ext uri="{FF2B5EF4-FFF2-40B4-BE49-F238E27FC236}">
                    <a16:creationId xmlns:a16="http://schemas.microsoft.com/office/drawing/2014/main" id="{FECB7CE7-2321-4397-ACC8-FE346DF6BC8D}"/>
                  </a:ext>
                </a:extLst>
              </p:cNvPr>
              <p:cNvSpPr/>
              <p:nvPr/>
            </p:nvSpPr>
            <p:spPr>
              <a:xfrm rot="10800000">
                <a:off x="1102828" y="3995936"/>
                <a:ext cx="389116" cy="288032"/>
              </a:xfrm>
              <a:prstGeom prst="flowChartDelay">
                <a:avLst/>
              </a:prstGeom>
              <a:solidFill>
                <a:schemeClr val="accent5">
                  <a:lumMod val="40000"/>
                  <a:lumOff val="60000"/>
                </a:schemeClr>
              </a:solidFill>
              <a:ln>
                <a:solidFill>
                  <a:schemeClr val="accent5">
                    <a:lumMod val="40000"/>
                    <a:lumOff val="6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262" name="正方形/長方形 261">
                <a:extLst>
                  <a:ext uri="{FF2B5EF4-FFF2-40B4-BE49-F238E27FC236}">
                    <a16:creationId xmlns:a16="http://schemas.microsoft.com/office/drawing/2014/main" id="{469E915F-22DD-4287-A634-EF57AEA2A355}"/>
                  </a:ext>
                </a:extLst>
              </p:cNvPr>
              <p:cNvSpPr/>
              <p:nvPr/>
            </p:nvSpPr>
            <p:spPr>
              <a:xfrm>
                <a:off x="1069164" y="4053774"/>
                <a:ext cx="466415" cy="159097"/>
              </a:xfrm>
              <a:prstGeom prst="rect">
                <a:avLst/>
              </a:prstGeom>
            </p:spPr>
            <p:txBody>
              <a:bodyPr wrap="none">
                <a:spAutoFit/>
              </a:bodyPr>
              <a:lstStyle/>
              <a:p>
                <a:pPr algn="ctr" eaLnBrk="1" fontAlgn="auto" hangingPunct="1">
                  <a:spcBef>
                    <a:spcPts val="0"/>
                  </a:spcBef>
                  <a:spcAft>
                    <a:spcPts val="0"/>
                  </a:spcAft>
                  <a:defRPr/>
                </a:pPr>
                <a:r>
                  <a:rPr lang="en-US" altLang="ja-JP" sz="800" dirty="0">
                    <a:latin typeface="+mn-ea"/>
                    <a:ea typeface="+mn-ea"/>
                  </a:rPr>
                  <a:t>C</a:t>
                </a:r>
                <a:r>
                  <a:rPr lang="ja-JP" altLang="en-US" sz="800" dirty="0">
                    <a:latin typeface="+mn-ea"/>
                    <a:ea typeface="+mn-ea"/>
                  </a:rPr>
                  <a:t>ランク</a:t>
                </a:r>
              </a:p>
            </p:txBody>
          </p:sp>
        </p:grpSp>
      </p:grpSp>
      <p:grpSp>
        <p:nvGrpSpPr>
          <p:cNvPr id="263" name="グループ化 262">
            <a:extLst>
              <a:ext uri="{FF2B5EF4-FFF2-40B4-BE49-F238E27FC236}">
                <a16:creationId xmlns:a16="http://schemas.microsoft.com/office/drawing/2014/main" id="{53C9CDE9-6BC4-4955-8CFC-5D5BAB9EA957}"/>
              </a:ext>
            </a:extLst>
          </p:cNvPr>
          <p:cNvGrpSpPr/>
          <p:nvPr/>
        </p:nvGrpSpPr>
        <p:grpSpPr>
          <a:xfrm>
            <a:off x="5423227" y="6234568"/>
            <a:ext cx="1243186" cy="390043"/>
            <a:chOff x="1085678" y="3995936"/>
            <a:chExt cx="1119186" cy="288032"/>
          </a:xfrm>
          <a:effectLst>
            <a:outerShdw blurRad="50800" dist="38100" dir="2700000" algn="tl" rotWithShape="0">
              <a:prstClr val="black">
                <a:alpha val="40000"/>
              </a:prstClr>
            </a:outerShdw>
          </a:effectLst>
        </p:grpSpPr>
        <p:sp>
          <p:nvSpPr>
            <p:cNvPr id="264" name="フローチャート: 代替処理 263">
              <a:extLst>
                <a:ext uri="{FF2B5EF4-FFF2-40B4-BE49-F238E27FC236}">
                  <a16:creationId xmlns:a16="http://schemas.microsoft.com/office/drawing/2014/main" id="{86410859-EBC1-4F51-A77F-28AFAEDBE353}"/>
                </a:ext>
              </a:extLst>
            </p:cNvPr>
            <p:cNvSpPr/>
            <p:nvPr/>
          </p:nvSpPr>
          <p:spPr>
            <a:xfrm>
              <a:off x="1268760" y="3995936"/>
              <a:ext cx="936104" cy="288032"/>
            </a:xfrm>
            <a:prstGeom prst="flowChartAlternateProcess">
              <a:avLst/>
            </a:prstGeom>
            <a:solidFill>
              <a:schemeClr val="bg1"/>
            </a:solidFill>
            <a:ln>
              <a:solidFill>
                <a:schemeClr val="accent5">
                  <a:lumMod val="20000"/>
                  <a:lumOff val="8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265" name="グループ化 264">
              <a:extLst>
                <a:ext uri="{FF2B5EF4-FFF2-40B4-BE49-F238E27FC236}">
                  <a16:creationId xmlns:a16="http://schemas.microsoft.com/office/drawing/2014/main" id="{1E8520DF-29D9-48F7-B3C3-BACCCF7F0C95}"/>
                </a:ext>
              </a:extLst>
            </p:cNvPr>
            <p:cNvGrpSpPr/>
            <p:nvPr/>
          </p:nvGrpSpPr>
          <p:grpSpPr>
            <a:xfrm>
              <a:off x="1085678" y="3995936"/>
              <a:ext cx="474314" cy="288032"/>
              <a:chOff x="1085678" y="3995936"/>
              <a:chExt cx="474314" cy="288032"/>
            </a:xfrm>
            <a:effectLst/>
          </p:grpSpPr>
          <p:sp>
            <p:nvSpPr>
              <p:cNvPr id="266" name="フローチャート: 論理積ゲート 265">
                <a:extLst>
                  <a:ext uri="{FF2B5EF4-FFF2-40B4-BE49-F238E27FC236}">
                    <a16:creationId xmlns:a16="http://schemas.microsoft.com/office/drawing/2014/main" id="{7FD1EABE-3C38-4F10-97A3-92877725B54A}"/>
                  </a:ext>
                </a:extLst>
              </p:cNvPr>
              <p:cNvSpPr/>
              <p:nvPr/>
            </p:nvSpPr>
            <p:spPr>
              <a:xfrm rot="10800000">
                <a:off x="1102828" y="3995936"/>
                <a:ext cx="389116" cy="288032"/>
              </a:xfrm>
              <a:prstGeom prst="flowChartDelay">
                <a:avLst/>
              </a:prstGeom>
              <a:solidFill>
                <a:schemeClr val="accent5">
                  <a:lumMod val="20000"/>
                  <a:lumOff val="80000"/>
                </a:schemeClr>
              </a:solidFill>
              <a:ln>
                <a:solidFill>
                  <a:schemeClr val="accent5">
                    <a:lumMod val="20000"/>
                    <a:lumOff val="8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267" name="正方形/長方形 266">
                <a:extLst>
                  <a:ext uri="{FF2B5EF4-FFF2-40B4-BE49-F238E27FC236}">
                    <a16:creationId xmlns:a16="http://schemas.microsoft.com/office/drawing/2014/main" id="{CFDF95FA-7A34-44F6-98A8-6685D4FA5302}"/>
                  </a:ext>
                </a:extLst>
              </p:cNvPr>
              <p:cNvSpPr/>
              <p:nvPr/>
            </p:nvSpPr>
            <p:spPr>
              <a:xfrm>
                <a:off x="1085678" y="4053542"/>
                <a:ext cx="474314" cy="159097"/>
              </a:xfrm>
              <a:prstGeom prst="rect">
                <a:avLst/>
              </a:prstGeom>
            </p:spPr>
            <p:txBody>
              <a:bodyPr>
                <a:spAutoFit/>
              </a:bodyPr>
              <a:lstStyle/>
              <a:p>
                <a:pPr algn="ctr" eaLnBrk="1" fontAlgn="auto" hangingPunct="1">
                  <a:spcBef>
                    <a:spcPts val="0"/>
                  </a:spcBef>
                  <a:spcAft>
                    <a:spcPts val="0"/>
                  </a:spcAft>
                  <a:defRPr/>
                </a:pPr>
                <a:r>
                  <a:rPr lang="en-US" altLang="ja-JP" sz="800" dirty="0">
                    <a:latin typeface="+mn-ea"/>
                    <a:ea typeface="+mn-ea"/>
                  </a:rPr>
                  <a:t>D</a:t>
                </a:r>
                <a:r>
                  <a:rPr lang="ja-JP" altLang="en-US" sz="800" dirty="0">
                    <a:latin typeface="+mn-ea"/>
                    <a:ea typeface="+mn-ea"/>
                  </a:rPr>
                  <a:t>ランク</a:t>
                </a:r>
              </a:p>
            </p:txBody>
          </p:sp>
        </p:grpSp>
      </p:grpSp>
      <p:grpSp>
        <p:nvGrpSpPr>
          <p:cNvPr id="268" name="グループ化 267">
            <a:extLst>
              <a:ext uri="{FF2B5EF4-FFF2-40B4-BE49-F238E27FC236}">
                <a16:creationId xmlns:a16="http://schemas.microsoft.com/office/drawing/2014/main" id="{E4C45C99-E858-46D1-93C0-ECDC4E3355AD}"/>
              </a:ext>
            </a:extLst>
          </p:cNvPr>
          <p:cNvGrpSpPr/>
          <p:nvPr/>
        </p:nvGrpSpPr>
        <p:grpSpPr>
          <a:xfrm>
            <a:off x="1497434" y="6771469"/>
            <a:ext cx="1255120" cy="390043"/>
            <a:chOff x="1074934" y="3995936"/>
            <a:chExt cx="1129930" cy="288032"/>
          </a:xfrm>
          <a:effectLst>
            <a:outerShdw blurRad="50800" dist="38100" dir="2700000" algn="tl" rotWithShape="0">
              <a:prstClr val="black">
                <a:alpha val="40000"/>
              </a:prstClr>
            </a:outerShdw>
          </a:effectLst>
        </p:grpSpPr>
        <p:sp>
          <p:nvSpPr>
            <p:cNvPr id="269" name="フローチャート: 代替処理 268">
              <a:extLst>
                <a:ext uri="{FF2B5EF4-FFF2-40B4-BE49-F238E27FC236}">
                  <a16:creationId xmlns:a16="http://schemas.microsoft.com/office/drawing/2014/main" id="{F7D523D4-B4E8-463A-A95B-02EF6F41D25C}"/>
                </a:ext>
              </a:extLst>
            </p:cNvPr>
            <p:cNvSpPr/>
            <p:nvPr/>
          </p:nvSpPr>
          <p:spPr>
            <a:xfrm>
              <a:off x="1268760" y="3995936"/>
              <a:ext cx="936104" cy="288032"/>
            </a:xfrm>
            <a:prstGeom prst="flowChartAlternateProcess">
              <a:avLst/>
            </a:prstGeom>
            <a:solidFill>
              <a:schemeClr val="bg1"/>
            </a:solidFill>
            <a:ln>
              <a:solidFill>
                <a:srgbClr val="6BBBC3"/>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270" name="グループ化 269">
              <a:extLst>
                <a:ext uri="{FF2B5EF4-FFF2-40B4-BE49-F238E27FC236}">
                  <a16:creationId xmlns:a16="http://schemas.microsoft.com/office/drawing/2014/main" id="{89EA2F96-42CC-4C38-BFEE-255A4249C57E}"/>
                </a:ext>
              </a:extLst>
            </p:cNvPr>
            <p:cNvGrpSpPr/>
            <p:nvPr/>
          </p:nvGrpSpPr>
          <p:grpSpPr>
            <a:xfrm>
              <a:off x="1074934" y="3995936"/>
              <a:ext cx="454870" cy="288032"/>
              <a:chOff x="1074934" y="3995936"/>
              <a:chExt cx="454870" cy="288032"/>
            </a:xfrm>
            <a:effectLst/>
          </p:grpSpPr>
          <p:sp>
            <p:nvSpPr>
              <p:cNvPr id="271" name="フローチャート: 論理積ゲート 270">
                <a:extLst>
                  <a:ext uri="{FF2B5EF4-FFF2-40B4-BE49-F238E27FC236}">
                    <a16:creationId xmlns:a16="http://schemas.microsoft.com/office/drawing/2014/main" id="{6A30FD97-E70C-4ED8-988A-3BD3AAE7FD62}"/>
                  </a:ext>
                </a:extLst>
              </p:cNvPr>
              <p:cNvSpPr/>
              <p:nvPr/>
            </p:nvSpPr>
            <p:spPr>
              <a:xfrm rot="10800000">
                <a:off x="1102828" y="3995936"/>
                <a:ext cx="389116" cy="288032"/>
              </a:xfrm>
              <a:prstGeom prst="flowChartDelay">
                <a:avLst/>
              </a:prstGeom>
              <a:solidFill>
                <a:srgbClr val="6BBBC3"/>
              </a:solidFill>
              <a:ln>
                <a:solidFill>
                  <a:srgbClr val="6BBBC3"/>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272" name="正方形/長方形 271">
                <a:extLst>
                  <a:ext uri="{FF2B5EF4-FFF2-40B4-BE49-F238E27FC236}">
                    <a16:creationId xmlns:a16="http://schemas.microsoft.com/office/drawing/2014/main" id="{664B2EC5-211F-4E7F-B6EF-9A60F59A7B8C}"/>
                  </a:ext>
                </a:extLst>
              </p:cNvPr>
              <p:cNvSpPr/>
              <p:nvPr/>
            </p:nvSpPr>
            <p:spPr>
              <a:xfrm>
                <a:off x="1074934" y="4053774"/>
                <a:ext cx="454870" cy="159097"/>
              </a:xfrm>
              <a:prstGeom prst="rect">
                <a:avLst/>
              </a:prstGeom>
            </p:spPr>
            <p:txBody>
              <a:bodyPr wrap="none">
                <a:spAutoFit/>
              </a:bodyPr>
              <a:lstStyle/>
              <a:p>
                <a:pPr algn="ctr" eaLnBrk="1" fontAlgn="auto" hangingPunct="1">
                  <a:spcBef>
                    <a:spcPts val="0"/>
                  </a:spcBef>
                  <a:spcAft>
                    <a:spcPts val="0"/>
                  </a:spcAft>
                  <a:defRPr/>
                </a:pPr>
                <a:r>
                  <a:rPr lang="en-US" altLang="ja-JP" sz="800" dirty="0">
                    <a:latin typeface="+mn-ea"/>
                    <a:ea typeface="+mn-ea"/>
                  </a:rPr>
                  <a:t>A</a:t>
                </a:r>
                <a:r>
                  <a:rPr lang="ja-JP" altLang="en-US" sz="800" dirty="0">
                    <a:latin typeface="+mn-ea"/>
                    <a:ea typeface="+mn-ea"/>
                  </a:rPr>
                  <a:t>ランク</a:t>
                </a:r>
              </a:p>
            </p:txBody>
          </p:sp>
        </p:grpSp>
      </p:grpSp>
      <p:grpSp>
        <p:nvGrpSpPr>
          <p:cNvPr id="273" name="グループ化 272">
            <a:extLst>
              <a:ext uri="{FF2B5EF4-FFF2-40B4-BE49-F238E27FC236}">
                <a16:creationId xmlns:a16="http://schemas.microsoft.com/office/drawing/2014/main" id="{558E49E5-ABC0-4211-9AEA-1E3DF50A46C3}"/>
              </a:ext>
            </a:extLst>
          </p:cNvPr>
          <p:cNvGrpSpPr/>
          <p:nvPr/>
        </p:nvGrpSpPr>
        <p:grpSpPr>
          <a:xfrm>
            <a:off x="2770588" y="6759982"/>
            <a:ext cx="1296145" cy="390043"/>
            <a:chOff x="1038001" y="3995936"/>
            <a:chExt cx="1166863" cy="288032"/>
          </a:xfrm>
          <a:effectLst>
            <a:outerShdw blurRad="50800" dist="38100" dir="2700000" algn="tl" rotWithShape="0">
              <a:prstClr val="black">
                <a:alpha val="40000"/>
              </a:prstClr>
            </a:outerShdw>
          </a:effectLst>
        </p:grpSpPr>
        <p:sp>
          <p:nvSpPr>
            <p:cNvPr id="274" name="フローチャート: 代替処理 273">
              <a:extLst>
                <a:ext uri="{FF2B5EF4-FFF2-40B4-BE49-F238E27FC236}">
                  <a16:creationId xmlns:a16="http://schemas.microsoft.com/office/drawing/2014/main" id="{2E3D4D76-C205-40C5-B26C-0349229BBBDE}"/>
                </a:ext>
              </a:extLst>
            </p:cNvPr>
            <p:cNvSpPr/>
            <p:nvPr/>
          </p:nvSpPr>
          <p:spPr>
            <a:xfrm>
              <a:off x="1268760" y="3995936"/>
              <a:ext cx="936104" cy="288032"/>
            </a:xfrm>
            <a:prstGeom prst="flowChartAlternateProcess">
              <a:avLst/>
            </a:prstGeom>
            <a:solidFill>
              <a:schemeClr val="bg1"/>
            </a:solidFill>
            <a:ln>
              <a:solidFill>
                <a:schemeClr val="accent5">
                  <a:lumMod val="60000"/>
                  <a:lumOff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275" name="グループ化 274">
              <a:extLst>
                <a:ext uri="{FF2B5EF4-FFF2-40B4-BE49-F238E27FC236}">
                  <a16:creationId xmlns:a16="http://schemas.microsoft.com/office/drawing/2014/main" id="{49ABCFC7-5597-4747-AB75-8D51B9F3C18E}"/>
                </a:ext>
              </a:extLst>
            </p:cNvPr>
            <p:cNvGrpSpPr/>
            <p:nvPr/>
          </p:nvGrpSpPr>
          <p:grpSpPr>
            <a:xfrm>
              <a:off x="1038001" y="3995936"/>
              <a:ext cx="491463" cy="288032"/>
              <a:chOff x="1038001" y="3995936"/>
              <a:chExt cx="491463" cy="288032"/>
            </a:xfrm>
            <a:effectLst/>
          </p:grpSpPr>
          <p:sp>
            <p:nvSpPr>
              <p:cNvPr id="276" name="フローチャート: 論理積ゲート 275">
                <a:extLst>
                  <a:ext uri="{FF2B5EF4-FFF2-40B4-BE49-F238E27FC236}">
                    <a16:creationId xmlns:a16="http://schemas.microsoft.com/office/drawing/2014/main" id="{1F82B4E7-125E-4262-B20A-62D8AA40DBB5}"/>
                  </a:ext>
                </a:extLst>
              </p:cNvPr>
              <p:cNvSpPr/>
              <p:nvPr/>
            </p:nvSpPr>
            <p:spPr>
              <a:xfrm rot="10800000">
                <a:off x="1089175" y="3995936"/>
                <a:ext cx="389116" cy="288032"/>
              </a:xfrm>
              <a:prstGeom prst="flowChartDelay">
                <a:avLst/>
              </a:prstGeom>
              <a:solidFill>
                <a:schemeClr val="accent5">
                  <a:lumMod val="60000"/>
                  <a:lumOff val="40000"/>
                </a:schemeClr>
              </a:solidFill>
              <a:ln>
                <a:solidFill>
                  <a:schemeClr val="accent5">
                    <a:lumMod val="60000"/>
                    <a:lumOff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277" name="正方形/長方形 276">
                <a:extLst>
                  <a:ext uri="{FF2B5EF4-FFF2-40B4-BE49-F238E27FC236}">
                    <a16:creationId xmlns:a16="http://schemas.microsoft.com/office/drawing/2014/main" id="{8E1124BA-B6C7-4973-A7E5-964713DA55BB}"/>
                  </a:ext>
                </a:extLst>
              </p:cNvPr>
              <p:cNvSpPr/>
              <p:nvPr/>
            </p:nvSpPr>
            <p:spPr>
              <a:xfrm>
                <a:off x="1038001" y="4053774"/>
                <a:ext cx="491463" cy="159097"/>
              </a:xfrm>
              <a:prstGeom prst="rect">
                <a:avLst/>
              </a:prstGeom>
            </p:spPr>
            <p:txBody>
              <a:bodyPr>
                <a:spAutoFit/>
              </a:bodyPr>
              <a:lstStyle/>
              <a:p>
                <a:pPr algn="ctr" eaLnBrk="1" fontAlgn="auto" hangingPunct="1">
                  <a:spcBef>
                    <a:spcPts val="0"/>
                  </a:spcBef>
                  <a:spcAft>
                    <a:spcPts val="0"/>
                  </a:spcAft>
                  <a:defRPr/>
                </a:pPr>
                <a:r>
                  <a:rPr lang="en-US" altLang="ja-JP" sz="800" dirty="0">
                    <a:latin typeface="+mn-ea"/>
                    <a:ea typeface="+mn-ea"/>
                  </a:rPr>
                  <a:t>B</a:t>
                </a:r>
                <a:r>
                  <a:rPr lang="ja-JP" altLang="en-US" sz="800" dirty="0">
                    <a:latin typeface="+mn-ea"/>
                    <a:ea typeface="+mn-ea"/>
                  </a:rPr>
                  <a:t>ランク</a:t>
                </a:r>
              </a:p>
            </p:txBody>
          </p:sp>
        </p:grpSp>
      </p:grpSp>
      <p:grpSp>
        <p:nvGrpSpPr>
          <p:cNvPr id="278" name="グループ化 277">
            <a:extLst>
              <a:ext uri="{FF2B5EF4-FFF2-40B4-BE49-F238E27FC236}">
                <a16:creationId xmlns:a16="http://schemas.microsoft.com/office/drawing/2014/main" id="{BDDE97DC-33CB-4025-9D54-A30D0AA6E896}"/>
              </a:ext>
            </a:extLst>
          </p:cNvPr>
          <p:cNvGrpSpPr/>
          <p:nvPr/>
        </p:nvGrpSpPr>
        <p:grpSpPr>
          <a:xfrm>
            <a:off x="4098444" y="6759982"/>
            <a:ext cx="1261531" cy="390043"/>
            <a:chOff x="1069164" y="3995936"/>
            <a:chExt cx="1135700" cy="288032"/>
          </a:xfrm>
          <a:effectLst>
            <a:outerShdw blurRad="50800" dist="38100" dir="2700000" algn="tl" rotWithShape="0">
              <a:prstClr val="black">
                <a:alpha val="40000"/>
              </a:prstClr>
            </a:outerShdw>
          </a:effectLst>
        </p:grpSpPr>
        <p:sp>
          <p:nvSpPr>
            <p:cNvPr id="279" name="フローチャート: 代替処理 278">
              <a:extLst>
                <a:ext uri="{FF2B5EF4-FFF2-40B4-BE49-F238E27FC236}">
                  <a16:creationId xmlns:a16="http://schemas.microsoft.com/office/drawing/2014/main" id="{0A537B04-8075-4DB2-8534-42307C22A8FE}"/>
                </a:ext>
              </a:extLst>
            </p:cNvPr>
            <p:cNvSpPr/>
            <p:nvPr/>
          </p:nvSpPr>
          <p:spPr>
            <a:xfrm>
              <a:off x="1268760" y="3995936"/>
              <a:ext cx="936104" cy="288032"/>
            </a:xfrm>
            <a:prstGeom prst="flowChartAlternateProcess">
              <a:avLst/>
            </a:prstGeom>
            <a:solidFill>
              <a:schemeClr val="bg1"/>
            </a:solidFill>
            <a:ln>
              <a:solidFill>
                <a:schemeClr val="accent5">
                  <a:lumMod val="40000"/>
                  <a:lumOff val="6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280" name="グループ化 279">
              <a:extLst>
                <a:ext uri="{FF2B5EF4-FFF2-40B4-BE49-F238E27FC236}">
                  <a16:creationId xmlns:a16="http://schemas.microsoft.com/office/drawing/2014/main" id="{CA065062-D633-4D11-8276-12FAFE95D865}"/>
                </a:ext>
              </a:extLst>
            </p:cNvPr>
            <p:cNvGrpSpPr/>
            <p:nvPr/>
          </p:nvGrpSpPr>
          <p:grpSpPr>
            <a:xfrm>
              <a:off x="1069164" y="3995936"/>
              <a:ext cx="466415" cy="288032"/>
              <a:chOff x="1069164" y="3995936"/>
              <a:chExt cx="466415" cy="288032"/>
            </a:xfrm>
            <a:effectLst/>
          </p:grpSpPr>
          <p:sp>
            <p:nvSpPr>
              <p:cNvPr id="281" name="フローチャート: 論理積ゲート 280">
                <a:extLst>
                  <a:ext uri="{FF2B5EF4-FFF2-40B4-BE49-F238E27FC236}">
                    <a16:creationId xmlns:a16="http://schemas.microsoft.com/office/drawing/2014/main" id="{6C0DB051-4E1A-4C75-B5ED-83F226D57C4F}"/>
                  </a:ext>
                </a:extLst>
              </p:cNvPr>
              <p:cNvSpPr/>
              <p:nvPr/>
            </p:nvSpPr>
            <p:spPr>
              <a:xfrm rot="10800000">
                <a:off x="1102828" y="3995936"/>
                <a:ext cx="389116" cy="288032"/>
              </a:xfrm>
              <a:prstGeom prst="flowChartDelay">
                <a:avLst/>
              </a:prstGeom>
              <a:solidFill>
                <a:schemeClr val="accent5">
                  <a:lumMod val="40000"/>
                  <a:lumOff val="60000"/>
                </a:schemeClr>
              </a:solidFill>
              <a:ln>
                <a:solidFill>
                  <a:schemeClr val="accent5">
                    <a:lumMod val="40000"/>
                    <a:lumOff val="6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282" name="正方形/長方形 281">
                <a:extLst>
                  <a:ext uri="{FF2B5EF4-FFF2-40B4-BE49-F238E27FC236}">
                    <a16:creationId xmlns:a16="http://schemas.microsoft.com/office/drawing/2014/main" id="{BA39BC94-37B5-4748-B4ED-13D1107F35F2}"/>
                  </a:ext>
                </a:extLst>
              </p:cNvPr>
              <p:cNvSpPr/>
              <p:nvPr/>
            </p:nvSpPr>
            <p:spPr>
              <a:xfrm>
                <a:off x="1069164" y="4053774"/>
                <a:ext cx="466415" cy="159097"/>
              </a:xfrm>
              <a:prstGeom prst="rect">
                <a:avLst/>
              </a:prstGeom>
            </p:spPr>
            <p:txBody>
              <a:bodyPr wrap="none">
                <a:spAutoFit/>
              </a:bodyPr>
              <a:lstStyle/>
              <a:p>
                <a:pPr algn="ctr" eaLnBrk="1" fontAlgn="auto" hangingPunct="1">
                  <a:spcBef>
                    <a:spcPts val="0"/>
                  </a:spcBef>
                  <a:spcAft>
                    <a:spcPts val="0"/>
                  </a:spcAft>
                  <a:defRPr/>
                </a:pPr>
                <a:r>
                  <a:rPr lang="en-US" altLang="ja-JP" sz="800" dirty="0">
                    <a:latin typeface="+mn-ea"/>
                    <a:ea typeface="+mn-ea"/>
                  </a:rPr>
                  <a:t>C</a:t>
                </a:r>
                <a:r>
                  <a:rPr lang="ja-JP" altLang="en-US" sz="800" dirty="0">
                    <a:latin typeface="+mn-ea"/>
                    <a:ea typeface="+mn-ea"/>
                  </a:rPr>
                  <a:t>ランク</a:t>
                </a:r>
              </a:p>
            </p:txBody>
          </p:sp>
        </p:grpSp>
      </p:grpSp>
      <p:grpSp>
        <p:nvGrpSpPr>
          <p:cNvPr id="283" name="グループ化 282">
            <a:extLst>
              <a:ext uri="{FF2B5EF4-FFF2-40B4-BE49-F238E27FC236}">
                <a16:creationId xmlns:a16="http://schemas.microsoft.com/office/drawing/2014/main" id="{41119D59-5272-44BF-A21F-3FF8A06E2A59}"/>
              </a:ext>
            </a:extLst>
          </p:cNvPr>
          <p:cNvGrpSpPr/>
          <p:nvPr/>
        </p:nvGrpSpPr>
        <p:grpSpPr>
          <a:xfrm>
            <a:off x="5423227" y="6759982"/>
            <a:ext cx="1243186" cy="390043"/>
            <a:chOff x="1085678" y="3995936"/>
            <a:chExt cx="1119186" cy="288032"/>
          </a:xfrm>
          <a:effectLst>
            <a:outerShdw blurRad="50800" dist="38100" dir="2700000" algn="tl" rotWithShape="0">
              <a:prstClr val="black">
                <a:alpha val="40000"/>
              </a:prstClr>
            </a:outerShdw>
          </a:effectLst>
        </p:grpSpPr>
        <p:sp>
          <p:nvSpPr>
            <p:cNvPr id="284" name="フローチャート: 代替処理 283">
              <a:extLst>
                <a:ext uri="{FF2B5EF4-FFF2-40B4-BE49-F238E27FC236}">
                  <a16:creationId xmlns:a16="http://schemas.microsoft.com/office/drawing/2014/main" id="{66F453C2-CC69-440D-BA47-1804DBAE2112}"/>
                </a:ext>
              </a:extLst>
            </p:cNvPr>
            <p:cNvSpPr/>
            <p:nvPr/>
          </p:nvSpPr>
          <p:spPr>
            <a:xfrm>
              <a:off x="1268760" y="3995936"/>
              <a:ext cx="936104" cy="288032"/>
            </a:xfrm>
            <a:prstGeom prst="flowChartAlternateProcess">
              <a:avLst/>
            </a:prstGeom>
            <a:solidFill>
              <a:schemeClr val="bg1"/>
            </a:solidFill>
            <a:ln>
              <a:solidFill>
                <a:schemeClr val="accent5">
                  <a:lumMod val="20000"/>
                  <a:lumOff val="8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285" name="グループ化 284">
              <a:extLst>
                <a:ext uri="{FF2B5EF4-FFF2-40B4-BE49-F238E27FC236}">
                  <a16:creationId xmlns:a16="http://schemas.microsoft.com/office/drawing/2014/main" id="{15B7DEE8-E046-4B93-AB69-508BB6AC2508}"/>
                </a:ext>
              </a:extLst>
            </p:cNvPr>
            <p:cNvGrpSpPr/>
            <p:nvPr/>
          </p:nvGrpSpPr>
          <p:grpSpPr>
            <a:xfrm>
              <a:off x="1085678" y="3995936"/>
              <a:ext cx="474314" cy="288032"/>
              <a:chOff x="1085678" y="3995936"/>
              <a:chExt cx="474314" cy="288032"/>
            </a:xfrm>
            <a:effectLst/>
          </p:grpSpPr>
          <p:sp>
            <p:nvSpPr>
              <p:cNvPr id="286" name="フローチャート: 論理積ゲート 285">
                <a:extLst>
                  <a:ext uri="{FF2B5EF4-FFF2-40B4-BE49-F238E27FC236}">
                    <a16:creationId xmlns:a16="http://schemas.microsoft.com/office/drawing/2014/main" id="{98477BB6-8B51-4115-9551-97207D631A54}"/>
                  </a:ext>
                </a:extLst>
              </p:cNvPr>
              <p:cNvSpPr/>
              <p:nvPr/>
            </p:nvSpPr>
            <p:spPr>
              <a:xfrm rot="10800000">
                <a:off x="1102828" y="3995936"/>
                <a:ext cx="389116" cy="288032"/>
              </a:xfrm>
              <a:prstGeom prst="flowChartDelay">
                <a:avLst/>
              </a:prstGeom>
              <a:solidFill>
                <a:schemeClr val="accent5">
                  <a:lumMod val="20000"/>
                  <a:lumOff val="80000"/>
                </a:schemeClr>
              </a:solidFill>
              <a:ln>
                <a:solidFill>
                  <a:schemeClr val="accent5">
                    <a:lumMod val="20000"/>
                    <a:lumOff val="8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287" name="正方形/長方形 286">
                <a:extLst>
                  <a:ext uri="{FF2B5EF4-FFF2-40B4-BE49-F238E27FC236}">
                    <a16:creationId xmlns:a16="http://schemas.microsoft.com/office/drawing/2014/main" id="{7CCB80AB-52B0-4125-A941-2692B285C791}"/>
                  </a:ext>
                </a:extLst>
              </p:cNvPr>
              <p:cNvSpPr/>
              <p:nvPr/>
            </p:nvSpPr>
            <p:spPr>
              <a:xfrm>
                <a:off x="1085678" y="4053542"/>
                <a:ext cx="474314" cy="159097"/>
              </a:xfrm>
              <a:prstGeom prst="rect">
                <a:avLst/>
              </a:prstGeom>
            </p:spPr>
            <p:txBody>
              <a:bodyPr>
                <a:spAutoFit/>
              </a:bodyPr>
              <a:lstStyle/>
              <a:p>
                <a:pPr algn="ctr" eaLnBrk="1" fontAlgn="auto" hangingPunct="1">
                  <a:spcBef>
                    <a:spcPts val="0"/>
                  </a:spcBef>
                  <a:spcAft>
                    <a:spcPts val="0"/>
                  </a:spcAft>
                  <a:defRPr/>
                </a:pPr>
                <a:r>
                  <a:rPr lang="en-US" altLang="ja-JP" sz="800" dirty="0">
                    <a:latin typeface="+mn-ea"/>
                    <a:ea typeface="+mn-ea"/>
                  </a:rPr>
                  <a:t>D</a:t>
                </a:r>
                <a:r>
                  <a:rPr lang="ja-JP" altLang="en-US" sz="800" dirty="0">
                    <a:latin typeface="+mn-ea"/>
                    <a:ea typeface="+mn-ea"/>
                  </a:rPr>
                  <a:t>ランク</a:t>
                </a:r>
              </a:p>
            </p:txBody>
          </p:sp>
        </p:grpSp>
      </p:grpSp>
      <p:grpSp>
        <p:nvGrpSpPr>
          <p:cNvPr id="288" name="グループ化 287">
            <a:extLst>
              <a:ext uri="{FF2B5EF4-FFF2-40B4-BE49-F238E27FC236}">
                <a16:creationId xmlns:a16="http://schemas.microsoft.com/office/drawing/2014/main" id="{5C5780EE-FBD8-41E7-97F8-164661E3634B}"/>
              </a:ext>
            </a:extLst>
          </p:cNvPr>
          <p:cNvGrpSpPr/>
          <p:nvPr/>
        </p:nvGrpSpPr>
        <p:grpSpPr>
          <a:xfrm>
            <a:off x="1497434" y="7296883"/>
            <a:ext cx="1255120" cy="390043"/>
            <a:chOff x="1074934" y="3995936"/>
            <a:chExt cx="1129930" cy="288032"/>
          </a:xfrm>
          <a:effectLst>
            <a:outerShdw blurRad="50800" dist="38100" dir="2700000" algn="tl" rotWithShape="0">
              <a:prstClr val="black">
                <a:alpha val="40000"/>
              </a:prstClr>
            </a:outerShdw>
          </a:effectLst>
        </p:grpSpPr>
        <p:sp>
          <p:nvSpPr>
            <p:cNvPr id="289" name="フローチャート: 代替処理 288">
              <a:extLst>
                <a:ext uri="{FF2B5EF4-FFF2-40B4-BE49-F238E27FC236}">
                  <a16:creationId xmlns:a16="http://schemas.microsoft.com/office/drawing/2014/main" id="{8A9B1BD0-BEE3-489D-BE63-009B44B9FDBC}"/>
                </a:ext>
              </a:extLst>
            </p:cNvPr>
            <p:cNvSpPr/>
            <p:nvPr/>
          </p:nvSpPr>
          <p:spPr>
            <a:xfrm>
              <a:off x="1268760" y="3995936"/>
              <a:ext cx="936104" cy="288032"/>
            </a:xfrm>
            <a:prstGeom prst="flowChartAlternateProcess">
              <a:avLst/>
            </a:prstGeom>
            <a:solidFill>
              <a:schemeClr val="bg1"/>
            </a:solidFill>
            <a:ln>
              <a:solidFill>
                <a:srgbClr val="6BBBC3"/>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290" name="グループ化 289">
              <a:extLst>
                <a:ext uri="{FF2B5EF4-FFF2-40B4-BE49-F238E27FC236}">
                  <a16:creationId xmlns:a16="http://schemas.microsoft.com/office/drawing/2014/main" id="{3ACD826E-4CCA-4457-A03F-25FDE8BDC7EC}"/>
                </a:ext>
              </a:extLst>
            </p:cNvPr>
            <p:cNvGrpSpPr/>
            <p:nvPr/>
          </p:nvGrpSpPr>
          <p:grpSpPr>
            <a:xfrm>
              <a:off x="1074934" y="3995936"/>
              <a:ext cx="454870" cy="288032"/>
              <a:chOff x="1074934" y="3995936"/>
              <a:chExt cx="454870" cy="288032"/>
            </a:xfrm>
            <a:effectLst/>
          </p:grpSpPr>
          <p:sp>
            <p:nvSpPr>
              <p:cNvPr id="291" name="フローチャート: 論理積ゲート 290">
                <a:extLst>
                  <a:ext uri="{FF2B5EF4-FFF2-40B4-BE49-F238E27FC236}">
                    <a16:creationId xmlns:a16="http://schemas.microsoft.com/office/drawing/2014/main" id="{1CF65E33-C6F1-4F29-A85D-0C8371C3BE0A}"/>
                  </a:ext>
                </a:extLst>
              </p:cNvPr>
              <p:cNvSpPr/>
              <p:nvPr/>
            </p:nvSpPr>
            <p:spPr>
              <a:xfrm rot="10800000">
                <a:off x="1102828" y="3995936"/>
                <a:ext cx="389116" cy="288032"/>
              </a:xfrm>
              <a:prstGeom prst="flowChartDelay">
                <a:avLst/>
              </a:prstGeom>
              <a:solidFill>
                <a:srgbClr val="6BBBC3"/>
              </a:solidFill>
              <a:ln>
                <a:solidFill>
                  <a:srgbClr val="6BBBC3"/>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292" name="正方形/長方形 291">
                <a:extLst>
                  <a:ext uri="{FF2B5EF4-FFF2-40B4-BE49-F238E27FC236}">
                    <a16:creationId xmlns:a16="http://schemas.microsoft.com/office/drawing/2014/main" id="{0A7EDA6D-E083-4010-BE3E-4A99847987E4}"/>
                  </a:ext>
                </a:extLst>
              </p:cNvPr>
              <p:cNvSpPr/>
              <p:nvPr/>
            </p:nvSpPr>
            <p:spPr>
              <a:xfrm>
                <a:off x="1074934" y="4053774"/>
                <a:ext cx="454870" cy="159097"/>
              </a:xfrm>
              <a:prstGeom prst="rect">
                <a:avLst/>
              </a:prstGeom>
            </p:spPr>
            <p:txBody>
              <a:bodyPr wrap="none">
                <a:spAutoFit/>
              </a:bodyPr>
              <a:lstStyle/>
              <a:p>
                <a:pPr algn="ctr" eaLnBrk="1" fontAlgn="auto" hangingPunct="1">
                  <a:spcBef>
                    <a:spcPts val="0"/>
                  </a:spcBef>
                  <a:spcAft>
                    <a:spcPts val="0"/>
                  </a:spcAft>
                  <a:defRPr/>
                </a:pPr>
                <a:r>
                  <a:rPr lang="en-US" altLang="ja-JP" sz="800" dirty="0">
                    <a:latin typeface="+mn-ea"/>
                    <a:ea typeface="+mn-ea"/>
                  </a:rPr>
                  <a:t>A</a:t>
                </a:r>
                <a:r>
                  <a:rPr lang="ja-JP" altLang="en-US" sz="800" dirty="0">
                    <a:latin typeface="+mn-ea"/>
                    <a:ea typeface="+mn-ea"/>
                  </a:rPr>
                  <a:t>ランク</a:t>
                </a:r>
              </a:p>
            </p:txBody>
          </p:sp>
        </p:grpSp>
      </p:grpSp>
      <p:grpSp>
        <p:nvGrpSpPr>
          <p:cNvPr id="293" name="グループ化 292">
            <a:extLst>
              <a:ext uri="{FF2B5EF4-FFF2-40B4-BE49-F238E27FC236}">
                <a16:creationId xmlns:a16="http://schemas.microsoft.com/office/drawing/2014/main" id="{88FA1D91-0664-4B6F-9EC2-A195DA56BF31}"/>
              </a:ext>
            </a:extLst>
          </p:cNvPr>
          <p:cNvGrpSpPr/>
          <p:nvPr/>
        </p:nvGrpSpPr>
        <p:grpSpPr>
          <a:xfrm>
            <a:off x="2770588" y="7285395"/>
            <a:ext cx="1296145" cy="390043"/>
            <a:chOff x="1038001" y="3995936"/>
            <a:chExt cx="1166863" cy="288032"/>
          </a:xfrm>
          <a:effectLst>
            <a:outerShdw blurRad="50800" dist="38100" dir="2700000" algn="tl" rotWithShape="0">
              <a:prstClr val="black">
                <a:alpha val="40000"/>
              </a:prstClr>
            </a:outerShdw>
          </a:effectLst>
        </p:grpSpPr>
        <p:sp>
          <p:nvSpPr>
            <p:cNvPr id="294" name="フローチャート: 代替処理 293">
              <a:extLst>
                <a:ext uri="{FF2B5EF4-FFF2-40B4-BE49-F238E27FC236}">
                  <a16:creationId xmlns:a16="http://schemas.microsoft.com/office/drawing/2014/main" id="{D28085C2-9851-48BA-BB27-2C7DB203ADB4}"/>
                </a:ext>
              </a:extLst>
            </p:cNvPr>
            <p:cNvSpPr/>
            <p:nvPr/>
          </p:nvSpPr>
          <p:spPr>
            <a:xfrm>
              <a:off x="1268760" y="3995936"/>
              <a:ext cx="936104" cy="288032"/>
            </a:xfrm>
            <a:prstGeom prst="flowChartAlternateProcess">
              <a:avLst/>
            </a:prstGeom>
            <a:solidFill>
              <a:schemeClr val="bg1"/>
            </a:solidFill>
            <a:ln>
              <a:solidFill>
                <a:schemeClr val="accent5">
                  <a:lumMod val="60000"/>
                  <a:lumOff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295" name="グループ化 294">
              <a:extLst>
                <a:ext uri="{FF2B5EF4-FFF2-40B4-BE49-F238E27FC236}">
                  <a16:creationId xmlns:a16="http://schemas.microsoft.com/office/drawing/2014/main" id="{2750657A-DDC8-4243-9B32-E3EA0707BCAB}"/>
                </a:ext>
              </a:extLst>
            </p:cNvPr>
            <p:cNvGrpSpPr/>
            <p:nvPr/>
          </p:nvGrpSpPr>
          <p:grpSpPr>
            <a:xfrm>
              <a:off x="1038001" y="3995936"/>
              <a:ext cx="491463" cy="288032"/>
              <a:chOff x="1038001" y="3995936"/>
              <a:chExt cx="491463" cy="288032"/>
            </a:xfrm>
            <a:effectLst/>
          </p:grpSpPr>
          <p:sp>
            <p:nvSpPr>
              <p:cNvPr id="296" name="フローチャート: 論理積ゲート 295">
                <a:extLst>
                  <a:ext uri="{FF2B5EF4-FFF2-40B4-BE49-F238E27FC236}">
                    <a16:creationId xmlns:a16="http://schemas.microsoft.com/office/drawing/2014/main" id="{2E8F1F66-FDD9-4168-AA96-B6608D257E45}"/>
                  </a:ext>
                </a:extLst>
              </p:cNvPr>
              <p:cNvSpPr/>
              <p:nvPr/>
            </p:nvSpPr>
            <p:spPr>
              <a:xfrm rot="10800000">
                <a:off x="1089175" y="3995936"/>
                <a:ext cx="389116" cy="288032"/>
              </a:xfrm>
              <a:prstGeom prst="flowChartDelay">
                <a:avLst/>
              </a:prstGeom>
              <a:solidFill>
                <a:schemeClr val="accent5">
                  <a:lumMod val="60000"/>
                  <a:lumOff val="40000"/>
                </a:schemeClr>
              </a:solidFill>
              <a:ln>
                <a:solidFill>
                  <a:schemeClr val="accent5">
                    <a:lumMod val="60000"/>
                    <a:lumOff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297" name="正方形/長方形 296">
                <a:extLst>
                  <a:ext uri="{FF2B5EF4-FFF2-40B4-BE49-F238E27FC236}">
                    <a16:creationId xmlns:a16="http://schemas.microsoft.com/office/drawing/2014/main" id="{3BB02EFA-27F5-44DD-A657-C1E2016BECDA}"/>
                  </a:ext>
                </a:extLst>
              </p:cNvPr>
              <p:cNvSpPr/>
              <p:nvPr/>
            </p:nvSpPr>
            <p:spPr>
              <a:xfrm>
                <a:off x="1038001" y="4053774"/>
                <a:ext cx="491463" cy="159097"/>
              </a:xfrm>
              <a:prstGeom prst="rect">
                <a:avLst/>
              </a:prstGeom>
            </p:spPr>
            <p:txBody>
              <a:bodyPr>
                <a:spAutoFit/>
              </a:bodyPr>
              <a:lstStyle/>
              <a:p>
                <a:pPr algn="ctr" eaLnBrk="1" fontAlgn="auto" hangingPunct="1">
                  <a:spcBef>
                    <a:spcPts val="0"/>
                  </a:spcBef>
                  <a:spcAft>
                    <a:spcPts val="0"/>
                  </a:spcAft>
                  <a:defRPr/>
                </a:pPr>
                <a:r>
                  <a:rPr lang="en-US" altLang="ja-JP" sz="800" dirty="0">
                    <a:latin typeface="+mn-ea"/>
                    <a:ea typeface="+mn-ea"/>
                  </a:rPr>
                  <a:t>B</a:t>
                </a:r>
                <a:r>
                  <a:rPr lang="ja-JP" altLang="en-US" sz="800" dirty="0">
                    <a:latin typeface="+mn-ea"/>
                    <a:ea typeface="+mn-ea"/>
                  </a:rPr>
                  <a:t>ランク</a:t>
                </a:r>
              </a:p>
            </p:txBody>
          </p:sp>
        </p:grpSp>
      </p:grpSp>
      <p:grpSp>
        <p:nvGrpSpPr>
          <p:cNvPr id="298" name="グループ化 297">
            <a:extLst>
              <a:ext uri="{FF2B5EF4-FFF2-40B4-BE49-F238E27FC236}">
                <a16:creationId xmlns:a16="http://schemas.microsoft.com/office/drawing/2014/main" id="{8DE2CCB3-F656-4405-920B-80B5D5A055C4}"/>
              </a:ext>
            </a:extLst>
          </p:cNvPr>
          <p:cNvGrpSpPr/>
          <p:nvPr/>
        </p:nvGrpSpPr>
        <p:grpSpPr>
          <a:xfrm>
            <a:off x="4098444" y="7285395"/>
            <a:ext cx="1261531" cy="390043"/>
            <a:chOff x="1069164" y="3995936"/>
            <a:chExt cx="1135700" cy="288032"/>
          </a:xfrm>
          <a:effectLst>
            <a:outerShdw blurRad="50800" dist="38100" dir="2700000" algn="tl" rotWithShape="0">
              <a:prstClr val="black">
                <a:alpha val="40000"/>
              </a:prstClr>
            </a:outerShdw>
          </a:effectLst>
        </p:grpSpPr>
        <p:sp>
          <p:nvSpPr>
            <p:cNvPr id="299" name="フローチャート: 代替処理 298">
              <a:extLst>
                <a:ext uri="{FF2B5EF4-FFF2-40B4-BE49-F238E27FC236}">
                  <a16:creationId xmlns:a16="http://schemas.microsoft.com/office/drawing/2014/main" id="{4D61E31D-E1D3-42AD-B0B4-CEF8471DFF4E}"/>
                </a:ext>
              </a:extLst>
            </p:cNvPr>
            <p:cNvSpPr/>
            <p:nvPr/>
          </p:nvSpPr>
          <p:spPr>
            <a:xfrm>
              <a:off x="1268760" y="3995936"/>
              <a:ext cx="936104" cy="288032"/>
            </a:xfrm>
            <a:prstGeom prst="flowChartAlternateProcess">
              <a:avLst/>
            </a:prstGeom>
            <a:solidFill>
              <a:schemeClr val="bg1"/>
            </a:solidFill>
            <a:ln>
              <a:solidFill>
                <a:schemeClr val="accent5">
                  <a:lumMod val="40000"/>
                  <a:lumOff val="6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300" name="グループ化 299">
              <a:extLst>
                <a:ext uri="{FF2B5EF4-FFF2-40B4-BE49-F238E27FC236}">
                  <a16:creationId xmlns:a16="http://schemas.microsoft.com/office/drawing/2014/main" id="{6B99D83A-CAB5-48FE-938B-0960A1FE21CC}"/>
                </a:ext>
              </a:extLst>
            </p:cNvPr>
            <p:cNvGrpSpPr/>
            <p:nvPr/>
          </p:nvGrpSpPr>
          <p:grpSpPr>
            <a:xfrm>
              <a:off x="1069164" y="3995936"/>
              <a:ext cx="466415" cy="288032"/>
              <a:chOff x="1069164" y="3995936"/>
              <a:chExt cx="466415" cy="288032"/>
            </a:xfrm>
            <a:effectLst/>
          </p:grpSpPr>
          <p:sp>
            <p:nvSpPr>
              <p:cNvPr id="301" name="フローチャート: 論理積ゲート 300">
                <a:extLst>
                  <a:ext uri="{FF2B5EF4-FFF2-40B4-BE49-F238E27FC236}">
                    <a16:creationId xmlns:a16="http://schemas.microsoft.com/office/drawing/2014/main" id="{5BD5D8ED-34BD-405F-883A-DE5B0A029FA3}"/>
                  </a:ext>
                </a:extLst>
              </p:cNvPr>
              <p:cNvSpPr/>
              <p:nvPr/>
            </p:nvSpPr>
            <p:spPr>
              <a:xfrm rot="10800000">
                <a:off x="1102828" y="3995936"/>
                <a:ext cx="389116" cy="288032"/>
              </a:xfrm>
              <a:prstGeom prst="flowChartDelay">
                <a:avLst/>
              </a:prstGeom>
              <a:solidFill>
                <a:schemeClr val="accent5">
                  <a:lumMod val="40000"/>
                  <a:lumOff val="60000"/>
                </a:schemeClr>
              </a:solidFill>
              <a:ln>
                <a:solidFill>
                  <a:schemeClr val="accent5">
                    <a:lumMod val="40000"/>
                    <a:lumOff val="6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302" name="正方形/長方形 301">
                <a:extLst>
                  <a:ext uri="{FF2B5EF4-FFF2-40B4-BE49-F238E27FC236}">
                    <a16:creationId xmlns:a16="http://schemas.microsoft.com/office/drawing/2014/main" id="{5B9EA94A-153A-4AD2-B14D-EFB8D313FF6D}"/>
                  </a:ext>
                </a:extLst>
              </p:cNvPr>
              <p:cNvSpPr/>
              <p:nvPr/>
            </p:nvSpPr>
            <p:spPr>
              <a:xfrm>
                <a:off x="1069164" y="4053774"/>
                <a:ext cx="466415" cy="159097"/>
              </a:xfrm>
              <a:prstGeom prst="rect">
                <a:avLst/>
              </a:prstGeom>
            </p:spPr>
            <p:txBody>
              <a:bodyPr wrap="none">
                <a:spAutoFit/>
              </a:bodyPr>
              <a:lstStyle/>
              <a:p>
                <a:pPr algn="ctr" eaLnBrk="1" fontAlgn="auto" hangingPunct="1">
                  <a:spcBef>
                    <a:spcPts val="0"/>
                  </a:spcBef>
                  <a:spcAft>
                    <a:spcPts val="0"/>
                  </a:spcAft>
                  <a:defRPr/>
                </a:pPr>
                <a:r>
                  <a:rPr lang="en-US" altLang="ja-JP" sz="800" dirty="0">
                    <a:latin typeface="+mn-ea"/>
                    <a:ea typeface="+mn-ea"/>
                  </a:rPr>
                  <a:t>C</a:t>
                </a:r>
                <a:r>
                  <a:rPr lang="ja-JP" altLang="en-US" sz="800" dirty="0">
                    <a:latin typeface="+mn-ea"/>
                    <a:ea typeface="+mn-ea"/>
                  </a:rPr>
                  <a:t>ランク</a:t>
                </a:r>
              </a:p>
            </p:txBody>
          </p:sp>
        </p:grpSp>
      </p:grpSp>
      <p:grpSp>
        <p:nvGrpSpPr>
          <p:cNvPr id="303" name="グループ化 302">
            <a:extLst>
              <a:ext uri="{FF2B5EF4-FFF2-40B4-BE49-F238E27FC236}">
                <a16:creationId xmlns:a16="http://schemas.microsoft.com/office/drawing/2014/main" id="{C278E25A-A250-4F77-81C5-7E5E478612F4}"/>
              </a:ext>
            </a:extLst>
          </p:cNvPr>
          <p:cNvGrpSpPr/>
          <p:nvPr/>
        </p:nvGrpSpPr>
        <p:grpSpPr>
          <a:xfrm>
            <a:off x="5423227" y="7285395"/>
            <a:ext cx="1243186" cy="390043"/>
            <a:chOff x="1085678" y="3995936"/>
            <a:chExt cx="1119186" cy="288032"/>
          </a:xfrm>
          <a:effectLst>
            <a:outerShdw blurRad="50800" dist="38100" dir="2700000" algn="tl" rotWithShape="0">
              <a:prstClr val="black">
                <a:alpha val="40000"/>
              </a:prstClr>
            </a:outerShdw>
          </a:effectLst>
        </p:grpSpPr>
        <p:sp>
          <p:nvSpPr>
            <p:cNvPr id="304" name="フローチャート: 代替処理 303">
              <a:extLst>
                <a:ext uri="{FF2B5EF4-FFF2-40B4-BE49-F238E27FC236}">
                  <a16:creationId xmlns:a16="http://schemas.microsoft.com/office/drawing/2014/main" id="{6AF22A24-1DC0-454D-9161-01F19F8E36FC}"/>
                </a:ext>
              </a:extLst>
            </p:cNvPr>
            <p:cNvSpPr/>
            <p:nvPr/>
          </p:nvSpPr>
          <p:spPr>
            <a:xfrm>
              <a:off x="1268760" y="3995936"/>
              <a:ext cx="936104" cy="288032"/>
            </a:xfrm>
            <a:prstGeom prst="flowChartAlternateProcess">
              <a:avLst/>
            </a:prstGeom>
            <a:solidFill>
              <a:schemeClr val="bg1"/>
            </a:solidFill>
            <a:ln>
              <a:solidFill>
                <a:schemeClr val="accent5">
                  <a:lumMod val="20000"/>
                  <a:lumOff val="8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305" name="グループ化 304">
              <a:extLst>
                <a:ext uri="{FF2B5EF4-FFF2-40B4-BE49-F238E27FC236}">
                  <a16:creationId xmlns:a16="http://schemas.microsoft.com/office/drawing/2014/main" id="{6D6B888A-90D2-4AAC-B681-732859685360}"/>
                </a:ext>
              </a:extLst>
            </p:cNvPr>
            <p:cNvGrpSpPr/>
            <p:nvPr/>
          </p:nvGrpSpPr>
          <p:grpSpPr>
            <a:xfrm>
              <a:off x="1085678" y="3995936"/>
              <a:ext cx="474314" cy="288032"/>
              <a:chOff x="1085678" y="3995936"/>
              <a:chExt cx="474314" cy="288032"/>
            </a:xfrm>
            <a:effectLst/>
          </p:grpSpPr>
          <p:sp>
            <p:nvSpPr>
              <p:cNvPr id="306" name="フローチャート: 論理積ゲート 305">
                <a:extLst>
                  <a:ext uri="{FF2B5EF4-FFF2-40B4-BE49-F238E27FC236}">
                    <a16:creationId xmlns:a16="http://schemas.microsoft.com/office/drawing/2014/main" id="{373D1D95-0B11-4CCB-848C-1CF36AD795DF}"/>
                  </a:ext>
                </a:extLst>
              </p:cNvPr>
              <p:cNvSpPr/>
              <p:nvPr/>
            </p:nvSpPr>
            <p:spPr>
              <a:xfrm rot="10800000">
                <a:off x="1102828" y="3995936"/>
                <a:ext cx="389116" cy="288032"/>
              </a:xfrm>
              <a:prstGeom prst="flowChartDelay">
                <a:avLst/>
              </a:prstGeom>
              <a:solidFill>
                <a:schemeClr val="accent5">
                  <a:lumMod val="20000"/>
                  <a:lumOff val="80000"/>
                </a:schemeClr>
              </a:solidFill>
              <a:ln>
                <a:solidFill>
                  <a:schemeClr val="accent5">
                    <a:lumMod val="20000"/>
                    <a:lumOff val="8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307" name="正方形/長方形 306">
                <a:extLst>
                  <a:ext uri="{FF2B5EF4-FFF2-40B4-BE49-F238E27FC236}">
                    <a16:creationId xmlns:a16="http://schemas.microsoft.com/office/drawing/2014/main" id="{47343C1C-019F-481A-9D29-1AA41516A998}"/>
                  </a:ext>
                </a:extLst>
              </p:cNvPr>
              <p:cNvSpPr/>
              <p:nvPr/>
            </p:nvSpPr>
            <p:spPr>
              <a:xfrm>
                <a:off x="1085678" y="4053542"/>
                <a:ext cx="474314" cy="159097"/>
              </a:xfrm>
              <a:prstGeom prst="rect">
                <a:avLst/>
              </a:prstGeom>
            </p:spPr>
            <p:txBody>
              <a:bodyPr>
                <a:spAutoFit/>
              </a:bodyPr>
              <a:lstStyle/>
              <a:p>
                <a:pPr algn="ctr" eaLnBrk="1" fontAlgn="auto" hangingPunct="1">
                  <a:spcBef>
                    <a:spcPts val="0"/>
                  </a:spcBef>
                  <a:spcAft>
                    <a:spcPts val="0"/>
                  </a:spcAft>
                  <a:defRPr/>
                </a:pPr>
                <a:r>
                  <a:rPr lang="en-US" altLang="ja-JP" sz="800" dirty="0">
                    <a:latin typeface="+mn-ea"/>
                    <a:ea typeface="+mn-ea"/>
                  </a:rPr>
                  <a:t>D</a:t>
                </a:r>
                <a:r>
                  <a:rPr lang="ja-JP" altLang="en-US" sz="800" dirty="0">
                    <a:latin typeface="+mn-ea"/>
                    <a:ea typeface="+mn-ea"/>
                  </a:rPr>
                  <a:t>ランク</a:t>
                </a:r>
              </a:p>
            </p:txBody>
          </p:sp>
        </p:grpSp>
      </p:grpSp>
      <p:grpSp>
        <p:nvGrpSpPr>
          <p:cNvPr id="308" name="グループ化 307">
            <a:extLst>
              <a:ext uri="{FF2B5EF4-FFF2-40B4-BE49-F238E27FC236}">
                <a16:creationId xmlns:a16="http://schemas.microsoft.com/office/drawing/2014/main" id="{8C4ECE34-A0E2-45FD-B905-2CFA0AC66F22}"/>
              </a:ext>
            </a:extLst>
          </p:cNvPr>
          <p:cNvGrpSpPr/>
          <p:nvPr/>
        </p:nvGrpSpPr>
        <p:grpSpPr>
          <a:xfrm>
            <a:off x="1497434" y="7822297"/>
            <a:ext cx="1255120" cy="390043"/>
            <a:chOff x="1074934" y="3995936"/>
            <a:chExt cx="1129930" cy="288032"/>
          </a:xfrm>
          <a:effectLst>
            <a:outerShdw blurRad="50800" dist="38100" dir="2700000" algn="tl" rotWithShape="0">
              <a:prstClr val="black">
                <a:alpha val="40000"/>
              </a:prstClr>
            </a:outerShdw>
          </a:effectLst>
        </p:grpSpPr>
        <p:sp>
          <p:nvSpPr>
            <p:cNvPr id="309" name="フローチャート: 代替処理 308">
              <a:extLst>
                <a:ext uri="{FF2B5EF4-FFF2-40B4-BE49-F238E27FC236}">
                  <a16:creationId xmlns:a16="http://schemas.microsoft.com/office/drawing/2014/main" id="{37B6F29F-578D-43A3-A19A-EB5BCC108C02}"/>
                </a:ext>
              </a:extLst>
            </p:cNvPr>
            <p:cNvSpPr/>
            <p:nvPr/>
          </p:nvSpPr>
          <p:spPr>
            <a:xfrm>
              <a:off x="1268760" y="3995936"/>
              <a:ext cx="936104" cy="288032"/>
            </a:xfrm>
            <a:prstGeom prst="flowChartAlternateProcess">
              <a:avLst/>
            </a:prstGeom>
            <a:solidFill>
              <a:schemeClr val="bg1"/>
            </a:solidFill>
            <a:ln>
              <a:solidFill>
                <a:srgbClr val="6BBBC3"/>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310" name="グループ化 309">
              <a:extLst>
                <a:ext uri="{FF2B5EF4-FFF2-40B4-BE49-F238E27FC236}">
                  <a16:creationId xmlns:a16="http://schemas.microsoft.com/office/drawing/2014/main" id="{EFA0E16B-9075-462F-9D52-F5AD63563B29}"/>
                </a:ext>
              </a:extLst>
            </p:cNvPr>
            <p:cNvGrpSpPr/>
            <p:nvPr/>
          </p:nvGrpSpPr>
          <p:grpSpPr>
            <a:xfrm>
              <a:off x="1074934" y="3995936"/>
              <a:ext cx="454870" cy="288032"/>
              <a:chOff x="1074934" y="3995936"/>
              <a:chExt cx="454870" cy="288032"/>
            </a:xfrm>
            <a:effectLst/>
          </p:grpSpPr>
          <p:sp>
            <p:nvSpPr>
              <p:cNvPr id="311" name="フローチャート: 論理積ゲート 310">
                <a:extLst>
                  <a:ext uri="{FF2B5EF4-FFF2-40B4-BE49-F238E27FC236}">
                    <a16:creationId xmlns:a16="http://schemas.microsoft.com/office/drawing/2014/main" id="{43769DB3-1F2A-48EB-B1A5-707ACC9E0CA8}"/>
                  </a:ext>
                </a:extLst>
              </p:cNvPr>
              <p:cNvSpPr/>
              <p:nvPr/>
            </p:nvSpPr>
            <p:spPr>
              <a:xfrm rot="10800000">
                <a:off x="1102828" y="3995936"/>
                <a:ext cx="389116" cy="288032"/>
              </a:xfrm>
              <a:prstGeom prst="flowChartDelay">
                <a:avLst/>
              </a:prstGeom>
              <a:solidFill>
                <a:srgbClr val="6BBBC3"/>
              </a:solidFill>
              <a:ln>
                <a:solidFill>
                  <a:srgbClr val="6BBBC3"/>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312" name="正方形/長方形 311">
                <a:extLst>
                  <a:ext uri="{FF2B5EF4-FFF2-40B4-BE49-F238E27FC236}">
                    <a16:creationId xmlns:a16="http://schemas.microsoft.com/office/drawing/2014/main" id="{B2E52BFC-CA3E-4B11-A4C5-2780F1573B38}"/>
                  </a:ext>
                </a:extLst>
              </p:cNvPr>
              <p:cNvSpPr/>
              <p:nvPr/>
            </p:nvSpPr>
            <p:spPr>
              <a:xfrm>
                <a:off x="1074934" y="4053774"/>
                <a:ext cx="454870" cy="159097"/>
              </a:xfrm>
              <a:prstGeom prst="rect">
                <a:avLst/>
              </a:prstGeom>
            </p:spPr>
            <p:txBody>
              <a:bodyPr wrap="none">
                <a:spAutoFit/>
              </a:bodyPr>
              <a:lstStyle/>
              <a:p>
                <a:pPr algn="ctr" eaLnBrk="1" fontAlgn="auto" hangingPunct="1">
                  <a:spcBef>
                    <a:spcPts val="0"/>
                  </a:spcBef>
                  <a:spcAft>
                    <a:spcPts val="0"/>
                  </a:spcAft>
                  <a:defRPr/>
                </a:pPr>
                <a:r>
                  <a:rPr lang="en-US" altLang="ja-JP" sz="800" dirty="0">
                    <a:latin typeface="+mn-ea"/>
                    <a:ea typeface="+mn-ea"/>
                  </a:rPr>
                  <a:t>A</a:t>
                </a:r>
                <a:r>
                  <a:rPr lang="ja-JP" altLang="en-US" sz="800" dirty="0">
                    <a:latin typeface="+mn-ea"/>
                    <a:ea typeface="+mn-ea"/>
                  </a:rPr>
                  <a:t>ランク</a:t>
                </a:r>
              </a:p>
            </p:txBody>
          </p:sp>
        </p:grpSp>
      </p:grpSp>
      <p:grpSp>
        <p:nvGrpSpPr>
          <p:cNvPr id="313" name="グループ化 312">
            <a:extLst>
              <a:ext uri="{FF2B5EF4-FFF2-40B4-BE49-F238E27FC236}">
                <a16:creationId xmlns:a16="http://schemas.microsoft.com/office/drawing/2014/main" id="{ADA45EC7-0DDB-4451-A68E-71C83C3497BD}"/>
              </a:ext>
            </a:extLst>
          </p:cNvPr>
          <p:cNvGrpSpPr/>
          <p:nvPr/>
        </p:nvGrpSpPr>
        <p:grpSpPr>
          <a:xfrm>
            <a:off x="2770588" y="7810810"/>
            <a:ext cx="1296145" cy="390043"/>
            <a:chOff x="1038001" y="3995936"/>
            <a:chExt cx="1166863" cy="288032"/>
          </a:xfrm>
          <a:effectLst>
            <a:outerShdw blurRad="50800" dist="38100" dir="2700000" algn="tl" rotWithShape="0">
              <a:prstClr val="black">
                <a:alpha val="40000"/>
              </a:prstClr>
            </a:outerShdw>
          </a:effectLst>
        </p:grpSpPr>
        <p:sp>
          <p:nvSpPr>
            <p:cNvPr id="314" name="フローチャート: 代替処理 313">
              <a:extLst>
                <a:ext uri="{FF2B5EF4-FFF2-40B4-BE49-F238E27FC236}">
                  <a16:creationId xmlns:a16="http://schemas.microsoft.com/office/drawing/2014/main" id="{26A12BFE-3F21-46D4-B94D-132ECEAB2C81}"/>
                </a:ext>
              </a:extLst>
            </p:cNvPr>
            <p:cNvSpPr/>
            <p:nvPr/>
          </p:nvSpPr>
          <p:spPr>
            <a:xfrm>
              <a:off x="1268760" y="3995936"/>
              <a:ext cx="936104" cy="288032"/>
            </a:xfrm>
            <a:prstGeom prst="flowChartAlternateProcess">
              <a:avLst/>
            </a:prstGeom>
            <a:solidFill>
              <a:schemeClr val="bg1"/>
            </a:solidFill>
            <a:ln>
              <a:solidFill>
                <a:schemeClr val="accent5">
                  <a:lumMod val="60000"/>
                  <a:lumOff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315" name="グループ化 314">
              <a:extLst>
                <a:ext uri="{FF2B5EF4-FFF2-40B4-BE49-F238E27FC236}">
                  <a16:creationId xmlns:a16="http://schemas.microsoft.com/office/drawing/2014/main" id="{9A39663E-24A1-4D6F-B88A-85E63FD5AA29}"/>
                </a:ext>
              </a:extLst>
            </p:cNvPr>
            <p:cNvGrpSpPr/>
            <p:nvPr/>
          </p:nvGrpSpPr>
          <p:grpSpPr>
            <a:xfrm>
              <a:off x="1038001" y="3995936"/>
              <a:ext cx="491463" cy="288032"/>
              <a:chOff x="1038001" y="3995936"/>
              <a:chExt cx="491463" cy="288032"/>
            </a:xfrm>
            <a:effectLst/>
          </p:grpSpPr>
          <p:sp>
            <p:nvSpPr>
              <p:cNvPr id="316" name="フローチャート: 論理積ゲート 315">
                <a:extLst>
                  <a:ext uri="{FF2B5EF4-FFF2-40B4-BE49-F238E27FC236}">
                    <a16:creationId xmlns:a16="http://schemas.microsoft.com/office/drawing/2014/main" id="{122B4C82-8495-4A07-A7C2-CBE660BC6CDD}"/>
                  </a:ext>
                </a:extLst>
              </p:cNvPr>
              <p:cNvSpPr/>
              <p:nvPr/>
            </p:nvSpPr>
            <p:spPr>
              <a:xfrm rot="10800000">
                <a:off x="1089175" y="3995936"/>
                <a:ext cx="389116" cy="288032"/>
              </a:xfrm>
              <a:prstGeom prst="flowChartDelay">
                <a:avLst/>
              </a:prstGeom>
              <a:solidFill>
                <a:schemeClr val="accent5">
                  <a:lumMod val="60000"/>
                  <a:lumOff val="40000"/>
                </a:schemeClr>
              </a:solidFill>
              <a:ln>
                <a:solidFill>
                  <a:schemeClr val="accent5">
                    <a:lumMod val="60000"/>
                    <a:lumOff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317" name="正方形/長方形 316">
                <a:extLst>
                  <a:ext uri="{FF2B5EF4-FFF2-40B4-BE49-F238E27FC236}">
                    <a16:creationId xmlns:a16="http://schemas.microsoft.com/office/drawing/2014/main" id="{70908B2A-DEA1-4A2A-BE82-57FA52006787}"/>
                  </a:ext>
                </a:extLst>
              </p:cNvPr>
              <p:cNvSpPr/>
              <p:nvPr/>
            </p:nvSpPr>
            <p:spPr>
              <a:xfrm>
                <a:off x="1038001" y="4053774"/>
                <a:ext cx="491463" cy="159097"/>
              </a:xfrm>
              <a:prstGeom prst="rect">
                <a:avLst/>
              </a:prstGeom>
            </p:spPr>
            <p:txBody>
              <a:bodyPr>
                <a:spAutoFit/>
              </a:bodyPr>
              <a:lstStyle/>
              <a:p>
                <a:pPr algn="ctr" eaLnBrk="1" fontAlgn="auto" hangingPunct="1">
                  <a:spcBef>
                    <a:spcPts val="0"/>
                  </a:spcBef>
                  <a:spcAft>
                    <a:spcPts val="0"/>
                  </a:spcAft>
                  <a:defRPr/>
                </a:pPr>
                <a:r>
                  <a:rPr lang="en-US" altLang="ja-JP" sz="800" dirty="0">
                    <a:latin typeface="+mn-ea"/>
                    <a:ea typeface="+mn-ea"/>
                  </a:rPr>
                  <a:t>B</a:t>
                </a:r>
                <a:r>
                  <a:rPr lang="ja-JP" altLang="en-US" sz="800" dirty="0">
                    <a:latin typeface="+mn-ea"/>
                    <a:ea typeface="+mn-ea"/>
                  </a:rPr>
                  <a:t>ランク</a:t>
                </a:r>
              </a:p>
            </p:txBody>
          </p:sp>
        </p:grpSp>
      </p:grpSp>
      <p:grpSp>
        <p:nvGrpSpPr>
          <p:cNvPr id="318" name="グループ化 317">
            <a:extLst>
              <a:ext uri="{FF2B5EF4-FFF2-40B4-BE49-F238E27FC236}">
                <a16:creationId xmlns:a16="http://schemas.microsoft.com/office/drawing/2014/main" id="{46EF8D74-6FE2-44B7-AC51-1D8705E3A3FF}"/>
              </a:ext>
            </a:extLst>
          </p:cNvPr>
          <p:cNvGrpSpPr/>
          <p:nvPr/>
        </p:nvGrpSpPr>
        <p:grpSpPr>
          <a:xfrm>
            <a:off x="4098444" y="7810810"/>
            <a:ext cx="1261531" cy="390043"/>
            <a:chOff x="1069164" y="3995936"/>
            <a:chExt cx="1135700" cy="288032"/>
          </a:xfrm>
          <a:effectLst>
            <a:outerShdw blurRad="50800" dist="38100" dir="2700000" algn="tl" rotWithShape="0">
              <a:prstClr val="black">
                <a:alpha val="40000"/>
              </a:prstClr>
            </a:outerShdw>
          </a:effectLst>
        </p:grpSpPr>
        <p:sp>
          <p:nvSpPr>
            <p:cNvPr id="319" name="フローチャート: 代替処理 318">
              <a:extLst>
                <a:ext uri="{FF2B5EF4-FFF2-40B4-BE49-F238E27FC236}">
                  <a16:creationId xmlns:a16="http://schemas.microsoft.com/office/drawing/2014/main" id="{D118184C-8047-43F9-9634-787296BBCFEA}"/>
                </a:ext>
              </a:extLst>
            </p:cNvPr>
            <p:cNvSpPr/>
            <p:nvPr/>
          </p:nvSpPr>
          <p:spPr>
            <a:xfrm>
              <a:off x="1268760" y="3995936"/>
              <a:ext cx="936104" cy="288032"/>
            </a:xfrm>
            <a:prstGeom prst="flowChartAlternateProcess">
              <a:avLst/>
            </a:prstGeom>
            <a:solidFill>
              <a:schemeClr val="bg1"/>
            </a:solidFill>
            <a:ln>
              <a:solidFill>
                <a:schemeClr val="accent5">
                  <a:lumMod val="40000"/>
                  <a:lumOff val="6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320" name="グループ化 319">
              <a:extLst>
                <a:ext uri="{FF2B5EF4-FFF2-40B4-BE49-F238E27FC236}">
                  <a16:creationId xmlns:a16="http://schemas.microsoft.com/office/drawing/2014/main" id="{9B4AB730-0AAF-4549-967B-99FF35F3D3F5}"/>
                </a:ext>
              </a:extLst>
            </p:cNvPr>
            <p:cNvGrpSpPr/>
            <p:nvPr/>
          </p:nvGrpSpPr>
          <p:grpSpPr>
            <a:xfrm>
              <a:off x="1069164" y="3995936"/>
              <a:ext cx="466415" cy="288032"/>
              <a:chOff x="1069164" y="3995936"/>
              <a:chExt cx="466415" cy="288032"/>
            </a:xfrm>
            <a:effectLst/>
          </p:grpSpPr>
          <p:sp>
            <p:nvSpPr>
              <p:cNvPr id="321" name="フローチャート: 論理積ゲート 320">
                <a:extLst>
                  <a:ext uri="{FF2B5EF4-FFF2-40B4-BE49-F238E27FC236}">
                    <a16:creationId xmlns:a16="http://schemas.microsoft.com/office/drawing/2014/main" id="{9BEB67E3-6280-4F6A-BBC9-6776558A1BA9}"/>
                  </a:ext>
                </a:extLst>
              </p:cNvPr>
              <p:cNvSpPr/>
              <p:nvPr/>
            </p:nvSpPr>
            <p:spPr>
              <a:xfrm rot="10800000">
                <a:off x="1102828" y="3995936"/>
                <a:ext cx="389116" cy="288032"/>
              </a:xfrm>
              <a:prstGeom prst="flowChartDelay">
                <a:avLst/>
              </a:prstGeom>
              <a:solidFill>
                <a:schemeClr val="accent5">
                  <a:lumMod val="40000"/>
                  <a:lumOff val="60000"/>
                </a:schemeClr>
              </a:solidFill>
              <a:ln>
                <a:solidFill>
                  <a:schemeClr val="accent5">
                    <a:lumMod val="40000"/>
                    <a:lumOff val="6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322" name="正方形/長方形 321">
                <a:extLst>
                  <a:ext uri="{FF2B5EF4-FFF2-40B4-BE49-F238E27FC236}">
                    <a16:creationId xmlns:a16="http://schemas.microsoft.com/office/drawing/2014/main" id="{D96FEFB0-7A9F-4ECB-9BC8-3A28DE98DE64}"/>
                  </a:ext>
                </a:extLst>
              </p:cNvPr>
              <p:cNvSpPr/>
              <p:nvPr/>
            </p:nvSpPr>
            <p:spPr>
              <a:xfrm>
                <a:off x="1069164" y="4053774"/>
                <a:ext cx="466415" cy="159097"/>
              </a:xfrm>
              <a:prstGeom prst="rect">
                <a:avLst/>
              </a:prstGeom>
            </p:spPr>
            <p:txBody>
              <a:bodyPr wrap="none">
                <a:spAutoFit/>
              </a:bodyPr>
              <a:lstStyle/>
              <a:p>
                <a:pPr algn="ctr" eaLnBrk="1" fontAlgn="auto" hangingPunct="1">
                  <a:spcBef>
                    <a:spcPts val="0"/>
                  </a:spcBef>
                  <a:spcAft>
                    <a:spcPts val="0"/>
                  </a:spcAft>
                  <a:defRPr/>
                </a:pPr>
                <a:r>
                  <a:rPr lang="en-US" altLang="ja-JP" sz="800" dirty="0">
                    <a:latin typeface="+mn-ea"/>
                    <a:ea typeface="+mn-ea"/>
                  </a:rPr>
                  <a:t>C</a:t>
                </a:r>
                <a:r>
                  <a:rPr lang="ja-JP" altLang="en-US" sz="800" dirty="0">
                    <a:latin typeface="+mn-ea"/>
                    <a:ea typeface="+mn-ea"/>
                  </a:rPr>
                  <a:t>ランク</a:t>
                </a:r>
              </a:p>
            </p:txBody>
          </p:sp>
        </p:grpSp>
      </p:grpSp>
      <p:grpSp>
        <p:nvGrpSpPr>
          <p:cNvPr id="323" name="グループ化 322">
            <a:extLst>
              <a:ext uri="{FF2B5EF4-FFF2-40B4-BE49-F238E27FC236}">
                <a16:creationId xmlns:a16="http://schemas.microsoft.com/office/drawing/2014/main" id="{C17776E8-7E40-4854-BAE7-F0566352D41B}"/>
              </a:ext>
            </a:extLst>
          </p:cNvPr>
          <p:cNvGrpSpPr/>
          <p:nvPr/>
        </p:nvGrpSpPr>
        <p:grpSpPr>
          <a:xfrm>
            <a:off x="5423227" y="7810810"/>
            <a:ext cx="1243186" cy="390043"/>
            <a:chOff x="1085678" y="3995936"/>
            <a:chExt cx="1119186" cy="288032"/>
          </a:xfrm>
          <a:effectLst>
            <a:outerShdw blurRad="50800" dist="38100" dir="2700000" algn="tl" rotWithShape="0">
              <a:prstClr val="black">
                <a:alpha val="40000"/>
              </a:prstClr>
            </a:outerShdw>
          </a:effectLst>
        </p:grpSpPr>
        <p:sp>
          <p:nvSpPr>
            <p:cNvPr id="324" name="フローチャート: 代替処理 323">
              <a:extLst>
                <a:ext uri="{FF2B5EF4-FFF2-40B4-BE49-F238E27FC236}">
                  <a16:creationId xmlns:a16="http://schemas.microsoft.com/office/drawing/2014/main" id="{E1908297-1930-4D58-B43D-07CD8DE17398}"/>
                </a:ext>
              </a:extLst>
            </p:cNvPr>
            <p:cNvSpPr/>
            <p:nvPr/>
          </p:nvSpPr>
          <p:spPr>
            <a:xfrm>
              <a:off x="1268760" y="3995936"/>
              <a:ext cx="936104" cy="288032"/>
            </a:xfrm>
            <a:prstGeom prst="flowChartAlternateProcess">
              <a:avLst/>
            </a:prstGeom>
            <a:solidFill>
              <a:schemeClr val="bg1"/>
            </a:solidFill>
            <a:ln>
              <a:solidFill>
                <a:schemeClr val="accent5">
                  <a:lumMod val="20000"/>
                  <a:lumOff val="8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325" name="グループ化 324">
              <a:extLst>
                <a:ext uri="{FF2B5EF4-FFF2-40B4-BE49-F238E27FC236}">
                  <a16:creationId xmlns:a16="http://schemas.microsoft.com/office/drawing/2014/main" id="{7A298A43-EADE-4BE1-B013-FD32A834ABE3}"/>
                </a:ext>
              </a:extLst>
            </p:cNvPr>
            <p:cNvGrpSpPr/>
            <p:nvPr/>
          </p:nvGrpSpPr>
          <p:grpSpPr>
            <a:xfrm>
              <a:off x="1085678" y="3995936"/>
              <a:ext cx="474314" cy="288032"/>
              <a:chOff x="1085678" y="3995936"/>
              <a:chExt cx="474314" cy="288032"/>
            </a:xfrm>
            <a:effectLst/>
          </p:grpSpPr>
          <p:sp>
            <p:nvSpPr>
              <p:cNvPr id="326" name="フローチャート: 論理積ゲート 325">
                <a:extLst>
                  <a:ext uri="{FF2B5EF4-FFF2-40B4-BE49-F238E27FC236}">
                    <a16:creationId xmlns:a16="http://schemas.microsoft.com/office/drawing/2014/main" id="{DE392768-F7CC-4085-8927-0CA47BECF404}"/>
                  </a:ext>
                </a:extLst>
              </p:cNvPr>
              <p:cNvSpPr/>
              <p:nvPr/>
            </p:nvSpPr>
            <p:spPr>
              <a:xfrm rot="10800000">
                <a:off x="1102828" y="3995936"/>
                <a:ext cx="389116" cy="288032"/>
              </a:xfrm>
              <a:prstGeom prst="flowChartDelay">
                <a:avLst/>
              </a:prstGeom>
              <a:solidFill>
                <a:schemeClr val="accent5">
                  <a:lumMod val="20000"/>
                  <a:lumOff val="80000"/>
                </a:schemeClr>
              </a:solidFill>
              <a:ln>
                <a:solidFill>
                  <a:schemeClr val="accent5">
                    <a:lumMod val="20000"/>
                    <a:lumOff val="8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327" name="正方形/長方形 326">
                <a:extLst>
                  <a:ext uri="{FF2B5EF4-FFF2-40B4-BE49-F238E27FC236}">
                    <a16:creationId xmlns:a16="http://schemas.microsoft.com/office/drawing/2014/main" id="{88FFB016-784B-4207-A449-1A793052C822}"/>
                  </a:ext>
                </a:extLst>
              </p:cNvPr>
              <p:cNvSpPr/>
              <p:nvPr/>
            </p:nvSpPr>
            <p:spPr>
              <a:xfrm>
                <a:off x="1085678" y="4053542"/>
                <a:ext cx="474314" cy="159097"/>
              </a:xfrm>
              <a:prstGeom prst="rect">
                <a:avLst/>
              </a:prstGeom>
            </p:spPr>
            <p:txBody>
              <a:bodyPr>
                <a:spAutoFit/>
              </a:bodyPr>
              <a:lstStyle/>
              <a:p>
                <a:pPr algn="ctr" eaLnBrk="1" fontAlgn="auto" hangingPunct="1">
                  <a:spcBef>
                    <a:spcPts val="0"/>
                  </a:spcBef>
                  <a:spcAft>
                    <a:spcPts val="0"/>
                  </a:spcAft>
                  <a:defRPr/>
                </a:pPr>
                <a:r>
                  <a:rPr lang="en-US" altLang="ja-JP" sz="800" dirty="0">
                    <a:latin typeface="+mn-ea"/>
                    <a:ea typeface="+mn-ea"/>
                  </a:rPr>
                  <a:t>D</a:t>
                </a:r>
                <a:r>
                  <a:rPr lang="ja-JP" altLang="en-US" sz="800" dirty="0">
                    <a:latin typeface="+mn-ea"/>
                    <a:ea typeface="+mn-ea"/>
                  </a:rPr>
                  <a:t>ランク</a:t>
                </a:r>
              </a:p>
            </p:txBody>
          </p:sp>
        </p:grpSp>
      </p:grpSp>
      <p:sp>
        <p:nvSpPr>
          <p:cNvPr id="336" name="正方形/長方形 335">
            <a:extLst>
              <a:ext uri="{FF2B5EF4-FFF2-40B4-BE49-F238E27FC236}">
                <a16:creationId xmlns:a16="http://schemas.microsoft.com/office/drawing/2014/main" id="{FADCB5F5-643A-4A35-8E1C-69AC7176F481}"/>
              </a:ext>
            </a:extLst>
          </p:cNvPr>
          <p:cNvSpPr/>
          <p:nvPr/>
        </p:nvSpPr>
        <p:spPr>
          <a:xfrm>
            <a:off x="1928813" y="4167188"/>
            <a:ext cx="876300" cy="338137"/>
          </a:xfrm>
          <a:prstGeom prst="rect">
            <a:avLst/>
          </a:prstGeom>
        </p:spPr>
        <p:txBody>
          <a:bodyPr wrap="none" anchor="ctr">
            <a:spAutoFit/>
          </a:bodyPr>
          <a:lstStyle/>
          <a:p>
            <a:pPr algn="ctr" eaLnBrk="1" fontAlgn="auto" hangingPunct="1">
              <a:spcBef>
                <a:spcPts val="0"/>
              </a:spcBef>
              <a:spcAft>
                <a:spcPts val="0"/>
              </a:spcAft>
              <a:defRPr/>
            </a:pPr>
            <a:r>
              <a:rPr lang="ja-JP" altLang="en-US" sz="800" dirty="0">
                <a:latin typeface="+mn-ea"/>
                <a:ea typeface="+mn-ea"/>
              </a:rPr>
              <a:t>ヘビーユーザー</a:t>
            </a:r>
            <a:endParaRPr lang="en-US" altLang="ja-JP" sz="800" dirty="0">
              <a:latin typeface="+mn-ea"/>
              <a:ea typeface="+mn-ea"/>
            </a:endParaRPr>
          </a:p>
          <a:p>
            <a:pPr algn="ctr" eaLnBrk="1" fontAlgn="auto" hangingPunct="1">
              <a:spcBef>
                <a:spcPts val="0"/>
              </a:spcBef>
              <a:spcAft>
                <a:spcPts val="0"/>
              </a:spcAft>
              <a:defRPr/>
            </a:pPr>
            <a:r>
              <a:rPr lang="en-US" altLang="ja-JP" sz="800" dirty="0">
                <a:latin typeface="+mn-ea"/>
                <a:ea typeface="+mn-ea"/>
              </a:rPr>
              <a:t>13,000</a:t>
            </a:r>
            <a:r>
              <a:rPr lang="ja-JP" altLang="en-US" sz="800" dirty="0">
                <a:latin typeface="+mn-ea"/>
                <a:ea typeface="+mn-ea"/>
              </a:rPr>
              <a:t>円</a:t>
            </a:r>
          </a:p>
        </p:txBody>
      </p:sp>
      <p:sp>
        <p:nvSpPr>
          <p:cNvPr id="338" name="正方形/長方形 337">
            <a:extLst>
              <a:ext uri="{FF2B5EF4-FFF2-40B4-BE49-F238E27FC236}">
                <a16:creationId xmlns:a16="http://schemas.microsoft.com/office/drawing/2014/main" id="{8A47B7F6-AE67-40E8-963C-6D02AA38DD6B}"/>
              </a:ext>
            </a:extLst>
          </p:cNvPr>
          <p:cNvSpPr/>
          <p:nvPr/>
        </p:nvSpPr>
        <p:spPr>
          <a:xfrm>
            <a:off x="2070100" y="5226050"/>
            <a:ext cx="593725" cy="339725"/>
          </a:xfrm>
          <a:prstGeom prst="rect">
            <a:avLst/>
          </a:prstGeom>
        </p:spPr>
        <p:txBody>
          <a:bodyPr wrap="none" anchor="ctr">
            <a:spAutoFit/>
          </a:bodyPr>
          <a:lstStyle/>
          <a:p>
            <a:pPr algn="ctr" eaLnBrk="1" fontAlgn="auto" hangingPunct="1">
              <a:spcBef>
                <a:spcPts val="0"/>
              </a:spcBef>
              <a:spcAft>
                <a:spcPts val="0"/>
              </a:spcAft>
              <a:defRPr/>
            </a:pPr>
            <a:r>
              <a:rPr lang="ja-JP" altLang="en-US" sz="800" dirty="0">
                <a:latin typeface="+mn-ea"/>
                <a:ea typeface="+mn-ea"/>
              </a:rPr>
              <a:t>ほぼ外食</a:t>
            </a:r>
            <a:endParaRPr lang="en-US" altLang="ja-JP" sz="800" dirty="0">
              <a:latin typeface="+mn-ea"/>
              <a:ea typeface="+mn-ea"/>
            </a:endParaRPr>
          </a:p>
          <a:p>
            <a:pPr algn="ctr" eaLnBrk="1" fontAlgn="auto" hangingPunct="1">
              <a:spcBef>
                <a:spcPts val="0"/>
              </a:spcBef>
              <a:spcAft>
                <a:spcPts val="0"/>
              </a:spcAft>
              <a:defRPr/>
            </a:pPr>
            <a:r>
              <a:rPr lang="en-US" altLang="ja-JP" sz="800" dirty="0">
                <a:latin typeface="+mn-ea"/>
                <a:ea typeface="+mn-ea"/>
              </a:rPr>
              <a:t>50,000</a:t>
            </a:r>
            <a:r>
              <a:rPr lang="ja-JP" altLang="en-US" sz="800" dirty="0">
                <a:latin typeface="+mn-ea"/>
                <a:ea typeface="+mn-ea"/>
              </a:rPr>
              <a:t>円</a:t>
            </a:r>
          </a:p>
        </p:txBody>
      </p:sp>
      <p:sp>
        <p:nvSpPr>
          <p:cNvPr id="339" name="正方形/長方形 338">
            <a:extLst>
              <a:ext uri="{FF2B5EF4-FFF2-40B4-BE49-F238E27FC236}">
                <a16:creationId xmlns:a16="http://schemas.microsoft.com/office/drawing/2014/main" id="{4FCF736F-B407-42EC-A8E9-6BEF5CCDAFC6}"/>
              </a:ext>
            </a:extLst>
          </p:cNvPr>
          <p:cNvSpPr/>
          <p:nvPr/>
        </p:nvSpPr>
        <p:spPr>
          <a:xfrm>
            <a:off x="1954213" y="5748338"/>
            <a:ext cx="825500" cy="338137"/>
          </a:xfrm>
          <a:prstGeom prst="rect">
            <a:avLst/>
          </a:prstGeom>
        </p:spPr>
        <p:txBody>
          <a:bodyPr wrap="none" anchor="ctr">
            <a:spAutoFit/>
          </a:bodyPr>
          <a:lstStyle/>
          <a:p>
            <a:pPr algn="ctr" eaLnBrk="1" fontAlgn="auto" hangingPunct="1">
              <a:spcBef>
                <a:spcPts val="0"/>
              </a:spcBef>
              <a:spcAft>
                <a:spcPts val="0"/>
              </a:spcAft>
              <a:defRPr/>
            </a:pPr>
            <a:r>
              <a:rPr lang="ja-JP" altLang="en-US" sz="800" dirty="0">
                <a:latin typeface="+mn-ea"/>
                <a:ea typeface="+mn-ea"/>
              </a:rPr>
              <a:t>車</a:t>
            </a:r>
            <a:r>
              <a:rPr lang="ja-JP" altLang="en-US" sz="700" dirty="0">
                <a:latin typeface="+mn-ea"/>
                <a:ea typeface="+mn-ea"/>
              </a:rPr>
              <a:t>（駐車場込み）</a:t>
            </a:r>
            <a:endParaRPr lang="en-US" altLang="ja-JP" sz="700" dirty="0">
              <a:latin typeface="+mn-ea"/>
              <a:ea typeface="+mn-ea"/>
            </a:endParaRPr>
          </a:p>
          <a:p>
            <a:pPr algn="ctr" eaLnBrk="1" fontAlgn="auto" hangingPunct="1">
              <a:spcBef>
                <a:spcPts val="0"/>
              </a:spcBef>
              <a:spcAft>
                <a:spcPts val="0"/>
              </a:spcAft>
              <a:defRPr/>
            </a:pPr>
            <a:r>
              <a:rPr lang="en-US" altLang="ja-JP" sz="800" dirty="0">
                <a:latin typeface="+mn-ea"/>
                <a:ea typeface="+mn-ea"/>
              </a:rPr>
              <a:t>50,000</a:t>
            </a:r>
            <a:r>
              <a:rPr lang="ja-JP" altLang="en-US" sz="800" dirty="0">
                <a:latin typeface="+mn-ea"/>
                <a:ea typeface="+mn-ea"/>
              </a:rPr>
              <a:t>円</a:t>
            </a:r>
          </a:p>
        </p:txBody>
      </p:sp>
      <p:sp>
        <p:nvSpPr>
          <p:cNvPr id="340" name="正方形/長方形 339">
            <a:extLst>
              <a:ext uri="{FF2B5EF4-FFF2-40B4-BE49-F238E27FC236}">
                <a16:creationId xmlns:a16="http://schemas.microsoft.com/office/drawing/2014/main" id="{890DA1D9-B913-42A1-928F-75D00B4C0622}"/>
              </a:ext>
            </a:extLst>
          </p:cNvPr>
          <p:cNvSpPr/>
          <p:nvPr/>
        </p:nvSpPr>
        <p:spPr>
          <a:xfrm>
            <a:off x="2084388" y="6281738"/>
            <a:ext cx="565150" cy="338137"/>
          </a:xfrm>
          <a:prstGeom prst="rect">
            <a:avLst/>
          </a:prstGeom>
        </p:spPr>
        <p:txBody>
          <a:bodyPr wrap="none" anchor="ctr">
            <a:spAutoFit/>
          </a:bodyPr>
          <a:lstStyle/>
          <a:p>
            <a:pPr algn="ctr" eaLnBrk="1" fontAlgn="auto" hangingPunct="1">
              <a:spcBef>
                <a:spcPts val="0"/>
              </a:spcBef>
              <a:spcAft>
                <a:spcPts val="0"/>
              </a:spcAft>
              <a:defRPr/>
            </a:pPr>
            <a:r>
              <a:rPr lang="ja-JP" altLang="en-US" sz="800" dirty="0">
                <a:latin typeface="+mn-ea"/>
                <a:ea typeface="+mn-ea"/>
              </a:rPr>
              <a:t>ブランド</a:t>
            </a:r>
            <a:endParaRPr lang="en-US" altLang="ja-JP" sz="800" dirty="0">
              <a:latin typeface="+mn-ea"/>
              <a:ea typeface="+mn-ea"/>
            </a:endParaRPr>
          </a:p>
          <a:p>
            <a:pPr algn="ctr" eaLnBrk="1" fontAlgn="auto" hangingPunct="1">
              <a:spcBef>
                <a:spcPts val="0"/>
              </a:spcBef>
              <a:spcAft>
                <a:spcPts val="0"/>
              </a:spcAft>
              <a:defRPr/>
            </a:pPr>
            <a:r>
              <a:rPr lang="en-US" altLang="ja-JP" sz="800" dirty="0">
                <a:latin typeface="+mn-ea"/>
                <a:ea typeface="+mn-ea"/>
              </a:rPr>
              <a:t>50,000</a:t>
            </a:r>
            <a:r>
              <a:rPr lang="ja-JP" altLang="en-US" sz="800" dirty="0">
                <a:latin typeface="+mn-ea"/>
                <a:ea typeface="+mn-ea"/>
              </a:rPr>
              <a:t>円</a:t>
            </a:r>
          </a:p>
        </p:txBody>
      </p:sp>
      <p:sp>
        <p:nvSpPr>
          <p:cNvPr id="341" name="正方形/長方形 340">
            <a:extLst>
              <a:ext uri="{FF2B5EF4-FFF2-40B4-BE49-F238E27FC236}">
                <a16:creationId xmlns:a16="http://schemas.microsoft.com/office/drawing/2014/main" id="{3020D67E-8657-4AED-9E51-16B7E61D664B}"/>
              </a:ext>
            </a:extLst>
          </p:cNvPr>
          <p:cNvSpPr/>
          <p:nvPr/>
        </p:nvSpPr>
        <p:spPr>
          <a:xfrm>
            <a:off x="2084388" y="6862763"/>
            <a:ext cx="565150" cy="215900"/>
          </a:xfrm>
          <a:prstGeom prst="rect">
            <a:avLst/>
          </a:prstGeom>
        </p:spPr>
        <p:txBody>
          <a:bodyPr wrap="none" anchor="ctr">
            <a:spAutoFit/>
          </a:bodyPr>
          <a:lstStyle/>
          <a:p>
            <a:pPr algn="ctr" eaLnBrk="1" fontAlgn="auto" hangingPunct="1">
              <a:spcBef>
                <a:spcPts val="0"/>
              </a:spcBef>
              <a:spcAft>
                <a:spcPts val="0"/>
              </a:spcAft>
              <a:defRPr/>
            </a:pPr>
            <a:r>
              <a:rPr lang="en-US" altLang="ja-JP" sz="800" dirty="0">
                <a:latin typeface="+mn-ea"/>
                <a:ea typeface="+mn-ea"/>
              </a:rPr>
              <a:t>40,000</a:t>
            </a:r>
            <a:r>
              <a:rPr lang="ja-JP" altLang="en-US" sz="800" dirty="0">
                <a:latin typeface="+mn-ea"/>
                <a:ea typeface="+mn-ea"/>
              </a:rPr>
              <a:t>円</a:t>
            </a:r>
          </a:p>
        </p:txBody>
      </p:sp>
      <p:sp>
        <p:nvSpPr>
          <p:cNvPr id="342" name="正方形/長方形 341">
            <a:extLst>
              <a:ext uri="{FF2B5EF4-FFF2-40B4-BE49-F238E27FC236}">
                <a16:creationId xmlns:a16="http://schemas.microsoft.com/office/drawing/2014/main" id="{E6537B9C-80AB-49A3-A3FD-46E48A10EB2F}"/>
              </a:ext>
            </a:extLst>
          </p:cNvPr>
          <p:cNvSpPr/>
          <p:nvPr/>
        </p:nvSpPr>
        <p:spPr>
          <a:xfrm>
            <a:off x="2084388" y="7385050"/>
            <a:ext cx="565150" cy="215900"/>
          </a:xfrm>
          <a:prstGeom prst="rect">
            <a:avLst/>
          </a:prstGeom>
        </p:spPr>
        <p:txBody>
          <a:bodyPr wrap="none" anchor="ctr">
            <a:spAutoFit/>
          </a:bodyPr>
          <a:lstStyle/>
          <a:p>
            <a:pPr algn="ctr" eaLnBrk="1" fontAlgn="auto" hangingPunct="1">
              <a:spcBef>
                <a:spcPts val="0"/>
              </a:spcBef>
              <a:spcAft>
                <a:spcPts val="0"/>
              </a:spcAft>
              <a:defRPr/>
            </a:pPr>
            <a:r>
              <a:rPr lang="en-US" altLang="ja-JP" sz="800" dirty="0">
                <a:latin typeface="+mn-ea"/>
                <a:ea typeface="+mn-ea"/>
              </a:rPr>
              <a:t>30,000</a:t>
            </a:r>
            <a:r>
              <a:rPr lang="ja-JP" altLang="en-US" sz="800" dirty="0">
                <a:latin typeface="+mn-ea"/>
                <a:ea typeface="+mn-ea"/>
              </a:rPr>
              <a:t>円</a:t>
            </a:r>
          </a:p>
        </p:txBody>
      </p:sp>
      <p:sp>
        <p:nvSpPr>
          <p:cNvPr id="343" name="正方形/長方形 342">
            <a:extLst>
              <a:ext uri="{FF2B5EF4-FFF2-40B4-BE49-F238E27FC236}">
                <a16:creationId xmlns:a16="http://schemas.microsoft.com/office/drawing/2014/main" id="{909C6F84-4311-48AD-BFF3-D971B3BB35D6}"/>
              </a:ext>
            </a:extLst>
          </p:cNvPr>
          <p:cNvSpPr/>
          <p:nvPr/>
        </p:nvSpPr>
        <p:spPr>
          <a:xfrm>
            <a:off x="6149975" y="7897813"/>
            <a:ext cx="287338" cy="215900"/>
          </a:xfrm>
          <a:prstGeom prst="rect">
            <a:avLst/>
          </a:prstGeom>
        </p:spPr>
        <p:txBody>
          <a:bodyPr wrap="none" anchor="ctr">
            <a:spAutoFit/>
          </a:bodyPr>
          <a:lstStyle/>
          <a:p>
            <a:pPr algn="ctr" eaLnBrk="1" fontAlgn="auto" hangingPunct="1">
              <a:spcBef>
                <a:spcPts val="0"/>
              </a:spcBef>
              <a:spcAft>
                <a:spcPts val="0"/>
              </a:spcAft>
              <a:defRPr/>
            </a:pPr>
            <a:r>
              <a:rPr lang="en-US" altLang="ja-JP" sz="800" dirty="0">
                <a:latin typeface="+mn-ea"/>
                <a:ea typeface="+mn-ea"/>
              </a:rPr>
              <a:t>―</a:t>
            </a:r>
            <a:endParaRPr lang="ja-JP" altLang="en-US" sz="800" dirty="0">
              <a:latin typeface="+mn-ea"/>
              <a:ea typeface="+mn-ea"/>
            </a:endParaRPr>
          </a:p>
        </p:txBody>
      </p:sp>
      <p:sp>
        <p:nvSpPr>
          <p:cNvPr id="344" name="正方形/長方形 343">
            <a:extLst>
              <a:ext uri="{FF2B5EF4-FFF2-40B4-BE49-F238E27FC236}">
                <a16:creationId xmlns:a16="http://schemas.microsoft.com/office/drawing/2014/main" id="{4499DEDF-6DDE-4416-97F4-B31537F167BE}"/>
              </a:ext>
            </a:extLst>
          </p:cNvPr>
          <p:cNvSpPr/>
          <p:nvPr/>
        </p:nvSpPr>
        <p:spPr>
          <a:xfrm>
            <a:off x="4697413" y="3481388"/>
            <a:ext cx="565150" cy="339725"/>
          </a:xfrm>
          <a:prstGeom prst="rect">
            <a:avLst/>
          </a:prstGeom>
        </p:spPr>
        <p:txBody>
          <a:bodyPr wrap="none" anchor="ctr">
            <a:spAutoFit/>
          </a:bodyPr>
          <a:lstStyle/>
          <a:p>
            <a:pPr algn="ctr" eaLnBrk="1" fontAlgn="auto" hangingPunct="1">
              <a:spcBef>
                <a:spcPts val="0"/>
              </a:spcBef>
              <a:spcAft>
                <a:spcPts val="0"/>
              </a:spcAft>
              <a:defRPr/>
            </a:pPr>
            <a:r>
              <a:rPr lang="en-US" altLang="ja-JP" sz="800" dirty="0">
                <a:latin typeface="+mn-ea"/>
                <a:ea typeface="+mn-ea"/>
              </a:rPr>
              <a:t>1DK 1</a:t>
            </a:r>
            <a:r>
              <a:rPr lang="ja-JP" altLang="en-US" sz="800" dirty="0">
                <a:latin typeface="+mn-ea"/>
                <a:ea typeface="+mn-ea"/>
              </a:rPr>
              <a:t>階　</a:t>
            </a:r>
            <a:endParaRPr lang="en-US" altLang="ja-JP" sz="800" dirty="0">
              <a:latin typeface="+mn-ea"/>
              <a:ea typeface="+mn-ea"/>
            </a:endParaRPr>
          </a:p>
          <a:p>
            <a:pPr algn="ctr" eaLnBrk="1" fontAlgn="auto" hangingPunct="1">
              <a:spcBef>
                <a:spcPts val="0"/>
              </a:spcBef>
              <a:spcAft>
                <a:spcPts val="0"/>
              </a:spcAft>
              <a:defRPr/>
            </a:pPr>
            <a:r>
              <a:rPr lang="en-US" altLang="ja-JP" sz="800" dirty="0">
                <a:latin typeface="+mn-ea"/>
                <a:ea typeface="+mn-ea"/>
              </a:rPr>
              <a:t>45,000</a:t>
            </a:r>
            <a:r>
              <a:rPr lang="ja-JP" altLang="en-US" sz="800" dirty="0">
                <a:latin typeface="+mn-ea"/>
                <a:ea typeface="+mn-ea"/>
              </a:rPr>
              <a:t>円</a:t>
            </a:r>
          </a:p>
        </p:txBody>
      </p:sp>
      <p:sp>
        <p:nvSpPr>
          <p:cNvPr id="345" name="正方形/長方形 344">
            <a:extLst>
              <a:ext uri="{FF2B5EF4-FFF2-40B4-BE49-F238E27FC236}">
                <a16:creationId xmlns:a16="http://schemas.microsoft.com/office/drawing/2014/main" id="{49443987-4F2B-4595-8829-EC4F024986CF}"/>
              </a:ext>
            </a:extLst>
          </p:cNvPr>
          <p:cNvSpPr/>
          <p:nvPr/>
        </p:nvSpPr>
        <p:spPr>
          <a:xfrm>
            <a:off x="4722813" y="4167188"/>
            <a:ext cx="514350" cy="338137"/>
          </a:xfrm>
          <a:prstGeom prst="rect">
            <a:avLst/>
          </a:prstGeom>
        </p:spPr>
        <p:txBody>
          <a:bodyPr wrap="none" anchor="ctr">
            <a:spAutoFit/>
          </a:bodyPr>
          <a:lstStyle/>
          <a:p>
            <a:pPr algn="ctr" eaLnBrk="1" fontAlgn="auto" hangingPunct="1">
              <a:spcBef>
                <a:spcPts val="0"/>
              </a:spcBef>
              <a:spcAft>
                <a:spcPts val="0"/>
              </a:spcAft>
              <a:defRPr/>
            </a:pPr>
            <a:r>
              <a:rPr lang="ja-JP" altLang="en-US" sz="800" dirty="0">
                <a:latin typeface="+mn-ea"/>
                <a:ea typeface="+mn-ea"/>
              </a:rPr>
              <a:t>節約家</a:t>
            </a:r>
            <a:endParaRPr lang="en-US" altLang="ja-JP" sz="800" dirty="0">
              <a:latin typeface="+mn-ea"/>
              <a:ea typeface="+mn-ea"/>
            </a:endParaRPr>
          </a:p>
          <a:p>
            <a:pPr algn="ctr" eaLnBrk="1" fontAlgn="auto" hangingPunct="1">
              <a:spcBef>
                <a:spcPts val="0"/>
              </a:spcBef>
              <a:spcAft>
                <a:spcPts val="0"/>
              </a:spcAft>
              <a:defRPr/>
            </a:pPr>
            <a:r>
              <a:rPr lang="en-US" altLang="ja-JP" sz="800" dirty="0">
                <a:latin typeface="+mn-ea"/>
                <a:ea typeface="+mn-ea"/>
              </a:rPr>
              <a:t>7,000</a:t>
            </a:r>
            <a:r>
              <a:rPr lang="ja-JP" altLang="en-US" sz="800" dirty="0">
                <a:latin typeface="+mn-ea"/>
                <a:ea typeface="+mn-ea"/>
              </a:rPr>
              <a:t>円</a:t>
            </a:r>
          </a:p>
        </p:txBody>
      </p:sp>
      <p:sp>
        <p:nvSpPr>
          <p:cNvPr id="346" name="正方形/長方形 345">
            <a:extLst>
              <a:ext uri="{FF2B5EF4-FFF2-40B4-BE49-F238E27FC236}">
                <a16:creationId xmlns:a16="http://schemas.microsoft.com/office/drawing/2014/main" id="{7F70DA99-51E9-47C4-84DC-790CA97980F2}"/>
              </a:ext>
            </a:extLst>
          </p:cNvPr>
          <p:cNvSpPr/>
          <p:nvPr/>
        </p:nvSpPr>
        <p:spPr>
          <a:xfrm>
            <a:off x="3408363" y="4687888"/>
            <a:ext cx="512762" cy="339725"/>
          </a:xfrm>
          <a:prstGeom prst="rect">
            <a:avLst/>
          </a:prstGeom>
        </p:spPr>
        <p:txBody>
          <a:bodyPr wrap="none" anchor="ctr">
            <a:spAutoFit/>
          </a:bodyPr>
          <a:lstStyle/>
          <a:p>
            <a:pPr algn="ctr" eaLnBrk="1" fontAlgn="auto" hangingPunct="1">
              <a:spcBef>
                <a:spcPts val="0"/>
              </a:spcBef>
              <a:spcAft>
                <a:spcPts val="0"/>
              </a:spcAft>
              <a:defRPr/>
            </a:pPr>
            <a:r>
              <a:rPr lang="ja-JP" altLang="en-US" sz="800" dirty="0">
                <a:latin typeface="+mn-ea"/>
                <a:ea typeface="+mn-ea"/>
              </a:rPr>
              <a:t>スマホ</a:t>
            </a:r>
            <a:endParaRPr lang="en-US" altLang="ja-JP" sz="800" dirty="0">
              <a:latin typeface="+mn-ea"/>
              <a:ea typeface="+mn-ea"/>
            </a:endParaRPr>
          </a:p>
          <a:p>
            <a:pPr algn="ctr" eaLnBrk="1" fontAlgn="auto" hangingPunct="1">
              <a:spcBef>
                <a:spcPts val="0"/>
              </a:spcBef>
              <a:spcAft>
                <a:spcPts val="0"/>
              </a:spcAft>
              <a:defRPr/>
            </a:pPr>
            <a:r>
              <a:rPr lang="en-US" altLang="ja-JP" sz="800" dirty="0">
                <a:latin typeface="+mn-ea"/>
                <a:ea typeface="+mn-ea"/>
              </a:rPr>
              <a:t>8,000</a:t>
            </a:r>
            <a:r>
              <a:rPr lang="ja-JP" altLang="en-US" sz="800" dirty="0">
                <a:latin typeface="+mn-ea"/>
                <a:ea typeface="+mn-ea"/>
              </a:rPr>
              <a:t>円</a:t>
            </a:r>
          </a:p>
        </p:txBody>
      </p:sp>
      <p:sp>
        <p:nvSpPr>
          <p:cNvPr id="347" name="正方形/長方形 346">
            <a:extLst>
              <a:ext uri="{FF2B5EF4-FFF2-40B4-BE49-F238E27FC236}">
                <a16:creationId xmlns:a16="http://schemas.microsoft.com/office/drawing/2014/main" id="{31444D9C-38EC-4456-9E78-B5BC5A9EF9F1}"/>
              </a:ext>
            </a:extLst>
          </p:cNvPr>
          <p:cNvSpPr/>
          <p:nvPr/>
        </p:nvSpPr>
        <p:spPr>
          <a:xfrm>
            <a:off x="4557713" y="5226050"/>
            <a:ext cx="814387" cy="339725"/>
          </a:xfrm>
          <a:prstGeom prst="rect">
            <a:avLst/>
          </a:prstGeom>
        </p:spPr>
        <p:txBody>
          <a:bodyPr wrap="none" anchor="ctr">
            <a:spAutoFit/>
          </a:bodyPr>
          <a:lstStyle/>
          <a:p>
            <a:pPr algn="ctr" eaLnBrk="1" fontAlgn="auto" hangingPunct="1">
              <a:spcBef>
                <a:spcPts val="0"/>
              </a:spcBef>
              <a:spcAft>
                <a:spcPts val="0"/>
              </a:spcAft>
              <a:defRPr/>
            </a:pPr>
            <a:r>
              <a:rPr lang="en-US" altLang="ja-JP" sz="800">
                <a:latin typeface="+mn-ea"/>
                <a:ea typeface="+mn-ea"/>
              </a:rPr>
              <a:t>1/3</a:t>
            </a:r>
            <a:r>
              <a:rPr lang="ja-JP" altLang="en-US" sz="800">
                <a:latin typeface="+mn-ea"/>
                <a:ea typeface="+mn-ea"/>
              </a:rPr>
              <a:t>くらい外食</a:t>
            </a:r>
            <a:endParaRPr lang="en-US" altLang="ja-JP" sz="800" dirty="0">
              <a:latin typeface="+mn-ea"/>
              <a:ea typeface="+mn-ea"/>
            </a:endParaRPr>
          </a:p>
          <a:p>
            <a:pPr algn="ctr" eaLnBrk="1" fontAlgn="auto" hangingPunct="1">
              <a:spcBef>
                <a:spcPts val="0"/>
              </a:spcBef>
              <a:spcAft>
                <a:spcPts val="0"/>
              </a:spcAft>
              <a:defRPr/>
            </a:pPr>
            <a:r>
              <a:rPr lang="en-US" altLang="ja-JP" sz="800" dirty="0">
                <a:latin typeface="+mn-ea"/>
                <a:ea typeface="+mn-ea"/>
              </a:rPr>
              <a:t>30,000</a:t>
            </a:r>
            <a:r>
              <a:rPr lang="ja-JP" altLang="en-US" sz="800" dirty="0">
                <a:latin typeface="+mn-ea"/>
                <a:ea typeface="+mn-ea"/>
              </a:rPr>
              <a:t>円</a:t>
            </a:r>
          </a:p>
        </p:txBody>
      </p:sp>
      <p:sp>
        <p:nvSpPr>
          <p:cNvPr id="348" name="正方形/長方形 347">
            <a:extLst>
              <a:ext uri="{FF2B5EF4-FFF2-40B4-BE49-F238E27FC236}">
                <a16:creationId xmlns:a16="http://schemas.microsoft.com/office/drawing/2014/main" id="{09326227-A377-4BAB-BEC4-D940EC29C8EE}"/>
              </a:ext>
            </a:extLst>
          </p:cNvPr>
          <p:cNvSpPr/>
          <p:nvPr/>
        </p:nvSpPr>
        <p:spPr>
          <a:xfrm>
            <a:off x="4595813" y="5740400"/>
            <a:ext cx="730250" cy="339725"/>
          </a:xfrm>
          <a:prstGeom prst="rect">
            <a:avLst/>
          </a:prstGeom>
        </p:spPr>
        <p:txBody>
          <a:bodyPr wrap="none" anchor="ctr">
            <a:spAutoFit/>
          </a:bodyPr>
          <a:lstStyle/>
          <a:p>
            <a:pPr algn="ctr" eaLnBrk="1" fontAlgn="auto" hangingPunct="1">
              <a:spcBef>
                <a:spcPts val="0"/>
              </a:spcBef>
              <a:spcAft>
                <a:spcPts val="0"/>
              </a:spcAft>
              <a:defRPr/>
            </a:pPr>
            <a:r>
              <a:rPr lang="ja-JP" altLang="en-US" sz="800" dirty="0">
                <a:latin typeface="+mn-ea"/>
                <a:ea typeface="+mn-ea"/>
              </a:rPr>
              <a:t>公共機関 多</a:t>
            </a:r>
            <a:endParaRPr lang="en-US" altLang="ja-JP" sz="800" dirty="0">
              <a:latin typeface="+mn-ea"/>
              <a:ea typeface="+mn-ea"/>
            </a:endParaRPr>
          </a:p>
          <a:p>
            <a:pPr algn="ctr" eaLnBrk="1" fontAlgn="auto" hangingPunct="1">
              <a:spcBef>
                <a:spcPts val="0"/>
              </a:spcBef>
              <a:spcAft>
                <a:spcPts val="0"/>
              </a:spcAft>
              <a:defRPr/>
            </a:pPr>
            <a:r>
              <a:rPr lang="en-US" altLang="ja-JP" sz="800" dirty="0">
                <a:latin typeface="+mn-ea"/>
                <a:ea typeface="+mn-ea"/>
              </a:rPr>
              <a:t>10,000</a:t>
            </a:r>
            <a:r>
              <a:rPr lang="ja-JP" altLang="en-US" sz="800" dirty="0">
                <a:latin typeface="+mn-ea"/>
                <a:ea typeface="+mn-ea"/>
              </a:rPr>
              <a:t>円</a:t>
            </a:r>
          </a:p>
        </p:txBody>
      </p:sp>
      <p:sp>
        <p:nvSpPr>
          <p:cNvPr id="349" name="正方形/長方形 348">
            <a:extLst>
              <a:ext uri="{FF2B5EF4-FFF2-40B4-BE49-F238E27FC236}">
                <a16:creationId xmlns:a16="http://schemas.microsoft.com/office/drawing/2014/main" id="{9F59144C-0E0D-4CD1-8EE3-8BE91C8B81C0}"/>
              </a:ext>
            </a:extLst>
          </p:cNvPr>
          <p:cNvSpPr/>
          <p:nvPr/>
        </p:nvSpPr>
        <p:spPr>
          <a:xfrm>
            <a:off x="4689475" y="6265863"/>
            <a:ext cx="565150" cy="338137"/>
          </a:xfrm>
          <a:prstGeom prst="rect">
            <a:avLst/>
          </a:prstGeom>
        </p:spPr>
        <p:txBody>
          <a:bodyPr wrap="none" anchor="ctr">
            <a:spAutoFit/>
          </a:bodyPr>
          <a:lstStyle/>
          <a:p>
            <a:pPr algn="ctr" eaLnBrk="1" fontAlgn="auto" hangingPunct="1">
              <a:spcBef>
                <a:spcPts val="0"/>
              </a:spcBef>
              <a:spcAft>
                <a:spcPts val="0"/>
              </a:spcAft>
              <a:defRPr/>
            </a:pPr>
            <a:r>
              <a:rPr lang="ja-JP" altLang="en-US" sz="800" dirty="0">
                <a:latin typeface="+mn-ea"/>
                <a:ea typeface="+mn-ea"/>
              </a:rPr>
              <a:t>購入 中</a:t>
            </a:r>
            <a:endParaRPr lang="en-US" altLang="ja-JP" sz="800" dirty="0">
              <a:latin typeface="+mn-ea"/>
              <a:ea typeface="+mn-ea"/>
            </a:endParaRPr>
          </a:p>
          <a:p>
            <a:pPr algn="ctr" eaLnBrk="1" fontAlgn="auto" hangingPunct="1">
              <a:spcBef>
                <a:spcPts val="0"/>
              </a:spcBef>
              <a:spcAft>
                <a:spcPts val="0"/>
              </a:spcAft>
              <a:defRPr/>
            </a:pPr>
            <a:r>
              <a:rPr lang="en-US" altLang="ja-JP" sz="800" dirty="0">
                <a:latin typeface="+mn-ea"/>
                <a:ea typeface="+mn-ea"/>
              </a:rPr>
              <a:t>10,000</a:t>
            </a:r>
            <a:r>
              <a:rPr lang="ja-JP" altLang="en-US" sz="800" dirty="0">
                <a:latin typeface="+mn-ea"/>
                <a:ea typeface="+mn-ea"/>
              </a:rPr>
              <a:t>円</a:t>
            </a:r>
          </a:p>
        </p:txBody>
      </p:sp>
      <p:sp>
        <p:nvSpPr>
          <p:cNvPr id="350" name="正方形/長方形 349">
            <a:extLst>
              <a:ext uri="{FF2B5EF4-FFF2-40B4-BE49-F238E27FC236}">
                <a16:creationId xmlns:a16="http://schemas.microsoft.com/office/drawing/2014/main" id="{0625B6F1-CABB-48D3-9E4F-19F41717E4C4}"/>
              </a:ext>
            </a:extLst>
          </p:cNvPr>
          <p:cNvSpPr/>
          <p:nvPr/>
        </p:nvSpPr>
        <p:spPr>
          <a:xfrm>
            <a:off x="4697413" y="6862763"/>
            <a:ext cx="565150" cy="215900"/>
          </a:xfrm>
          <a:prstGeom prst="rect">
            <a:avLst/>
          </a:prstGeom>
        </p:spPr>
        <p:txBody>
          <a:bodyPr wrap="none" anchor="ctr">
            <a:spAutoFit/>
          </a:bodyPr>
          <a:lstStyle/>
          <a:p>
            <a:pPr algn="ctr" eaLnBrk="1" fontAlgn="auto" hangingPunct="1">
              <a:spcBef>
                <a:spcPts val="0"/>
              </a:spcBef>
              <a:spcAft>
                <a:spcPts val="0"/>
              </a:spcAft>
              <a:defRPr/>
            </a:pPr>
            <a:r>
              <a:rPr lang="en-US" altLang="ja-JP" sz="800" dirty="0">
                <a:latin typeface="+mn-ea"/>
                <a:ea typeface="+mn-ea"/>
              </a:rPr>
              <a:t>20,000</a:t>
            </a:r>
            <a:r>
              <a:rPr lang="ja-JP" altLang="en-US" sz="800" dirty="0">
                <a:latin typeface="+mn-ea"/>
                <a:ea typeface="+mn-ea"/>
              </a:rPr>
              <a:t>円</a:t>
            </a:r>
          </a:p>
        </p:txBody>
      </p:sp>
      <p:sp>
        <p:nvSpPr>
          <p:cNvPr id="351" name="正方形/長方形 350">
            <a:extLst>
              <a:ext uri="{FF2B5EF4-FFF2-40B4-BE49-F238E27FC236}">
                <a16:creationId xmlns:a16="http://schemas.microsoft.com/office/drawing/2014/main" id="{4DA2157F-A511-45FB-8F4C-7CFF3A36855A}"/>
              </a:ext>
            </a:extLst>
          </p:cNvPr>
          <p:cNvSpPr/>
          <p:nvPr/>
        </p:nvSpPr>
        <p:spPr>
          <a:xfrm>
            <a:off x="4687888" y="7385050"/>
            <a:ext cx="584200" cy="215900"/>
          </a:xfrm>
          <a:prstGeom prst="rect">
            <a:avLst/>
          </a:prstGeom>
        </p:spPr>
        <p:txBody>
          <a:bodyPr wrap="none" anchor="ctr">
            <a:spAutoFit/>
          </a:bodyPr>
          <a:lstStyle/>
          <a:p>
            <a:pPr algn="ctr" eaLnBrk="1" fontAlgn="auto" hangingPunct="1">
              <a:spcBef>
                <a:spcPts val="0"/>
              </a:spcBef>
              <a:spcAft>
                <a:spcPts val="0"/>
              </a:spcAft>
              <a:defRPr/>
            </a:pPr>
            <a:r>
              <a:rPr lang="ja-JP" altLang="en-US" sz="800" dirty="0">
                <a:latin typeface="+mn-ea"/>
                <a:ea typeface="+mn-ea"/>
              </a:rPr>
              <a:t>１</a:t>
            </a:r>
            <a:r>
              <a:rPr lang="en-US" altLang="ja-JP" sz="800" dirty="0">
                <a:latin typeface="+mn-ea"/>
                <a:ea typeface="+mn-ea"/>
              </a:rPr>
              <a:t>0,000</a:t>
            </a:r>
            <a:r>
              <a:rPr lang="ja-JP" altLang="en-US" sz="800" dirty="0">
                <a:latin typeface="+mn-ea"/>
                <a:ea typeface="+mn-ea"/>
              </a:rPr>
              <a:t>円</a:t>
            </a:r>
          </a:p>
        </p:txBody>
      </p:sp>
      <p:sp>
        <p:nvSpPr>
          <p:cNvPr id="352" name="正方形/長方形 351">
            <a:extLst>
              <a:ext uri="{FF2B5EF4-FFF2-40B4-BE49-F238E27FC236}">
                <a16:creationId xmlns:a16="http://schemas.microsoft.com/office/drawing/2014/main" id="{21A72A8E-5822-4214-A02D-C90A98399A5B}"/>
              </a:ext>
            </a:extLst>
          </p:cNvPr>
          <p:cNvSpPr/>
          <p:nvPr/>
        </p:nvSpPr>
        <p:spPr>
          <a:xfrm>
            <a:off x="3359150" y="7842250"/>
            <a:ext cx="619125" cy="338138"/>
          </a:xfrm>
          <a:prstGeom prst="rect">
            <a:avLst/>
          </a:prstGeom>
        </p:spPr>
        <p:txBody>
          <a:bodyPr wrap="none" anchor="ctr">
            <a:spAutoFit/>
          </a:bodyPr>
          <a:lstStyle/>
          <a:p>
            <a:pPr algn="ctr" eaLnBrk="1" fontAlgn="auto" hangingPunct="1">
              <a:spcBef>
                <a:spcPts val="0"/>
              </a:spcBef>
              <a:spcAft>
                <a:spcPts val="0"/>
              </a:spcAft>
              <a:defRPr/>
            </a:pPr>
            <a:r>
              <a:rPr lang="ja-JP" altLang="en-US" sz="800" dirty="0">
                <a:latin typeface="+mn-ea"/>
                <a:ea typeface="+mn-ea"/>
              </a:rPr>
              <a:t>フリーター</a:t>
            </a:r>
            <a:endParaRPr lang="en-US" altLang="ja-JP" sz="800" dirty="0">
              <a:latin typeface="+mn-ea"/>
              <a:ea typeface="+mn-ea"/>
            </a:endParaRPr>
          </a:p>
          <a:p>
            <a:pPr algn="ctr" eaLnBrk="1" fontAlgn="auto" hangingPunct="1">
              <a:spcBef>
                <a:spcPts val="0"/>
              </a:spcBef>
              <a:spcAft>
                <a:spcPts val="0"/>
              </a:spcAft>
              <a:defRPr/>
            </a:pPr>
            <a:r>
              <a:rPr lang="en-US" altLang="ja-JP" sz="800" dirty="0">
                <a:latin typeface="+mn-ea"/>
                <a:ea typeface="+mn-ea"/>
              </a:rPr>
              <a:t>15,000</a:t>
            </a:r>
            <a:r>
              <a:rPr lang="ja-JP" altLang="en-US" sz="800" dirty="0">
                <a:latin typeface="+mn-ea"/>
                <a:ea typeface="+mn-ea"/>
              </a:rPr>
              <a:t>円</a:t>
            </a:r>
          </a:p>
        </p:txBody>
      </p:sp>
      <p:grpSp>
        <p:nvGrpSpPr>
          <p:cNvPr id="388" name="グループ化 387">
            <a:extLst>
              <a:ext uri="{FF2B5EF4-FFF2-40B4-BE49-F238E27FC236}">
                <a16:creationId xmlns:a16="http://schemas.microsoft.com/office/drawing/2014/main" id="{70563973-6531-4DAC-871B-2CC40848535E}"/>
              </a:ext>
            </a:extLst>
          </p:cNvPr>
          <p:cNvGrpSpPr/>
          <p:nvPr/>
        </p:nvGrpSpPr>
        <p:grpSpPr>
          <a:xfrm>
            <a:off x="188640" y="3469098"/>
            <a:ext cx="1152128" cy="390043"/>
            <a:chOff x="332656" y="3635896"/>
            <a:chExt cx="864096" cy="360040"/>
          </a:xfrm>
          <a:solidFill>
            <a:schemeClr val="accent6">
              <a:lumMod val="60000"/>
              <a:lumOff val="40000"/>
            </a:schemeClr>
          </a:solidFill>
        </p:grpSpPr>
        <p:sp>
          <p:nvSpPr>
            <p:cNvPr id="358" name="右矢印 357">
              <a:extLst>
                <a:ext uri="{FF2B5EF4-FFF2-40B4-BE49-F238E27FC236}">
                  <a16:creationId xmlns:a16="http://schemas.microsoft.com/office/drawing/2014/main" id="{AF13626A-0E0A-4937-BA64-71DFE88CFDDE}"/>
                </a:ext>
              </a:extLst>
            </p:cNvPr>
            <p:cNvSpPr/>
            <p:nvPr/>
          </p:nvSpPr>
          <p:spPr>
            <a:xfrm>
              <a:off x="332656" y="3635896"/>
              <a:ext cx="864096" cy="360040"/>
            </a:xfrm>
            <a:prstGeom prst="rightArrow">
              <a:avLst>
                <a:gd name="adj1" fmla="val 100000"/>
                <a:gd name="adj2" fmla="val 47691"/>
              </a:avLst>
            </a:prstGeom>
            <a:grp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377" name="正方形/長方形 376">
              <a:extLst>
                <a:ext uri="{FF2B5EF4-FFF2-40B4-BE49-F238E27FC236}">
                  <a16:creationId xmlns:a16="http://schemas.microsoft.com/office/drawing/2014/main" id="{3AE305AC-2832-4DC3-8990-AE6E2C2EE97E}"/>
                </a:ext>
              </a:extLst>
            </p:cNvPr>
            <p:cNvSpPr/>
            <p:nvPr/>
          </p:nvSpPr>
          <p:spPr>
            <a:xfrm>
              <a:off x="559331" y="3708194"/>
              <a:ext cx="378950" cy="198872"/>
            </a:xfrm>
            <a:prstGeom prst="rect">
              <a:avLst/>
            </a:prstGeom>
            <a:grpFill/>
            <a:ln>
              <a:solidFill>
                <a:schemeClr val="accent6">
                  <a:lumMod val="60000"/>
                  <a:lumOff val="40000"/>
                </a:schemeClr>
              </a:solidFill>
            </a:ln>
          </p:spPr>
          <p:txBody>
            <a:bodyPr wrap="none">
              <a:spAutoFit/>
            </a:bodyPr>
            <a:lstStyle/>
            <a:p>
              <a:pPr algn="ctr" eaLnBrk="1" fontAlgn="auto" hangingPunct="1">
                <a:spcBef>
                  <a:spcPts val="0"/>
                </a:spcBef>
                <a:spcAft>
                  <a:spcPts val="0"/>
                </a:spcAft>
                <a:defRPr/>
              </a:pPr>
              <a:r>
                <a:rPr lang="ja-JP" altLang="en-US" sz="800" b="1" dirty="0">
                  <a:latin typeface="+mn-ea"/>
                  <a:ea typeface="+mn-ea"/>
                </a:rPr>
                <a:t>住居費</a:t>
              </a:r>
              <a:endParaRPr lang="en-US" altLang="ja-JP" sz="800" b="1" dirty="0">
                <a:latin typeface="+mn-ea"/>
                <a:ea typeface="+mn-ea"/>
              </a:endParaRPr>
            </a:p>
          </p:txBody>
        </p:sp>
      </p:grpSp>
      <p:grpSp>
        <p:nvGrpSpPr>
          <p:cNvPr id="387" name="グループ化 386">
            <a:extLst>
              <a:ext uri="{FF2B5EF4-FFF2-40B4-BE49-F238E27FC236}">
                <a16:creationId xmlns:a16="http://schemas.microsoft.com/office/drawing/2014/main" id="{714EE31C-97CF-4F76-8716-23D0A9C9A5B8}"/>
              </a:ext>
            </a:extLst>
          </p:cNvPr>
          <p:cNvGrpSpPr/>
          <p:nvPr/>
        </p:nvGrpSpPr>
        <p:grpSpPr>
          <a:xfrm>
            <a:off x="188640" y="4134351"/>
            <a:ext cx="1152128" cy="390043"/>
            <a:chOff x="332656" y="4103948"/>
            <a:chExt cx="864096" cy="360040"/>
          </a:xfrm>
          <a:solidFill>
            <a:schemeClr val="accent1">
              <a:lumMod val="40000"/>
              <a:lumOff val="60000"/>
            </a:schemeClr>
          </a:solidFill>
        </p:grpSpPr>
        <p:sp>
          <p:nvSpPr>
            <p:cNvPr id="359" name="右矢印 358">
              <a:extLst>
                <a:ext uri="{FF2B5EF4-FFF2-40B4-BE49-F238E27FC236}">
                  <a16:creationId xmlns:a16="http://schemas.microsoft.com/office/drawing/2014/main" id="{99053B10-8296-47DB-989C-1813A6D66E17}"/>
                </a:ext>
              </a:extLst>
            </p:cNvPr>
            <p:cNvSpPr/>
            <p:nvPr/>
          </p:nvSpPr>
          <p:spPr>
            <a:xfrm>
              <a:off x="332656" y="4103948"/>
              <a:ext cx="864096" cy="360040"/>
            </a:xfrm>
            <a:prstGeom prst="rightArrow">
              <a:avLst>
                <a:gd name="adj1" fmla="val 100000"/>
                <a:gd name="adj2" fmla="val 47691"/>
              </a:avLst>
            </a:prstGeom>
            <a:grp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378" name="正方形/長方形 377">
              <a:extLst>
                <a:ext uri="{FF2B5EF4-FFF2-40B4-BE49-F238E27FC236}">
                  <a16:creationId xmlns:a16="http://schemas.microsoft.com/office/drawing/2014/main" id="{6CAA3963-8BEF-4C45-BA13-6AB58EDFC3DF}"/>
                </a:ext>
              </a:extLst>
            </p:cNvPr>
            <p:cNvSpPr/>
            <p:nvPr/>
          </p:nvSpPr>
          <p:spPr>
            <a:xfrm>
              <a:off x="437507" y="4176248"/>
              <a:ext cx="532838" cy="198872"/>
            </a:xfrm>
            <a:prstGeom prst="rect">
              <a:avLst/>
            </a:prstGeom>
            <a:grpFill/>
            <a:ln>
              <a:solidFill>
                <a:schemeClr val="accent1">
                  <a:lumMod val="40000"/>
                  <a:lumOff val="60000"/>
                </a:schemeClr>
              </a:solidFill>
            </a:ln>
          </p:spPr>
          <p:txBody>
            <a:bodyPr wrap="none">
              <a:spAutoFit/>
            </a:bodyPr>
            <a:lstStyle/>
            <a:p>
              <a:pPr algn="ctr" eaLnBrk="1" fontAlgn="auto" hangingPunct="1">
                <a:spcBef>
                  <a:spcPts val="0"/>
                </a:spcBef>
                <a:spcAft>
                  <a:spcPts val="0"/>
                </a:spcAft>
                <a:defRPr/>
              </a:pPr>
              <a:r>
                <a:rPr lang="ja-JP" altLang="en-US" sz="800" b="1" dirty="0">
                  <a:latin typeface="+mn-ea"/>
                  <a:ea typeface="+mn-ea"/>
                </a:rPr>
                <a:t>水道光熱費</a:t>
              </a:r>
            </a:p>
          </p:txBody>
        </p:sp>
      </p:grpSp>
      <p:grpSp>
        <p:nvGrpSpPr>
          <p:cNvPr id="386" name="グループ化 385">
            <a:extLst>
              <a:ext uri="{FF2B5EF4-FFF2-40B4-BE49-F238E27FC236}">
                <a16:creationId xmlns:a16="http://schemas.microsoft.com/office/drawing/2014/main" id="{DAD60347-E667-4097-86EE-8C5A0A282C4D}"/>
              </a:ext>
            </a:extLst>
          </p:cNvPr>
          <p:cNvGrpSpPr/>
          <p:nvPr/>
        </p:nvGrpSpPr>
        <p:grpSpPr>
          <a:xfrm>
            <a:off x="188640" y="4661201"/>
            <a:ext cx="1152128" cy="390043"/>
            <a:chOff x="332656" y="4572000"/>
            <a:chExt cx="864096" cy="360040"/>
          </a:xfrm>
          <a:solidFill>
            <a:srgbClr val="93E2BA"/>
          </a:solidFill>
        </p:grpSpPr>
        <p:sp>
          <p:nvSpPr>
            <p:cNvPr id="367" name="右矢印 366">
              <a:extLst>
                <a:ext uri="{FF2B5EF4-FFF2-40B4-BE49-F238E27FC236}">
                  <a16:creationId xmlns:a16="http://schemas.microsoft.com/office/drawing/2014/main" id="{08E4498B-CEB8-4C43-B845-35FEE68FA762}"/>
                </a:ext>
              </a:extLst>
            </p:cNvPr>
            <p:cNvSpPr/>
            <p:nvPr/>
          </p:nvSpPr>
          <p:spPr>
            <a:xfrm>
              <a:off x="332656" y="4572000"/>
              <a:ext cx="864096" cy="360040"/>
            </a:xfrm>
            <a:prstGeom prst="rightArrow">
              <a:avLst>
                <a:gd name="adj1" fmla="val 100000"/>
                <a:gd name="adj2" fmla="val 47691"/>
              </a:avLst>
            </a:prstGeom>
            <a:grpFill/>
            <a:ln>
              <a:solidFill>
                <a:srgbClr val="93E2B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379" name="正方形/長方形 378">
              <a:extLst>
                <a:ext uri="{FF2B5EF4-FFF2-40B4-BE49-F238E27FC236}">
                  <a16:creationId xmlns:a16="http://schemas.microsoft.com/office/drawing/2014/main" id="{F2BD0472-1FF3-4948-AF10-A8391488C8C6}"/>
                </a:ext>
              </a:extLst>
            </p:cNvPr>
            <p:cNvSpPr/>
            <p:nvPr/>
          </p:nvSpPr>
          <p:spPr>
            <a:xfrm>
              <a:off x="533418" y="4644298"/>
              <a:ext cx="378950" cy="198872"/>
            </a:xfrm>
            <a:prstGeom prst="rect">
              <a:avLst/>
            </a:prstGeom>
            <a:grpFill/>
            <a:ln>
              <a:solidFill>
                <a:srgbClr val="93E2BA"/>
              </a:solidFill>
            </a:ln>
          </p:spPr>
          <p:txBody>
            <a:bodyPr wrap="none">
              <a:spAutoFit/>
            </a:bodyPr>
            <a:lstStyle/>
            <a:p>
              <a:pPr algn="ctr" eaLnBrk="1" fontAlgn="auto" hangingPunct="1">
                <a:spcBef>
                  <a:spcPts val="0"/>
                </a:spcBef>
                <a:spcAft>
                  <a:spcPts val="0"/>
                </a:spcAft>
                <a:defRPr/>
              </a:pPr>
              <a:r>
                <a:rPr lang="ja-JP" altLang="en-US" sz="800" b="1" dirty="0">
                  <a:latin typeface="+mn-ea"/>
                  <a:ea typeface="+mn-ea"/>
                </a:rPr>
                <a:t>通信費</a:t>
              </a:r>
            </a:p>
          </p:txBody>
        </p:sp>
      </p:grpSp>
      <p:grpSp>
        <p:nvGrpSpPr>
          <p:cNvPr id="389" name="グループ化 388">
            <a:extLst>
              <a:ext uri="{FF2B5EF4-FFF2-40B4-BE49-F238E27FC236}">
                <a16:creationId xmlns:a16="http://schemas.microsoft.com/office/drawing/2014/main" id="{A2E54566-B744-4632-8C43-4BACD0705876}"/>
              </a:ext>
            </a:extLst>
          </p:cNvPr>
          <p:cNvGrpSpPr/>
          <p:nvPr/>
        </p:nvGrpSpPr>
        <p:grpSpPr>
          <a:xfrm>
            <a:off x="188640" y="5188051"/>
            <a:ext cx="1152128" cy="390043"/>
            <a:chOff x="332656" y="5040052"/>
            <a:chExt cx="864096" cy="360040"/>
          </a:xfrm>
          <a:solidFill>
            <a:srgbClr val="FFAAB0"/>
          </a:solidFill>
        </p:grpSpPr>
        <p:sp>
          <p:nvSpPr>
            <p:cNvPr id="371" name="右矢印 370">
              <a:extLst>
                <a:ext uri="{FF2B5EF4-FFF2-40B4-BE49-F238E27FC236}">
                  <a16:creationId xmlns:a16="http://schemas.microsoft.com/office/drawing/2014/main" id="{2B9B4833-B891-41D7-902F-05CE7F6B25B0}"/>
                </a:ext>
              </a:extLst>
            </p:cNvPr>
            <p:cNvSpPr/>
            <p:nvPr/>
          </p:nvSpPr>
          <p:spPr>
            <a:xfrm>
              <a:off x="332656" y="5040052"/>
              <a:ext cx="864096" cy="360040"/>
            </a:xfrm>
            <a:prstGeom prst="rightArrow">
              <a:avLst>
                <a:gd name="adj1" fmla="val 100000"/>
                <a:gd name="adj2" fmla="val 47691"/>
              </a:avLst>
            </a:prstGeom>
            <a:grpFill/>
            <a:ln>
              <a:solidFill>
                <a:srgbClr val="FFAAB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380" name="正方形/長方形 379">
              <a:extLst>
                <a:ext uri="{FF2B5EF4-FFF2-40B4-BE49-F238E27FC236}">
                  <a16:creationId xmlns:a16="http://schemas.microsoft.com/office/drawing/2014/main" id="{E00E3E12-DD30-4CCB-8858-3B5A6D07C197}"/>
                </a:ext>
              </a:extLst>
            </p:cNvPr>
            <p:cNvSpPr/>
            <p:nvPr/>
          </p:nvSpPr>
          <p:spPr>
            <a:xfrm>
              <a:off x="587277" y="5112350"/>
              <a:ext cx="302006" cy="198872"/>
            </a:xfrm>
            <a:prstGeom prst="rect">
              <a:avLst/>
            </a:prstGeom>
            <a:grpFill/>
            <a:ln>
              <a:solidFill>
                <a:srgbClr val="FFAAB0"/>
              </a:solidFill>
            </a:ln>
          </p:spPr>
          <p:txBody>
            <a:bodyPr wrap="none">
              <a:spAutoFit/>
            </a:bodyPr>
            <a:lstStyle/>
            <a:p>
              <a:pPr algn="ctr" eaLnBrk="1" fontAlgn="auto" hangingPunct="1">
                <a:spcBef>
                  <a:spcPts val="0"/>
                </a:spcBef>
                <a:spcAft>
                  <a:spcPts val="0"/>
                </a:spcAft>
                <a:defRPr/>
              </a:pPr>
              <a:r>
                <a:rPr lang="ja-JP" altLang="en-US" sz="800" b="1" dirty="0">
                  <a:latin typeface="+mn-ea"/>
                  <a:ea typeface="+mn-ea"/>
                </a:rPr>
                <a:t>食費</a:t>
              </a:r>
            </a:p>
          </p:txBody>
        </p:sp>
      </p:grpSp>
      <p:grpSp>
        <p:nvGrpSpPr>
          <p:cNvPr id="390" name="グループ化 389">
            <a:extLst>
              <a:ext uri="{FF2B5EF4-FFF2-40B4-BE49-F238E27FC236}">
                <a16:creationId xmlns:a16="http://schemas.microsoft.com/office/drawing/2014/main" id="{3D97FBD9-0F79-405A-97AA-31DB7BD09F8A}"/>
              </a:ext>
            </a:extLst>
          </p:cNvPr>
          <p:cNvGrpSpPr/>
          <p:nvPr/>
        </p:nvGrpSpPr>
        <p:grpSpPr>
          <a:xfrm>
            <a:off x="188640" y="5714901"/>
            <a:ext cx="1152128" cy="390043"/>
            <a:chOff x="332656" y="5508104"/>
            <a:chExt cx="864096" cy="360040"/>
          </a:xfrm>
          <a:solidFill>
            <a:schemeClr val="accent4">
              <a:lumMod val="40000"/>
              <a:lumOff val="60000"/>
            </a:schemeClr>
          </a:solidFill>
        </p:grpSpPr>
        <p:sp>
          <p:nvSpPr>
            <p:cNvPr id="372" name="右矢印 371">
              <a:extLst>
                <a:ext uri="{FF2B5EF4-FFF2-40B4-BE49-F238E27FC236}">
                  <a16:creationId xmlns:a16="http://schemas.microsoft.com/office/drawing/2014/main" id="{228B8032-8BEA-4815-927F-2049CD6E4BF4}"/>
                </a:ext>
              </a:extLst>
            </p:cNvPr>
            <p:cNvSpPr/>
            <p:nvPr/>
          </p:nvSpPr>
          <p:spPr>
            <a:xfrm>
              <a:off x="332656" y="5508104"/>
              <a:ext cx="864096" cy="360040"/>
            </a:xfrm>
            <a:prstGeom prst="rightArrow">
              <a:avLst>
                <a:gd name="adj1" fmla="val 100000"/>
                <a:gd name="adj2" fmla="val 47691"/>
              </a:avLst>
            </a:prstGeom>
            <a:grp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381" name="正方形/長方形 380">
              <a:extLst>
                <a:ext uri="{FF2B5EF4-FFF2-40B4-BE49-F238E27FC236}">
                  <a16:creationId xmlns:a16="http://schemas.microsoft.com/office/drawing/2014/main" id="{70192314-AE70-48CD-88AE-4806DFAE445E}"/>
                </a:ext>
              </a:extLst>
            </p:cNvPr>
            <p:cNvSpPr/>
            <p:nvPr/>
          </p:nvSpPr>
          <p:spPr>
            <a:xfrm>
              <a:off x="533418" y="5580402"/>
              <a:ext cx="378950" cy="198872"/>
            </a:xfrm>
            <a:prstGeom prst="rect">
              <a:avLst/>
            </a:prstGeom>
            <a:grpFill/>
            <a:ln>
              <a:solidFill>
                <a:schemeClr val="accent4">
                  <a:lumMod val="40000"/>
                  <a:lumOff val="60000"/>
                </a:schemeClr>
              </a:solidFill>
            </a:ln>
          </p:spPr>
          <p:txBody>
            <a:bodyPr wrap="none">
              <a:spAutoFit/>
            </a:bodyPr>
            <a:lstStyle/>
            <a:p>
              <a:pPr algn="ctr" eaLnBrk="1" fontAlgn="auto" hangingPunct="1">
                <a:spcBef>
                  <a:spcPts val="0"/>
                </a:spcBef>
                <a:spcAft>
                  <a:spcPts val="0"/>
                </a:spcAft>
                <a:defRPr/>
              </a:pPr>
              <a:r>
                <a:rPr lang="ja-JP" altLang="en-US" sz="800" b="1" dirty="0">
                  <a:latin typeface="+mn-ea"/>
                  <a:ea typeface="+mn-ea"/>
                </a:rPr>
                <a:t>交通費</a:t>
              </a:r>
            </a:p>
          </p:txBody>
        </p:sp>
      </p:grpSp>
      <p:grpSp>
        <p:nvGrpSpPr>
          <p:cNvPr id="391" name="グループ化 390">
            <a:extLst>
              <a:ext uri="{FF2B5EF4-FFF2-40B4-BE49-F238E27FC236}">
                <a16:creationId xmlns:a16="http://schemas.microsoft.com/office/drawing/2014/main" id="{B6D79E53-97DE-4A53-81DA-3BE012BF0384}"/>
              </a:ext>
            </a:extLst>
          </p:cNvPr>
          <p:cNvGrpSpPr/>
          <p:nvPr/>
        </p:nvGrpSpPr>
        <p:grpSpPr>
          <a:xfrm>
            <a:off x="188640" y="6241751"/>
            <a:ext cx="1152128" cy="390043"/>
            <a:chOff x="332656" y="5976156"/>
            <a:chExt cx="864096" cy="360040"/>
          </a:xfrm>
          <a:solidFill>
            <a:schemeClr val="bg2">
              <a:lumMod val="75000"/>
            </a:schemeClr>
          </a:solidFill>
        </p:grpSpPr>
        <p:sp>
          <p:nvSpPr>
            <p:cNvPr id="373" name="右矢印 372">
              <a:extLst>
                <a:ext uri="{FF2B5EF4-FFF2-40B4-BE49-F238E27FC236}">
                  <a16:creationId xmlns:a16="http://schemas.microsoft.com/office/drawing/2014/main" id="{20D44DAF-8D7C-4071-BFAA-E1FAF584B474}"/>
                </a:ext>
              </a:extLst>
            </p:cNvPr>
            <p:cNvSpPr/>
            <p:nvPr/>
          </p:nvSpPr>
          <p:spPr>
            <a:xfrm>
              <a:off x="332656" y="5976156"/>
              <a:ext cx="864096" cy="360040"/>
            </a:xfrm>
            <a:prstGeom prst="rightArrow">
              <a:avLst>
                <a:gd name="adj1" fmla="val 100000"/>
                <a:gd name="adj2" fmla="val 47691"/>
              </a:avLst>
            </a:prstGeom>
            <a:grp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382" name="正方形/長方形 381">
              <a:extLst>
                <a:ext uri="{FF2B5EF4-FFF2-40B4-BE49-F238E27FC236}">
                  <a16:creationId xmlns:a16="http://schemas.microsoft.com/office/drawing/2014/main" id="{ACD5D81D-9ECD-4981-8904-B45E40CE8B3C}"/>
                </a:ext>
              </a:extLst>
            </p:cNvPr>
            <p:cNvSpPr/>
            <p:nvPr/>
          </p:nvSpPr>
          <p:spPr>
            <a:xfrm>
              <a:off x="533418" y="6048454"/>
              <a:ext cx="378950" cy="198872"/>
            </a:xfrm>
            <a:prstGeom prst="rect">
              <a:avLst/>
            </a:prstGeom>
            <a:grpFill/>
            <a:ln>
              <a:solidFill>
                <a:schemeClr val="bg2">
                  <a:lumMod val="75000"/>
                </a:schemeClr>
              </a:solidFill>
            </a:ln>
          </p:spPr>
          <p:txBody>
            <a:bodyPr wrap="none">
              <a:spAutoFit/>
            </a:bodyPr>
            <a:lstStyle/>
            <a:p>
              <a:pPr algn="ctr" eaLnBrk="1" fontAlgn="auto" hangingPunct="1">
                <a:spcBef>
                  <a:spcPts val="0"/>
                </a:spcBef>
                <a:spcAft>
                  <a:spcPts val="0"/>
                </a:spcAft>
                <a:defRPr/>
              </a:pPr>
              <a:r>
                <a:rPr lang="ja-JP" altLang="en-US" sz="800" b="1" dirty="0">
                  <a:latin typeface="+mn-ea"/>
                  <a:ea typeface="+mn-ea"/>
                </a:rPr>
                <a:t>被服費</a:t>
              </a:r>
            </a:p>
          </p:txBody>
        </p:sp>
      </p:grpSp>
      <p:grpSp>
        <p:nvGrpSpPr>
          <p:cNvPr id="394" name="グループ化 393">
            <a:extLst>
              <a:ext uri="{FF2B5EF4-FFF2-40B4-BE49-F238E27FC236}">
                <a16:creationId xmlns:a16="http://schemas.microsoft.com/office/drawing/2014/main" id="{8C878D58-DE07-47F8-979F-3C26666E3A4F}"/>
              </a:ext>
            </a:extLst>
          </p:cNvPr>
          <p:cNvGrpSpPr/>
          <p:nvPr/>
        </p:nvGrpSpPr>
        <p:grpSpPr>
          <a:xfrm>
            <a:off x="188640" y="6768601"/>
            <a:ext cx="1152128" cy="390043"/>
            <a:chOff x="332656" y="6444208"/>
            <a:chExt cx="864096" cy="360040"/>
          </a:xfrm>
          <a:solidFill>
            <a:srgbClr val="E7DD5F"/>
          </a:solidFill>
        </p:grpSpPr>
        <p:sp>
          <p:nvSpPr>
            <p:cNvPr id="374" name="右矢印 373">
              <a:extLst>
                <a:ext uri="{FF2B5EF4-FFF2-40B4-BE49-F238E27FC236}">
                  <a16:creationId xmlns:a16="http://schemas.microsoft.com/office/drawing/2014/main" id="{00982076-D884-474B-9BC4-E4BD996EFC05}"/>
                </a:ext>
              </a:extLst>
            </p:cNvPr>
            <p:cNvSpPr/>
            <p:nvPr/>
          </p:nvSpPr>
          <p:spPr>
            <a:xfrm>
              <a:off x="332656" y="6444208"/>
              <a:ext cx="864096" cy="360040"/>
            </a:xfrm>
            <a:prstGeom prst="rightArrow">
              <a:avLst>
                <a:gd name="adj1" fmla="val 100000"/>
                <a:gd name="adj2" fmla="val 47691"/>
              </a:avLst>
            </a:prstGeom>
            <a:grpFill/>
            <a:ln>
              <a:solidFill>
                <a:srgbClr val="E7DD5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383" name="正方形/長方形 382">
              <a:extLst>
                <a:ext uri="{FF2B5EF4-FFF2-40B4-BE49-F238E27FC236}">
                  <a16:creationId xmlns:a16="http://schemas.microsoft.com/office/drawing/2014/main" id="{14397267-8655-4347-A2A3-7ADB9DC3B227}"/>
                </a:ext>
              </a:extLst>
            </p:cNvPr>
            <p:cNvSpPr/>
            <p:nvPr/>
          </p:nvSpPr>
          <p:spPr>
            <a:xfrm>
              <a:off x="487059" y="6516506"/>
              <a:ext cx="532838" cy="198872"/>
            </a:xfrm>
            <a:prstGeom prst="rect">
              <a:avLst/>
            </a:prstGeom>
            <a:grpFill/>
            <a:ln>
              <a:solidFill>
                <a:srgbClr val="E7DD5F"/>
              </a:solidFill>
            </a:ln>
          </p:spPr>
          <p:txBody>
            <a:bodyPr wrap="none">
              <a:spAutoFit/>
            </a:bodyPr>
            <a:lstStyle/>
            <a:p>
              <a:pPr algn="ctr" eaLnBrk="1" fontAlgn="auto" hangingPunct="1">
                <a:spcBef>
                  <a:spcPts val="0"/>
                </a:spcBef>
                <a:spcAft>
                  <a:spcPts val="0"/>
                </a:spcAft>
                <a:defRPr/>
              </a:pPr>
              <a:r>
                <a:rPr lang="ja-JP" altLang="en-US" sz="800" b="1" dirty="0">
                  <a:latin typeface="+mn-ea"/>
                  <a:ea typeface="+mn-ea"/>
                </a:rPr>
                <a:t>教養娯楽費</a:t>
              </a:r>
            </a:p>
          </p:txBody>
        </p:sp>
      </p:grpSp>
      <p:grpSp>
        <p:nvGrpSpPr>
          <p:cNvPr id="393" name="グループ化 392">
            <a:extLst>
              <a:ext uri="{FF2B5EF4-FFF2-40B4-BE49-F238E27FC236}">
                <a16:creationId xmlns:a16="http://schemas.microsoft.com/office/drawing/2014/main" id="{0AD66685-515A-4166-A40E-44CC480A6798}"/>
              </a:ext>
            </a:extLst>
          </p:cNvPr>
          <p:cNvGrpSpPr/>
          <p:nvPr/>
        </p:nvGrpSpPr>
        <p:grpSpPr>
          <a:xfrm>
            <a:off x="188640" y="7295451"/>
            <a:ext cx="1152128" cy="390043"/>
            <a:chOff x="332656" y="6912260"/>
            <a:chExt cx="864096" cy="360040"/>
          </a:xfrm>
          <a:solidFill>
            <a:srgbClr val="ADD67F"/>
          </a:solidFill>
        </p:grpSpPr>
        <p:sp>
          <p:nvSpPr>
            <p:cNvPr id="375" name="右矢印 374">
              <a:extLst>
                <a:ext uri="{FF2B5EF4-FFF2-40B4-BE49-F238E27FC236}">
                  <a16:creationId xmlns:a16="http://schemas.microsoft.com/office/drawing/2014/main" id="{C6BD676B-A368-4336-9B55-20205E928E24}"/>
                </a:ext>
              </a:extLst>
            </p:cNvPr>
            <p:cNvSpPr/>
            <p:nvPr/>
          </p:nvSpPr>
          <p:spPr>
            <a:xfrm>
              <a:off x="332656" y="6912260"/>
              <a:ext cx="864096" cy="360040"/>
            </a:xfrm>
            <a:prstGeom prst="rightArrow">
              <a:avLst>
                <a:gd name="adj1" fmla="val 100000"/>
                <a:gd name="adj2" fmla="val 47691"/>
              </a:avLst>
            </a:prstGeom>
            <a:grpFill/>
            <a:ln>
              <a:solidFill>
                <a:srgbClr val="ADD67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384" name="正方形/長方形 383">
              <a:extLst>
                <a:ext uri="{FF2B5EF4-FFF2-40B4-BE49-F238E27FC236}">
                  <a16:creationId xmlns:a16="http://schemas.microsoft.com/office/drawing/2014/main" id="{3A4EE95E-5F38-4CEF-ADFE-E19DDD60311E}"/>
                </a:ext>
              </a:extLst>
            </p:cNvPr>
            <p:cNvSpPr/>
            <p:nvPr/>
          </p:nvSpPr>
          <p:spPr>
            <a:xfrm>
              <a:off x="533418" y="6984558"/>
              <a:ext cx="378950" cy="198872"/>
            </a:xfrm>
            <a:prstGeom prst="rect">
              <a:avLst/>
            </a:prstGeom>
            <a:grpFill/>
            <a:ln>
              <a:solidFill>
                <a:srgbClr val="ADD67F"/>
              </a:solidFill>
            </a:ln>
          </p:spPr>
          <p:txBody>
            <a:bodyPr wrap="none">
              <a:spAutoFit/>
            </a:bodyPr>
            <a:lstStyle/>
            <a:p>
              <a:pPr algn="ctr" eaLnBrk="1" fontAlgn="auto" hangingPunct="1">
                <a:spcBef>
                  <a:spcPts val="0"/>
                </a:spcBef>
                <a:spcAft>
                  <a:spcPts val="0"/>
                </a:spcAft>
                <a:defRPr/>
              </a:pPr>
              <a:r>
                <a:rPr lang="ja-JP" altLang="en-US" sz="800" b="1" dirty="0">
                  <a:latin typeface="+mn-ea"/>
                  <a:ea typeface="+mn-ea"/>
                </a:rPr>
                <a:t>預貯金</a:t>
              </a:r>
            </a:p>
          </p:txBody>
        </p:sp>
      </p:grpSp>
      <p:grpSp>
        <p:nvGrpSpPr>
          <p:cNvPr id="392" name="グループ化 391">
            <a:extLst>
              <a:ext uri="{FF2B5EF4-FFF2-40B4-BE49-F238E27FC236}">
                <a16:creationId xmlns:a16="http://schemas.microsoft.com/office/drawing/2014/main" id="{1DF2575A-5AAD-4634-A69B-A6F2A4677CDB}"/>
              </a:ext>
            </a:extLst>
          </p:cNvPr>
          <p:cNvGrpSpPr/>
          <p:nvPr/>
        </p:nvGrpSpPr>
        <p:grpSpPr>
          <a:xfrm>
            <a:off x="188640" y="7822297"/>
            <a:ext cx="1152128" cy="390043"/>
            <a:chOff x="332656" y="7380312"/>
            <a:chExt cx="864096" cy="360040"/>
          </a:xfrm>
          <a:solidFill>
            <a:schemeClr val="bg1">
              <a:lumMod val="75000"/>
            </a:schemeClr>
          </a:solidFill>
        </p:grpSpPr>
        <p:sp>
          <p:nvSpPr>
            <p:cNvPr id="376" name="右矢印 375">
              <a:extLst>
                <a:ext uri="{FF2B5EF4-FFF2-40B4-BE49-F238E27FC236}">
                  <a16:creationId xmlns:a16="http://schemas.microsoft.com/office/drawing/2014/main" id="{DC68FA61-2662-40B6-A79C-2D4A2969E199}"/>
                </a:ext>
              </a:extLst>
            </p:cNvPr>
            <p:cNvSpPr/>
            <p:nvPr/>
          </p:nvSpPr>
          <p:spPr>
            <a:xfrm>
              <a:off x="332656" y="7380312"/>
              <a:ext cx="864096" cy="360040"/>
            </a:xfrm>
            <a:prstGeom prst="rightArrow">
              <a:avLst>
                <a:gd name="adj1" fmla="val 100000"/>
                <a:gd name="adj2" fmla="val 47691"/>
              </a:avLst>
            </a:prstGeom>
            <a:grp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385" name="正方形/長方形 384">
              <a:extLst>
                <a:ext uri="{FF2B5EF4-FFF2-40B4-BE49-F238E27FC236}">
                  <a16:creationId xmlns:a16="http://schemas.microsoft.com/office/drawing/2014/main" id="{A44E111F-18E0-4633-B688-E702BE6C3879}"/>
                </a:ext>
              </a:extLst>
            </p:cNvPr>
            <p:cNvSpPr/>
            <p:nvPr/>
          </p:nvSpPr>
          <p:spPr>
            <a:xfrm>
              <a:off x="510175" y="7452610"/>
              <a:ext cx="417422" cy="198872"/>
            </a:xfrm>
            <a:prstGeom prst="rect">
              <a:avLst/>
            </a:prstGeom>
            <a:grpFill/>
            <a:ln>
              <a:solidFill>
                <a:schemeClr val="bg1">
                  <a:lumMod val="75000"/>
                </a:schemeClr>
              </a:solidFill>
            </a:ln>
          </p:spPr>
          <p:txBody>
            <a:bodyPr wrap="none">
              <a:spAutoFit/>
            </a:bodyPr>
            <a:lstStyle/>
            <a:p>
              <a:pPr algn="ctr" eaLnBrk="1" fontAlgn="auto" hangingPunct="1">
                <a:spcBef>
                  <a:spcPts val="0"/>
                </a:spcBef>
                <a:spcAft>
                  <a:spcPts val="0"/>
                </a:spcAft>
                <a:defRPr/>
              </a:pPr>
              <a:r>
                <a:rPr lang="ja-JP" altLang="en-US" sz="800" b="1" dirty="0">
                  <a:latin typeface="+mn-ea"/>
                  <a:ea typeface="+mn-ea"/>
                </a:rPr>
                <a:t>その他</a:t>
              </a:r>
              <a:r>
                <a:rPr lang="en-US" altLang="ja-JP" sz="700" b="1" baseline="30000" dirty="0">
                  <a:latin typeface="+mn-ea"/>
                  <a:ea typeface="+mn-ea"/>
                </a:rPr>
                <a:t>※</a:t>
              </a:r>
              <a:endParaRPr lang="ja-JP" altLang="en-US" sz="800" b="1" baseline="30000" dirty="0">
                <a:latin typeface="+mn-ea"/>
                <a:ea typeface="+mn-ea"/>
              </a:endParaRPr>
            </a:p>
          </p:txBody>
        </p:sp>
      </p:grpSp>
      <p:sp>
        <p:nvSpPr>
          <p:cNvPr id="395" name="正方形/長方形 394">
            <a:extLst>
              <a:ext uri="{FF2B5EF4-FFF2-40B4-BE49-F238E27FC236}">
                <a16:creationId xmlns:a16="http://schemas.microsoft.com/office/drawing/2014/main" id="{05011D2A-3752-42B3-8E52-42E872445E62}"/>
              </a:ext>
            </a:extLst>
          </p:cNvPr>
          <p:cNvSpPr/>
          <p:nvPr/>
        </p:nvSpPr>
        <p:spPr>
          <a:xfrm>
            <a:off x="3275013" y="3490913"/>
            <a:ext cx="790575" cy="339725"/>
          </a:xfrm>
          <a:prstGeom prst="rect">
            <a:avLst/>
          </a:prstGeom>
        </p:spPr>
        <p:txBody>
          <a:bodyPr wrap="none" anchor="ctr">
            <a:spAutoFit/>
          </a:bodyPr>
          <a:lstStyle/>
          <a:p>
            <a:pPr algn="ctr" eaLnBrk="1" fontAlgn="auto" hangingPunct="1">
              <a:spcBef>
                <a:spcPts val="0"/>
              </a:spcBef>
              <a:spcAft>
                <a:spcPts val="0"/>
              </a:spcAft>
              <a:defRPr/>
            </a:pPr>
            <a:r>
              <a:rPr lang="en-US" altLang="ja-JP" sz="800" dirty="0">
                <a:latin typeface="+mn-ea"/>
                <a:ea typeface="+mn-ea"/>
              </a:rPr>
              <a:t>1DK</a:t>
            </a:r>
            <a:r>
              <a:rPr lang="ja-JP" altLang="en-US" sz="800" dirty="0">
                <a:latin typeface="+mn-ea"/>
                <a:ea typeface="+mn-ea"/>
              </a:rPr>
              <a:t>　</a:t>
            </a:r>
            <a:r>
              <a:rPr lang="en-US" altLang="ja-JP" sz="800" dirty="0">
                <a:latin typeface="+mn-ea"/>
                <a:ea typeface="+mn-ea"/>
              </a:rPr>
              <a:t>2</a:t>
            </a:r>
            <a:r>
              <a:rPr lang="ja-JP" altLang="en-US" sz="800" dirty="0">
                <a:latin typeface="+mn-ea"/>
                <a:ea typeface="+mn-ea"/>
              </a:rPr>
              <a:t>階以上</a:t>
            </a:r>
            <a:endParaRPr lang="en-US" altLang="ja-JP" sz="800" dirty="0">
              <a:latin typeface="+mn-ea"/>
              <a:ea typeface="+mn-ea"/>
            </a:endParaRPr>
          </a:p>
          <a:p>
            <a:pPr algn="ctr" eaLnBrk="1" fontAlgn="auto" hangingPunct="1">
              <a:spcBef>
                <a:spcPts val="0"/>
              </a:spcBef>
              <a:spcAft>
                <a:spcPts val="0"/>
              </a:spcAft>
              <a:defRPr/>
            </a:pPr>
            <a:r>
              <a:rPr lang="en-US" altLang="ja-JP" sz="800" dirty="0">
                <a:latin typeface="+mn-ea"/>
                <a:ea typeface="+mn-ea"/>
              </a:rPr>
              <a:t> 50,000</a:t>
            </a:r>
            <a:r>
              <a:rPr lang="ja-JP" altLang="en-US" sz="800" dirty="0">
                <a:latin typeface="+mn-ea"/>
                <a:ea typeface="+mn-ea"/>
              </a:rPr>
              <a:t>円</a:t>
            </a:r>
          </a:p>
        </p:txBody>
      </p:sp>
      <p:sp>
        <p:nvSpPr>
          <p:cNvPr id="396" name="正方形/長方形 395">
            <a:extLst>
              <a:ext uri="{FF2B5EF4-FFF2-40B4-BE49-F238E27FC236}">
                <a16:creationId xmlns:a16="http://schemas.microsoft.com/office/drawing/2014/main" id="{D873C584-69EE-4DA8-AE25-1DE49E21FFA0}"/>
              </a:ext>
            </a:extLst>
          </p:cNvPr>
          <p:cNvSpPr/>
          <p:nvPr/>
        </p:nvSpPr>
        <p:spPr>
          <a:xfrm>
            <a:off x="3387725" y="4167188"/>
            <a:ext cx="563563" cy="338137"/>
          </a:xfrm>
          <a:prstGeom prst="rect">
            <a:avLst/>
          </a:prstGeom>
        </p:spPr>
        <p:txBody>
          <a:bodyPr wrap="none" anchor="ctr">
            <a:spAutoFit/>
          </a:bodyPr>
          <a:lstStyle/>
          <a:p>
            <a:pPr algn="ctr" eaLnBrk="1" fontAlgn="auto" hangingPunct="1">
              <a:spcBef>
                <a:spcPts val="0"/>
              </a:spcBef>
              <a:spcAft>
                <a:spcPts val="0"/>
              </a:spcAft>
              <a:defRPr/>
            </a:pPr>
            <a:r>
              <a:rPr lang="ja-JP" altLang="en-US" sz="800" dirty="0">
                <a:latin typeface="+mn-ea"/>
                <a:ea typeface="+mn-ea"/>
              </a:rPr>
              <a:t>一般</a:t>
            </a:r>
            <a:endParaRPr lang="en-US" altLang="ja-JP" sz="800" dirty="0">
              <a:latin typeface="+mn-ea"/>
              <a:ea typeface="+mn-ea"/>
            </a:endParaRPr>
          </a:p>
          <a:p>
            <a:pPr algn="ctr" eaLnBrk="1" fontAlgn="auto" hangingPunct="1">
              <a:spcBef>
                <a:spcPts val="0"/>
              </a:spcBef>
              <a:spcAft>
                <a:spcPts val="0"/>
              </a:spcAft>
              <a:defRPr/>
            </a:pPr>
            <a:r>
              <a:rPr lang="en-US" altLang="ja-JP" sz="800" dirty="0">
                <a:latin typeface="+mn-ea"/>
                <a:ea typeface="+mn-ea"/>
              </a:rPr>
              <a:t>10,000</a:t>
            </a:r>
            <a:r>
              <a:rPr lang="ja-JP" altLang="en-US" sz="800" dirty="0">
                <a:latin typeface="+mn-ea"/>
                <a:ea typeface="+mn-ea"/>
              </a:rPr>
              <a:t>円</a:t>
            </a:r>
          </a:p>
        </p:txBody>
      </p:sp>
      <p:sp>
        <p:nvSpPr>
          <p:cNvPr id="397" name="正方形/長方形 396">
            <a:extLst>
              <a:ext uri="{FF2B5EF4-FFF2-40B4-BE49-F238E27FC236}">
                <a16:creationId xmlns:a16="http://schemas.microsoft.com/office/drawing/2014/main" id="{AF705E17-0BDC-47B1-B42C-7E3C3832AB2F}"/>
              </a:ext>
            </a:extLst>
          </p:cNvPr>
          <p:cNvSpPr/>
          <p:nvPr/>
        </p:nvSpPr>
        <p:spPr>
          <a:xfrm>
            <a:off x="1974850" y="4697413"/>
            <a:ext cx="760413" cy="338137"/>
          </a:xfrm>
          <a:prstGeom prst="rect">
            <a:avLst/>
          </a:prstGeom>
        </p:spPr>
        <p:txBody>
          <a:bodyPr wrap="none" anchor="ctr">
            <a:spAutoFit/>
          </a:bodyPr>
          <a:lstStyle/>
          <a:p>
            <a:pPr algn="ctr" eaLnBrk="1" fontAlgn="auto" hangingPunct="1">
              <a:spcBef>
                <a:spcPts val="0"/>
              </a:spcBef>
              <a:spcAft>
                <a:spcPts val="0"/>
              </a:spcAft>
              <a:defRPr/>
            </a:pPr>
            <a:r>
              <a:rPr lang="ja-JP" altLang="en-US" sz="800" dirty="0">
                <a:latin typeface="+mn-ea"/>
                <a:ea typeface="+mn-ea"/>
              </a:rPr>
              <a:t>ネット</a:t>
            </a:r>
            <a:r>
              <a:rPr lang="en-US" altLang="ja-JP" sz="800" dirty="0">
                <a:latin typeface="+mn-ea"/>
                <a:ea typeface="+mn-ea"/>
              </a:rPr>
              <a:t>+</a:t>
            </a:r>
            <a:r>
              <a:rPr lang="ja-JP" altLang="en-US" sz="800" dirty="0">
                <a:latin typeface="+mn-ea"/>
                <a:ea typeface="+mn-ea"/>
              </a:rPr>
              <a:t>スマホ</a:t>
            </a:r>
            <a:endParaRPr lang="en-US" altLang="ja-JP" sz="800" dirty="0">
              <a:latin typeface="+mn-ea"/>
              <a:ea typeface="+mn-ea"/>
            </a:endParaRPr>
          </a:p>
          <a:p>
            <a:pPr algn="ctr" eaLnBrk="1" fontAlgn="auto" hangingPunct="1">
              <a:spcBef>
                <a:spcPts val="0"/>
              </a:spcBef>
              <a:spcAft>
                <a:spcPts val="0"/>
              </a:spcAft>
              <a:defRPr/>
            </a:pPr>
            <a:r>
              <a:rPr lang="en-US" altLang="ja-JP" sz="800" dirty="0">
                <a:latin typeface="+mn-ea"/>
                <a:ea typeface="+mn-ea"/>
              </a:rPr>
              <a:t>13,000</a:t>
            </a:r>
            <a:r>
              <a:rPr lang="ja-JP" altLang="en-US" sz="800" dirty="0">
                <a:latin typeface="+mn-ea"/>
                <a:ea typeface="+mn-ea"/>
              </a:rPr>
              <a:t>円</a:t>
            </a:r>
          </a:p>
        </p:txBody>
      </p:sp>
      <p:sp>
        <p:nvSpPr>
          <p:cNvPr id="398" name="正方形/長方形 397">
            <a:extLst>
              <a:ext uri="{FF2B5EF4-FFF2-40B4-BE49-F238E27FC236}">
                <a16:creationId xmlns:a16="http://schemas.microsoft.com/office/drawing/2014/main" id="{5389BC59-D9BB-4B01-85A4-1AD5BCCADAA7}"/>
              </a:ext>
            </a:extLst>
          </p:cNvPr>
          <p:cNvSpPr/>
          <p:nvPr/>
        </p:nvSpPr>
        <p:spPr>
          <a:xfrm>
            <a:off x="3262313" y="5226050"/>
            <a:ext cx="814387" cy="339725"/>
          </a:xfrm>
          <a:prstGeom prst="rect">
            <a:avLst/>
          </a:prstGeom>
        </p:spPr>
        <p:txBody>
          <a:bodyPr wrap="none" anchor="ctr">
            <a:spAutoFit/>
          </a:bodyPr>
          <a:lstStyle/>
          <a:p>
            <a:pPr algn="ctr" eaLnBrk="1" fontAlgn="auto" hangingPunct="1">
              <a:spcBef>
                <a:spcPts val="0"/>
              </a:spcBef>
              <a:spcAft>
                <a:spcPts val="0"/>
              </a:spcAft>
              <a:defRPr/>
            </a:pPr>
            <a:r>
              <a:rPr lang="en-US" altLang="ja-JP" sz="800">
                <a:latin typeface="+mn-ea"/>
                <a:ea typeface="+mn-ea"/>
              </a:rPr>
              <a:t>2/3</a:t>
            </a:r>
            <a:r>
              <a:rPr lang="ja-JP" altLang="en-US" sz="800">
                <a:latin typeface="+mn-ea"/>
                <a:ea typeface="+mn-ea"/>
              </a:rPr>
              <a:t>くらい外食</a:t>
            </a:r>
            <a:endParaRPr lang="en-US" altLang="ja-JP" sz="800" dirty="0">
              <a:latin typeface="+mn-ea"/>
              <a:ea typeface="+mn-ea"/>
            </a:endParaRPr>
          </a:p>
          <a:p>
            <a:pPr algn="ctr" eaLnBrk="1" fontAlgn="auto" hangingPunct="1">
              <a:spcBef>
                <a:spcPts val="0"/>
              </a:spcBef>
              <a:spcAft>
                <a:spcPts val="0"/>
              </a:spcAft>
              <a:defRPr/>
            </a:pPr>
            <a:r>
              <a:rPr lang="en-US" altLang="ja-JP" sz="800" dirty="0">
                <a:latin typeface="+mn-ea"/>
                <a:ea typeface="+mn-ea"/>
              </a:rPr>
              <a:t>40,000</a:t>
            </a:r>
            <a:r>
              <a:rPr lang="ja-JP" altLang="en-US" sz="800" dirty="0">
                <a:latin typeface="+mn-ea"/>
                <a:ea typeface="+mn-ea"/>
              </a:rPr>
              <a:t>円</a:t>
            </a:r>
          </a:p>
        </p:txBody>
      </p:sp>
      <p:sp>
        <p:nvSpPr>
          <p:cNvPr id="399" name="正方形/長方形 398">
            <a:extLst>
              <a:ext uri="{FF2B5EF4-FFF2-40B4-BE49-F238E27FC236}">
                <a16:creationId xmlns:a16="http://schemas.microsoft.com/office/drawing/2014/main" id="{F07F68A6-A8C2-4D7C-A90D-C7C3EF8344AD}"/>
              </a:ext>
            </a:extLst>
          </p:cNvPr>
          <p:cNvSpPr/>
          <p:nvPr/>
        </p:nvSpPr>
        <p:spPr>
          <a:xfrm>
            <a:off x="3173413" y="5741988"/>
            <a:ext cx="992187" cy="339725"/>
          </a:xfrm>
          <a:prstGeom prst="rect">
            <a:avLst/>
          </a:prstGeom>
        </p:spPr>
        <p:txBody>
          <a:bodyPr wrap="none" anchor="ctr">
            <a:spAutoFit/>
          </a:bodyPr>
          <a:lstStyle/>
          <a:p>
            <a:pPr algn="ctr" eaLnBrk="1" fontAlgn="auto" hangingPunct="1">
              <a:spcBef>
                <a:spcPts val="0"/>
              </a:spcBef>
              <a:spcAft>
                <a:spcPts val="0"/>
              </a:spcAft>
              <a:defRPr/>
            </a:pPr>
            <a:r>
              <a:rPr lang="ja-JP" altLang="en-US" sz="800" dirty="0">
                <a:latin typeface="+mn-ea"/>
                <a:ea typeface="+mn-ea"/>
              </a:rPr>
              <a:t>バイク</a:t>
            </a:r>
            <a:r>
              <a:rPr lang="ja-JP" altLang="en-US" sz="700" dirty="0">
                <a:latin typeface="+mn-ea"/>
                <a:ea typeface="+mn-ea"/>
              </a:rPr>
              <a:t>（駐車場込み）</a:t>
            </a:r>
            <a:endParaRPr lang="en-US" altLang="ja-JP" sz="700" dirty="0">
              <a:latin typeface="+mn-ea"/>
              <a:ea typeface="+mn-ea"/>
            </a:endParaRPr>
          </a:p>
          <a:p>
            <a:pPr algn="ctr" eaLnBrk="1" fontAlgn="auto" hangingPunct="1">
              <a:spcBef>
                <a:spcPts val="0"/>
              </a:spcBef>
              <a:spcAft>
                <a:spcPts val="0"/>
              </a:spcAft>
              <a:defRPr/>
            </a:pPr>
            <a:r>
              <a:rPr lang="en-US" altLang="ja-JP" sz="800" dirty="0">
                <a:latin typeface="+mn-ea"/>
                <a:ea typeface="+mn-ea"/>
              </a:rPr>
              <a:t>20,000</a:t>
            </a:r>
            <a:r>
              <a:rPr lang="ja-JP" altLang="en-US" sz="800" dirty="0">
                <a:latin typeface="+mn-ea"/>
                <a:ea typeface="+mn-ea"/>
              </a:rPr>
              <a:t>円</a:t>
            </a:r>
          </a:p>
        </p:txBody>
      </p:sp>
      <p:sp>
        <p:nvSpPr>
          <p:cNvPr id="400" name="正方形/長方形 399">
            <a:extLst>
              <a:ext uri="{FF2B5EF4-FFF2-40B4-BE49-F238E27FC236}">
                <a16:creationId xmlns:a16="http://schemas.microsoft.com/office/drawing/2014/main" id="{3EA65922-651B-4835-B79D-8BDADA239979}"/>
              </a:ext>
            </a:extLst>
          </p:cNvPr>
          <p:cNvSpPr/>
          <p:nvPr/>
        </p:nvSpPr>
        <p:spPr>
          <a:xfrm>
            <a:off x="3387725" y="6273800"/>
            <a:ext cx="563563" cy="338138"/>
          </a:xfrm>
          <a:prstGeom prst="rect">
            <a:avLst/>
          </a:prstGeom>
        </p:spPr>
        <p:txBody>
          <a:bodyPr wrap="none" anchor="ctr">
            <a:spAutoFit/>
          </a:bodyPr>
          <a:lstStyle/>
          <a:p>
            <a:pPr algn="ctr" eaLnBrk="1" fontAlgn="auto" hangingPunct="1">
              <a:spcBef>
                <a:spcPts val="0"/>
              </a:spcBef>
              <a:spcAft>
                <a:spcPts val="0"/>
              </a:spcAft>
              <a:defRPr/>
            </a:pPr>
            <a:r>
              <a:rPr lang="ja-JP" altLang="en-US" sz="800" dirty="0">
                <a:latin typeface="+mn-ea"/>
                <a:ea typeface="+mn-ea"/>
              </a:rPr>
              <a:t>購入 多</a:t>
            </a:r>
            <a:endParaRPr lang="en-US" altLang="ja-JP" sz="800" dirty="0">
              <a:latin typeface="+mn-ea"/>
              <a:ea typeface="+mn-ea"/>
            </a:endParaRPr>
          </a:p>
          <a:p>
            <a:pPr algn="ctr" eaLnBrk="1" fontAlgn="auto" hangingPunct="1">
              <a:spcBef>
                <a:spcPts val="0"/>
              </a:spcBef>
              <a:spcAft>
                <a:spcPts val="0"/>
              </a:spcAft>
              <a:defRPr/>
            </a:pPr>
            <a:r>
              <a:rPr lang="en-US" altLang="ja-JP" sz="800" dirty="0">
                <a:latin typeface="+mn-ea"/>
                <a:ea typeface="+mn-ea"/>
              </a:rPr>
              <a:t>30,000</a:t>
            </a:r>
            <a:r>
              <a:rPr lang="ja-JP" altLang="en-US" sz="800" dirty="0">
                <a:latin typeface="+mn-ea"/>
                <a:ea typeface="+mn-ea"/>
              </a:rPr>
              <a:t>円</a:t>
            </a:r>
          </a:p>
        </p:txBody>
      </p:sp>
      <p:sp>
        <p:nvSpPr>
          <p:cNvPr id="401" name="正方形/長方形 400">
            <a:extLst>
              <a:ext uri="{FF2B5EF4-FFF2-40B4-BE49-F238E27FC236}">
                <a16:creationId xmlns:a16="http://schemas.microsoft.com/office/drawing/2014/main" id="{9B57CD62-BE94-46B9-84C7-C3CEA8A56DE0}"/>
              </a:ext>
            </a:extLst>
          </p:cNvPr>
          <p:cNvSpPr/>
          <p:nvPr/>
        </p:nvSpPr>
        <p:spPr>
          <a:xfrm>
            <a:off x="3387725" y="6862763"/>
            <a:ext cx="565150" cy="215900"/>
          </a:xfrm>
          <a:prstGeom prst="rect">
            <a:avLst/>
          </a:prstGeom>
        </p:spPr>
        <p:txBody>
          <a:bodyPr wrap="none" anchor="ctr">
            <a:spAutoFit/>
          </a:bodyPr>
          <a:lstStyle/>
          <a:p>
            <a:pPr eaLnBrk="1" fontAlgn="auto" hangingPunct="1">
              <a:spcBef>
                <a:spcPts val="0"/>
              </a:spcBef>
              <a:spcAft>
                <a:spcPts val="0"/>
              </a:spcAft>
              <a:defRPr/>
            </a:pPr>
            <a:r>
              <a:rPr lang="en-US" altLang="ja-JP" sz="800" dirty="0">
                <a:latin typeface="+mn-ea"/>
                <a:ea typeface="+mn-ea"/>
              </a:rPr>
              <a:t>30,000</a:t>
            </a:r>
            <a:r>
              <a:rPr lang="ja-JP" altLang="en-US" sz="800" dirty="0">
                <a:latin typeface="+mn-ea"/>
                <a:ea typeface="+mn-ea"/>
              </a:rPr>
              <a:t>円</a:t>
            </a:r>
          </a:p>
        </p:txBody>
      </p:sp>
      <p:sp>
        <p:nvSpPr>
          <p:cNvPr id="402" name="正方形/長方形 401">
            <a:extLst>
              <a:ext uri="{FF2B5EF4-FFF2-40B4-BE49-F238E27FC236}">
                <a16:creationId xmlns:a16="http://schemas.microsoft.com/office/drawing/2014/main" id="{B8AD6D68-91EA-42A6-9052-7C0EC9031A16}"/>
              </a:ext>
            </a:extLst>
          </p:cNvPr>
          <p:cNvSpPr/>
          <p:nvPr/>
        </p:nvSpPr>
        <p:spPr>
          <a:xfrm>
            <a:off x="3387725" y="7385050"/>
            <a:ext cx="565150" cy="215900"/>
          </a:xfrm>
          <a:prstGeom prst="rect">
            <a:avLst/>
          </a:prstGeom>
        </p:spPr>
        <p:txBody>
          <a:bodyPr wrap="none" anchor="ctr">
            <a:spAutoFit/>
          </a:bodyPr>
          <a:lstStyle/>
          <a:p>
            <a:pPr eaLnBrk="1" fontAlgn="auto" hangingPunct="1">
              <a:spcBef>
                <a:spcPts val="0"/>
              </a:spcBef>
              <a:spcAft>
                <a:spcPts val="0"/>
              </a:spcAft>
              <a:defRPr/>
            </a:pPr>
            <a:r>
              <a:rPr lang="en-US" altLang="ja-JP" sz="800" dirty="0">
                <a:latin typeface="+mn-ea"/>
                <a:ea typeface="+mn-ea"/>
              </a:rPr>
              <a:t>20,000</a:t>
            </a:r>
            <a:r>
              <a:rPr lang="ja-JP" altLang="en-US" sz="800" dirty="0">
                <a:latin typeface="+mn-ea"/>
                <a:ea typeface="+mn-ea"/>
              </a:rPr>
              <a:t>円</a:t>
            </a:r>
          </a:p>
        </p:txBody>
      </p:sp>
      <p:sp>
        <p:nvSpPr>
          <p:cNvPr id="403" name="正方形/長方形 402">
            <a:extLst>
              <a:ext uri="{FF2B5EF4-FFF2-40B4-BE49-F238E27FC236}">
                <a16:creationId xmlns:a16="http://schemas.microsoft.com/office/drawing/2014/main" id="{839AF143-7572-4575-B934-EEA658F5DA6D}"/>
              </a:ext>
            </a:extLst>
          </p:cNvPr>
          <p:cNvSpPr/>
          <p:nvPr/>
        </p:nvSpPr>
        <p:spPr>
          <a:xfrm>
            <a:off x="2060575" y="7848600"/>
            <a:ext cx="565150" cy="339725"/>
          </a:xfrm>
          <a:prstGeom prst="rect">
            <a:avLst/>
          </a:prstGeom>
        </p:spPr>
        <p:txBody>
          <a:bodyPr wrap="none" anchor="ctr">
            <a:spAutoFit/>
          </a:bodyPr>
          <a:lstStyle/>
          <a:p>
            <a:pPr algn="ctr" eaLnBrk="1" fontAlgn="auto" hangingPunct="1">
              <a:spcBef>
                <a:spcPts val="0"/>
              </a:spcBef>
              <a:spcAft>
                <a:spcPts val="0"/>
              </a:spcAft>
              <a:defRPr/>
            </a:pPr>
            <a:r>
              <a:rPr lang="ja-JP" altLang="en-US" sz="800" dirty="0">
                <a:latin typeface="+mn-ea"/>
                <a:ea typeface="+mn-ea"/>
              </a:rPr>
              <a:t>正社員</a:t>
            </a:r>
            <a:endParaRPr lang="en-US" altLang="ja-JP" sz="800" dirty="0">
              <a:latin typeface="+mn-ea"/>
              <a:ea typeface="+mn-ea"/>
            </a:endParaRPr>
          </a:p>
          <a:p>
            <a:pPr algn="ctr" eaLnBrk="1" fontAlgn="auto" hangingPunct="1">
              <a:spcBef>
                <a:spcPts val="0"/>
              </a:spcBef>
              <a:spcAft>
                <a:spcPts val="0"/>
              </a:spcAft>
              <a:defRPr/>
            </a:pPr>
            <a:r>
              <a:rPr lang="en-US" altLang="ja-JP" sz="800" dirty="0">
                <a:latin typeface="+mn-ea"/>
                <a:ea typeface="+mn-ea"/>
              </a:rPr>
              <a:t>20,000</a:t>
            </a:r>
            <a:r>
              <a:rPr lang="ja-JP" altLang="en-US" sz="800" dirty="0">
                <a:latin typeface="+mn-ea"/>
                <a:ea typeface="+mn-ea"/>
              </a:rPr>
              <a:t>円</a:t>
            </a:r>
          </a:p>
        </p:txBody>
      </p:sp>
      <p:sp>
        <p:nvSpPr>
          <p:cNvPr id="404" name="正方形/長方形 403">
            <a:extLst>
              <a:ext uri="{FF2B5EF4-FFF2-40B4-BE49-F238E27FC236}">
                <a16:creationId xmlns:a16="http://schemas.microsoft.com/office/drawing/2014/main" id="{D10EBAAD-6133-4AEE-AB53-A3479687557F}"/>
              </a:ext>
            </a:extLst>
          </p:cNvPr>
          <p:cNvSpPr/>
          <p:nvPr/>
        </p:nvSpPr>
        <p:spPr>
          <a:xfrm>
            <a:off x="5892800" y="3556000"/>
            <a:ext cx="746125" cy="215900"/>
          </a:xfrm>
          <a:prstGeom prst="rect">
            <a:avLst/>
          </a:prstGeom>
        </p:spPr>
        <p:txBody>
          <a:bodyPr wrap="none" anchor="ctr">
            <a:spAutoFit/>
          </a:bodyPr>
          <a:lstStyle/>
          <a:p>
            <a:pPr algn="ctr" eaLnBrk="1" fontAlgn="auto" hangingPunct="1">
              <a:spcBef>
                <a:spcPts val="0"/>
              </a:spcBef>
              <a:spcAft>
                <a:spcPts val="0"/>
              </a:spcAft>
              <a:defRPr/>
            </a:pPr>
            <a:r>
              <a:rPr lang="en-US" altLang="ja-JP" sz="800" dirty="0">
                <a:latin typeface="+mn-ea"/>
                <a:ea typeface="+mn-ea"/>
              </a:rPr>
              <a:t>1K</a:t>
            </a:r>
            <a:r>
              <a:rPr lang="ja-JP" altLang="en-US" sz="800" dirty="0">
                <a:latin typeface="+mn-ea"/>
                <a:ea typeface="+mn-ea"/>
              </a:rPr>
              <a:t>　</a:t>
            </a:r>
            <a:r>
              <a:rPr lang="en-US" altLang="ja-JP" sz="800" dirty="0">
                <a:latin typeface="+mn-ea"/>
                <a:ea typeface="+mn-ea"/>
              </a:rPr>
              <a:t>35,000</a:t>
            </a:r>
            <a:r>
              <a:rPr lang="ja-JP" altLang="en-US" sz="800" dirty="0">
                <a:latin typeface="+mn-ea"/>
                <a:ea typeface="+mn-ea"/>
              </a:rPr>
              <a:t>円</a:t>
            </a:r>
          </a:p>
        </p:txBody>
      </p:sp>
      <p:sp>
        <p:nvSpPr>
          <p:cNvPr id="406" name="正方形/長方形 405">
            <a:extLst>
              <a:ext uri="{FF2B5EF4-FFF2-40B4-BE49-F238E27FC236}">
                <a16:creationId xmlns:a16="http://schemas.microsoft.com/office/drawing/2014/main" id="{DC2DC13D-81CB-4EC1-A1FC-7375B0E8BDBF}"/>
              </a:ext>
            </a:extLst>
          </p:cNvPr>
          <p:cNvSpPr/>
          <p:nvPr/>
        </p:nvSpPr>
        <p:spPr>
          <a:xfrm>
            <a:off x="4567238" y="4691063"/>
            <a:ext cx="800100" cy="339725"/>
          </a:xfrm>
          <a:prstGeom prst="rect">
            <a:avLst/>
          </a:prstGeom>
        </p:spPr>
        <p:txBody>
          <a:bodyPr wrap="none" anchor="ctr">
            <a:spAutoFit/>
          </a:bodyPr>
          <a:lstStyle/>
          <a:p>
            <a:pPr algn="ctr" eaLnBrk="1" fontAlgn="auto" hangingPunct="1">
              <a:spcBef>
                <a:spcPts val="0"/>
              </a:spcBef>
              <a:spcAft>
                <a:spcPts val="0"/>
              </a:spcAft>
              <a:defRPr/>
            </a:pPr>
            <a:r>
              <a:rPr lang="en-US" altLang="ja-JP" sz="800" dirty="0">
                <a:latin typeface="+mn-ea"/>
                <a:ea typeface="+mn-ea"/>
              </a:rPr>
              <a:t>PHS</a:t>
            </a:r>
            <a:r>
              <a:rPr lang="ja-JP" altLang="en-US" sz="800" dirty="0">
                <a:latin typeface="+mn-ea"/>
                <a:ea typeface="+mn-ea"/>
              </a:rPr>
              <a:t>・ガラケー</a:t>
            </a:r>
            <a:endParaRPr lang="en-US" altLang="ja-JP" sz="800" dirty="0">
              <a:latin typeface="+mn-ea"/>
              <a:ea typeface="+mn-ea"/>
            </a:endParaRPr>
          </a:p>
          <a:p>
            <a:pPr algn="ctr" eaLnBrk="1" fontAlgn="auto" hangingPunct="1">
              <a:spcBef>
                <a:spcPts val="0"/>
              </a:spcBef>
              <a:spcAft>
                <a:spcPts val="0"/>
              </a:spcAft>
              <a:defRPr/>
            </a:pPr>
            <a:r>
              <a:rPr lang="en-US" altLang="ja-JP" sz="800" dirty="0">
                <a:latin typeface="+mn-ea"/>
                <a:ea typeface="+mn-ea"/>
              </a:rPr>
              <a:t>4,000</a:t>
            </a:r>
            <a:r>
              <a:rPr lang="ja-JP" altLang="en-US" sz="800" dirty="0">
                <a:latin typeface="+mn-ea"/>
                <a:ea typeface="+mn-ea"/>
              </a:rPr>
              <a:t>円</a:t>
            </a:r>
          </a:p>
        </p:txBody>
      </p:sp>
      <p:sp>
        <p:nvSpPr>
          <p:cNvPr id="407" name="正方形/長方形 406">
            <a:extLst>
              <a:ext uri="{FF2B5EF4-FFF2-40B4-BE49-F238E27FC236}">
                <a16:creationId xmlns:a16="http://schemas.microsoft.com/office/drawing/2014/main" id="{26E40392-8BD7-4C42-B4B0-9ECC8ADFA332}"/>
              </a:ext>
            </a:extLst>
          </p:cNvPr>
          <p:cNvSpPr/>
          <p:nvPr/>
        </p:nvSpPr>
        <p:spPr>
          <a:xfrm>
            <a:off x="5802313" y="5221288"/>
            <a:ext cx="928687" cy="338137"/>
          </a:xfrm>
          <a:prstGeom prst="rect">
            <a:avLst/>
          </a:prstGeom>
        </p:spPr>
        <p:txBody>
          <a:bodyPr wrap="none" anchor="ctr">
            <a:spAutoFit/>
          </a:bodyPr>
          <a:lstStyle/>
          <a:p>
            <a:pPr algn="ctr" eaLnBrk="1" fontAlgn="auto" hangingPunct="1">
              <a:spcBef>
                <a:spcPts val="0"/>
              </a:spcBef>
              <a:spcAft>
                <a:spcPts val="0"/>
              </a:spcAft>
              <a:defRPr/>
            </a:pPr>
            <a:r>
              <a:rPr lang="ja-JP" altLang="en-US" sz="800" dirty="0">
                <a:latin typeface="+mn-ea"/>
                <a:ea typeface="+mn-ea"/>
              </a:rPr>
              <a:t>自炊・手作り弁当</a:t>
            </a:r>
            <a:endParaRPr lang="en-US" altLang="ja-JP" sz="800" dirty="0">
              <a:latin typeface="+mn-ea"/>
              <a:ea typeface="+mn-ea"/>
            </a:endParaRPr>
          </a:p>
          <a:p>
            <a:pPr algn="ctr" eaLnBrk="1" fontAlgn="auto" hangingPunct="1">
              <a:spcBef>
                <a:spcPts val="0"/>
              </a:spcBef>
              <a:spcAft>
                <a:spcPts val="0"/>
              </a:spcAft>
              <a:defRPr/>
            </a:pPr>
            <a:r>
              <a:rPr lang="en-US" altLang="ja-JP" sz="800" dirty="0">
                <a:latin typeface="+mn-ea"/>
                <a:ea typeface="+mn-ea"/>
              </a:rPr>
              <a:t>20,000</a:t>
            </a:r>
            <a:r>
              <a:rPr lang="ja-JP" altLang="en-US" sz="800" dirty="0">
                <a:latin typeface="+mn-ea"/>
                <a:ea typeface="+mn-ea"/>
              </a:rPr>
              <a:t>円</a:t>
            </a:r>
          </a:p>
        </p:txBody>
      </p:sp>
      <p:sp>
        <p:nvSpPr>
          <p:cNvPr id="408" name="正方形/長方形 407">
            <a:extLst>
              <a:ext uri="{FF2B5EF4-FFF2-40B4-BE49-F238E27FC236}">
                <a16:creationId xmlns:a16="http://schemas.microsoft.com/office/drawing/2014/main" id="{B5EAAD20-BC2F-41C4-9E5B-B408C6C5A24E}"/>
              </a:ext>
            </a:extLst>
          </p:cNvPr>
          <p:cNvSpPr/>
          <p:nvPr/>
        </p:nvSpPr>
        <p:spPr>
          <a:xfrm>
            <a:off x="5883275" y="5743575"/>
            <a:ext cx="766763" cy="339725"/>
          </a:xfrm>
          <a:prstGeom prst="rect">
            <a:avLst/>
          </a:prstGeom>
        </p:spPr>
        <p:txBody>
          <a:bodyPr wrap="none" anchor="ctr">
            <a:spAutoFit/>
          </a:bodyPr>
          <a:lstStyle/>
          <a:p>
            <a:pPr algn="ctr" eaLnBrk="1" fontAlgn="auto" hangingPunct="1">
              <a:spcBef>
                <a:spcPts val="0"/>
              </a:spcBef>
              <a:spcAft>
                <a:spcPts val="0"/>
              </a:spcAft>
              <a:defRPr/>
            </a:pPr>
            <a:r>
              <a:rPr lang="ja-JP" altLang="en-US" sz="800" dirty="0">
                <a:latin typeface="+mn-ea"/>
                <a:ea typeface="+mn-ea"/>
              </a:rPr>
              <a:t>公共機関　少</a:t>
            </a:r>
            <a:endParaRPr lang="en-US" altLang="ja-JP" sz="800" dirty="0">
              <a:latin typeface="+mn-ea"/>
              <a:ea typeface="+mn-ea"/>
            </a:endParaRPr>
          </a:p>
          <a:p>
            <a:pPr algn="ctr" eaLnBrk="1" fontAlgn="auto" hangingPunct="1">
              <a:spcBef>
                <a:spcPts val="0"/>
              </a:spcBef>
              <a:spcAft>
                <a:spcPts val="0"/>
              </a:spcAft>
              <a:defRPr/>
            </a:pPr>
            <a:r>
              <a:rPr lang="en-US" altLang="ja-JP" sz="800" dirty="0">
                <a:latin typeface="+mn-ea"/>
                <a:ea typeface="+mn-ea"/>
              </a:rPr>
              <a:t>3,000</a:t>
            </a:r>
            <a:r>
              <a:rPr lang="ja-JP" altLang="en-US" sz="800" dirty="0">
                <a:latin typeface="+mn-ea"/>
                <a:ea typeface="+mn-ea"/>
              </a:rPr>
              <a:t>円</a:t>
            </a:r>
          </a:p>
        </p:txBody>
      </p:sp>
      <p:sp>
        <p:nvSpPr>
          <p:cNvPr id="409" name="正方形/長方形 408">
            <a:extLst>
              <a:ext uri="{FF2B5EF4-FFF2-40B4-BE49-F238E27FC236}">
                <a16:creationId xmlns:a16="http://schemas.microsoft.com/office/drawing/2014/main" id="{0D61A032-F5A5-4360-B9CD-A65684BD6B8B}"/>
              </a:ext>
            </a:extLst>
          </p:cNvPr>
          <p:cNvSpPr/>
          <p:nvPr/>
        </p:nvSpPr>
        <p:spPr>
          <a:xfrm>
            <a:off x="5984875" y="6267450"/>
            <a:ext cx="561975" cy="338138"/>
          </a:xfrm>
          <a:prstGeom prst="rect">
            <a:avLst/>
          </a:prstGeom>
        </p:spPr>
        <p:txBody>
          <a:bodyPr wrap="none" anchor="ctr">
            <a:spAutoFit/>
          </a:bodyPr>
          <a:lstStyle/>
          <a:p>
            <a:pPr algn="ctr" eaLnBrk="1" fontAlgn="auto" hangingPunct="1">
              <a:spcBef>
                <a:spcPts val="0"/>
              </a:spcBef>
              <a:spcAft>
                <a:spcPts val="0"/>
              </a:spcAft>
              <a:defRPr/>
            </a:pPr>
            <a:r>
              <a:rPr lang="ja-JP" altLang="en-US" sz="800" dirty="0">
                <a:latin typeface="+mn-ea"/>
                <a:ea typeface="+mn-ea"/>
              </a:rPr>
              <a:t>購入　少</a:t>
            </a:r>
            <a:endParaRPr lang="en-US" altLang="ja-JP" sz="800" dirty="0">
              <a:latin typeface="+mn-ea"/>
              <a:ea typeface="+mn-ea"/>
            </a:endParaRPr>
          </a:p>
          <a:p>
            <a:pPr algn="ctr" eaLnBrk="1" fontAlgn="auto" hangingPunct="1">
              <a:spcBef>
                <a:spcPts val="0"/>
              </a:spcBef>
              <a:spcAft>
                <a:spcPts val="0"/>
              </a:spcAft>
              <a:defRPr/>
            </a:pPr>
            <a:r>
              <a:rPr lang="en-US" altLang="ja-JP" sz="800" dirty="0">
                <a:latin typeface="+mn-ea"/>
                <a:ea typeface="+mn-ea"/>
              </a:rPr>
              <a:t>3,000</a:t>
            </a:r>
            <a:r>
              <a:rPr lang="ja-JP" altLang="en-US" sz="800" dirty="0">
                <a:latin typeface="+mn-ea"/>
                <a:ea typeface="+mn-ea"/>
              </a:rPr>
              <a:t>円</a:t>
            </a:r>
          </a:p>
        </p:txBody>
      </p:sp>
      <p:sp>
        <p:nvSpPr>
          <p:cNvPr id="410" name="正方形/長方形 409">
            <a:extLst>
              <a:ext uri="{FF2B5EF4-FFF2-40B4-BE49-F238E27FC236}">
                <a16:creationId xmlns:a16="http://schemas.microsoft.com/office/drawing/2014/main" id="{037485F8-1885-40AB-8624-1DDB94474B45}"/>
              </a:ext>
            </a:extLst>
          </p:cNvPr>
          <p:cNvSpPr/>
          <p:nvPr/>
        </p:nvSpPr>
        <p:spPr>
          <a:xfrm>
            <a:off x="5983288" y="6862763"/>
            <a:ext cx="565150" cy="215900"/>
          </a:xfrm>
          <a:prstGeom prst="rect">
            <a:avLst/>
          </a:prstGeom>
        </p:spPr>
        <p:txBody>
          <a:bodyPr wrap="none" anchor="ctr">
            <a:spAutoFit/>
          </a:bodyPr>
          <a:lstStyle/>
          <a:p>
            <a:pPr eaLnBrk="1" fontAlgn="auto" hangingPunct="1">
              <a:spcBef>
                <a:spcPts val="0"/>
              </a:spcBef>
              <a:spcAft>
                <a:spcPts val="0"/>
              </a:spcAft>
              <a:defRPr/>
            </a:pPr>
            <a:r>
              <a:rPr lang="en-US" altLang="ja-JP" sz="800" dirty="0">
                <a:latin typeface="+mn-ea"/>
                <a:ea typeface="+mn-ea"/>
              </a:rPr>
              <a:t>10,000</a:t>
            </a:r>
            <a:r>
              <a:rPr lang="ja-JP" altLang="en-US" sz="800" dirty="0">
                <a:latin typeface="+mn-ea"/>
                <a:ea typeface="+mn-ea"/>
              </a:rPr>
              <a:t>円</a:t>
            </a:r>
          </a:p>
        </p:txBody>
      </p:sp>
      <p:sp>
        <p:nvSpPr>
          <p:cNvPr id="411" name="正方形/長方形 410">
            <a:extLst>
              <a:ext uri="{FF2B5EF4-FFF2-40B4-BE49-F238E27FC236}">
                <a16:creationId xmlns:a16="http://schemas.microsoft.com/office/drawing/2014/main" id="{A60AB2EB-B468-47C5-B529-0CD6FA2B81D2}"/>
              </a:ext>
            </a:extLst>
          </p:cNvPr>
          <p:cNvSpPr/>
          <p:nvPr/>
        </p:nvSpPr>
        <p:spPr>
          <a:xfrm>
            <a:off x="6021388" y="7385050"/>
            <a:ext cx="512762" cy="215900"/>
          </a:xfrm>
          <a:prstGeom prst="rect">
            <a:avLst/>
          </a:prstGeom>
        </p:spPr>
        <p:txBody>
          <a:bodyPr wrap="none" anchor="ctr">
            <a:spAutoFit/>
          </a:bodyPr>
          <a:lstStyle/>
          <a:p>
            <a:pPr eaLnBrk="1" fontAlgn="auto" hangingPunct="1">
              <a:spcBef>
                <a:spcPts val="0"/>
              </a:spcBef>
              <a:spcAft>
                <a:spcPts val="0"/>
              </a:spcAft>
              <a:defRPr/>
            </a:pPr>
            <a:r>
              <a:rPr lang="en-US" altLang="ja-JP" sz="800" dirty="0">
                <a:latin typeface="+mn-ea"/>
                <a:ea typeface="+mn-ea"/>
              </a:rPr>
              <a:t>5,000</a:t>
            </a:r>
            <a:r>
              <a:rPr lang="ja-JP" altLang="en-US" sz="800" dirty="0">
                <a:latin typeface="+mn-ea"/>
                <a:ea typeface="+mn-ea"/>
              </a:rPr>
              <a:t>円</a:t>
            </a:r>
          </a:p>
        </p:txBody>
      </p:sp>
      <p:sp>
        <p:nvSpPr>
          <p:cNvPr id="412" name="正方形/長方形 411">
            <a:extLst>
              <a:ext uri="{FF2B5EF4-FFF2-40B4-BE49-F238E27FC236}">
                <a16:creationId xmlns:a16="http://schemas.microsoft.com/office/drawing/2014/main" id="{25ACA8CB-61B4-4BDF-B4F3-FF63F117181B}"/>
              </a:ext>
            </a:extLst>
          </p:cNvPr>
          <p:cNvSpPr/>
          <p:nvPr/>
        </p:nvSpPr>
        <p:spPr>
          <a:xfrm>
            <a:off x="4664075" y="7842250"/>
            <a:ext cx="565150" cy="338138"/>
          </a:xfrm>
          <a:prstGeom prst="rect">
            <a:avLst/>
          </a:prstGeom>
        </p:spPr>
        <p:txBody>
          <a:bodyPr wrap="none" anchor="ctr">
            <a:spAutoFit/>
          </a:bodyPr>
          <a:lstStyle/>
          <a:p>
            <a:pPr algn="ctr" eaLnBrk="1" fontAlgn="auto" hangingPunct="1">
              <a:spcBef>
                <a:spcPts val="0"/>
              </a:spcBef>
              <a:spcAft>
                <a:spcPts val="0"/>
              </a:spcAft>
              <a:defRPr/>
            </a:pPr>
            <a:r>
              <a:rPr lang="ja-JP" altLang="en-US" sz="800" dirty="0">
                <a:latin typeface="+mn-ea"/>
                <a:ea typeface="+mn-ea"/>
              </a:rPr>
              <a:t>学生</a:t>
            </a:r>
            <a:endParaRPr lang="en-US" altLang="ja-JP" sz="800" dirty="0">
              <a:latin typeface="+mn-ea"/>
              <a:ea typeface="+mn-ea"/>
            </a:endParaRPr>
          </a:p>
          <a:p>
            <a:pPr algn="ctr" eaLnBrk="1" fontAlgn="auto" hangingPunct="1">
              <a:spcBef>
                <a:spcPts val="0"/>
              </a:spcBef>
              <a:spcAft>
                <a:spcPts val="0"/>
              </a:spcAft>
              <a:defRPr/>
            </a:pPr>
            <a:r>
              <a:rPr lang="en-US" altLang="ja-JP" sz="800" dirty="0">
                <a:latin typeface="+mn-ea"/>
                <a:ea typeface="+mn-ea"/>
              </a:rPr>
              <a:t>10,000</a:t>
            </a:r>
            <a:r>
              <a:rPr lang="ja-JP" altLang="en-US" sz="800" dirty="0">
                <a:latin typeface="+mn-ea"/>
                <a:ea typeface="+mn-ea"/>
              </a:rPr>
              <a:t>円</a:t>
            </a:r>
          </a:p>
        </p:txBody>
      </p:sp>
      <p:sp>
        <p:nvSpPr>
          <p:cNvPr id="328" name="正方形/長方形 327">
            <a:extLst>
              <a:ext uri="{FF2B5EF4-FFF2-40B4-BE49-F238E27FC236}">
                <a16:creationId xmlns:a16="http://schemas.microsoft.com/office/drawing/2014/main" id="{F29AB2D9-8C5B-4D05-8AC1-B98EBAFC18BA}"/>
              </a:ext>
            </a:extLst>
          </p:cNvPr>
          <p:cNvSpPr/>
          <p:nvPr/>
        </p:nvSpPr>
        <p:spPr>
          <a:xfrm>
            <a:off x="115888" y="3867150"/>
            <a:ext cx="6165850" cy="230188"/>
          </a:xfrm>
          <a:prstGeom prst="rect">
            <a:avLst/>
          </a:prstGeom>
        </p:spPr>
        <p:txBody>
          <a:bodyPr wrap="none">
            <a:spAutoFit/>
          </a:bodyPr>
          <a:lstStyle/>
          <a:p>
            <a:pPr eaLnBrk="1" fontAlgn="auto" hangingPunct="1">
              <a:spcBef>
                <a:spcPts val="0"/>
              </a:spcBef>
              <a:spcAft>
                <a:spcPts val="0"/>
              </a:spcAft>
              <a:defRPr/>
            </a:pPr>
            <a:r>
              <a:rPr lang="ja-JP" altLang="en-US" sz="900" dirty="0">
                <a:latin typeface="+mn-ea"/>
                <a:ea typeface="+mn-ea"/>
              </a:rPr>
              <a:t>オプション：駅近、ペット可、防音仕様、オートロックは、各</a:t>
            </a:r>
            <a:r>
              <a:rPr lang="en-US" altLang="ja-JP" sz="900" dirty="0">
                <a:latin typeface="+mn-ea"/>
                <a:ea typeface="+mn-ea"/>
              </a:rPr>
              <a:t>10,000</a:t>
            </a:r>
            <a:r>
              <a:rPr lang="ja-JP" altLang="en-US" sz="900" dirty="0">
                <a:latin typeface="+mn-ea"/>
                <a:ea typeface="+mn-ea"/>
              </a:rPr>
              <a:t>円で追加可能。（例）</a:t>
            </a:r>
            <a:r>
              <a:rPr lang="en-US" altLang="ja-JP" sz="900" dirty="0">
                <a:latin typeface="+mn-ea"/>
                <a:ea typeface="+mn-ea"/>
              </a:rPr>
              <a:t>1K</a:t>
            </a:r>
            <a:r>
              <a:rPr lang="ja-JP" altLang="en-US" sz="900" dirty="0">
                <a:latin typeface="+mn-ea"/>
                <a:ea typeface="+mn-ea"/>
              </a:rPr>
              <a:t>＋オートロックの場合　</a:t>
            </a:r>
            <a:r>
              <a:rPr lang="en-US" altLang="ja-JP" sz="900" dirty="0">
                <a:latin typeface="+mn-ea"/>
                <a:ea typeface="+mn-ea"/>
              </a:rPr>
              <a:t>45,000</a:t>
            </a:r>
            <a:r>
              <a:rPr lang="ja-JP" altLang="en-US" sz="900" dirty="0">
                <a:latin typeface="+mn-ea"/>
                <a:ea typeface="+mn-ea"/>
              </a:rPr>
              <a:t>円。</a:t>
            </a:r>
            <a:endParaRPr lang="ja-JP" altLang="en-US" sz="900" baseline="30000" dirty="0">
              <a:latin typeface="+mn-ea"/>
              <a:ea typeface="+mn-ea"/>
            </a:endParaRPr>
          </a:p>
        </p:txBody>
      </p:sp>
      <p:sp>
        <p:nvSpPr>
          <p:cNvPr id="329" name="正方形/長方形 328">
            <a:extLst>
              <a:ext uri="{FF2B5EF4-FFF2-40B4-BE49-F238E27FC236}">
                <a16:creationId xmlns:a16="http://schemas.microsoft.com/office/drawing/2014/main" id="{AA6CA70B-DB0C-43C4-8B39-5DB9747ED514}"/>
              </a:ext>
            </a:extLst>
          </p:cNvPr>
          <p:cNvSpPr/>
          <p:nvPr/>
        </p:nvSpPr>
        <p:spPr>
          <a:xfrm>
            <a:off x="115888" y="8250238"/>
            <a:ext cx="3019425" cy="231775"/>
          </a:xfrm>
          <a:prstGeom prst="rect">
            <a:avLst/>
          </a:prstGeom>
        </p:spPr>
        <p:txBody>
          <a:bodyPr wrap="none">
            <a:spAutoFit/>
          </a:bodyPr>
          <a:lstStyle/>
          <a:p>
            <a:pPr eaLnBrk="1" fontAlgn="auto" hangingPunct="1">
              <a:spcBef>
                <a:spcPts val="0"/>
              </a:spcBef>
              <a:spcAft>
                <a:spcPts val="0"/>
              </a:spcAft>
              <a:defRPr/>
            </a:pPr>
            <a:r>
              <a:rPr lang="en-US" altLang="ja-JP" sz="900" dirty="0">
                <a:latin typeface="+mn-ea"/>
                <a:ea typeface="+mn-ea"/>
              </a:rPr>
              <a:t>※ </a:t>
            </a:r>
            <a:r>
              <a:rPr lang="ja-JP" altLang="en-US" sz="900" dirty="0">
                <a:latin typeface="+mn-ea"/>
                <a:ea typeface="+mn-ea"/>
              </a:rPr>
              <a:t>その他について： 医療衛生関係や冠婚葬祭などの費用</a:t>
            </a:r>
            <a:endParaRPr lang="ja-JP" altLang="en-US" sz="900" baseline="30000" dirty="0">
              <a:latin typeface="+mn-ea"/>
              <a:ea typeface="+mn-ea"/>
            </a:endParaRPr>
          </a:p>
        </p:txBody>
      </p:sp>
      <p:sp>
        <p:nvSpPr>
          <p:cNvPr id="331" name="正方形/長方形 330">
            <a:extLst>
              <a:ext uri="{FF2B5EF4-FFF2-40B4-BE49-F238E27FC236}">
                <a16:creationId xmlns:a16="http://schemas.microsoft.com/office/drawing/2014/main" id="{016012D1-69C6-427A-B4D4-A3B445B21DCE}"/>
              </a:ext>
            </a:extLst>
          </p:cNvPr>
          <p:cNvSpPr/>
          <p:nvPr/>
        </p:nvSpPr>
        <p:spPr>
          <a:xfrm>
            <a:off x="6008688" y="4691063"/>
            <a:ext cx="569912" cy="339725"/>
          </a:xfrm>
          <a:prstGeom prst="rect">
            <a:avLst/>
          </a:prstGeom>
        </p:spPr>
        <p:txBody>
          <a:bodyPr wrap="none" anchor="ctr">
            <a:spAutoFit/>
          </a:bodyPr>
          <a:lstStyle/>
          <a:p>
            <a:pPr algn="ctr" eaLnBrk="1" fontAlgn="auto" hangingPunct="1">
              <a:spcBef>
                <a:spcPts val="0"/>
              </a:spcBef>
              <a:spcAft>
                <a:spcPts val="0"/>
              </a:spcAft>
              <a:defRPr/>
            </a:pPr>
            <a:r>
              <a:rPr lang="ja-JP" altLang="en-US" sz="800" dirty="0">
                <a:latin typeface="+mn-ea"/>
                <a:ea typeface="+mn-ea"/>
              </a:rPr>
              <a:t>持たない</a:t>
            </a:r>
            <a:endParaRPr lang="en-US" altLang="ja-JP" sz="800" dirty="0">
              <a:latin typeface="+mn-ea"/>
              <a:ea typeface="+mn-ea"/>
            </a:endParaRPr>
          </a:p>
          <a:p>
            <a:pPr algn="ctr" eaLnBrk="1" fontAlgn="auto" hangingPunct="1">
              <a:spcBef>
                <a:spcPts val="0"/>
              </a:spcBef>
              <a:spcAft>
                <a:spcPts val="0"/>
              </a:spcAft>
              <a:defRPr/>
            </a:pPr>
            <a:r>
              <a:rPr lang="en-US" altLang="ja-JP" sz="800" dirty="0">
                <a:latin typeface="+mn-ea"/>
                <a:ea typeface="+mn-ea"/>
              </a:rPr>
              <a:t>0</a:t>
            </a:r>
            <a:r>
              <a:rPr lang="ja-JP" altLang="en-US" sz="800" dirty="0">
                <a:latin typeface="+mn-ea"/>
                <a:ea typeface="+mn-ea"/>
              </a:rPr>
              <a:t>円</a:t>
            </a:r>
          </a:p>
        </p:txBody>
      </p:sp>
      <p:sp>
        <p:nvSpPr>
          <p:cNvPr id="330" name="正方形/長方形 329">
            <a:extLst>
              <a:ext uri="{FF2B5EF4-FFF2-40B4-BE49-F238E27FC236}">
                <a16:creationId xmlns:a16="http://schemas.microsoft.com/office/drawing/2014/main" id="{3205CCBD-9E90-4D9C-AA39-E95DBB7B92AC}"/>
              </a:ext>
            </a:extLst>
          </p:cNvPr>
          <p:cNvSpPr/>
          <p:nvPr/>
        </p:nvSpPr>
        <p:spPr>
          <a:xfrm>
            <a:off x="6165850" y="4248150"/>
            <a:ext cx="287338" cy="214313"/>
          </a:xfrm>
          <a:prstGeom prst="rect">
            <a:avLst/>
          </a:prstGeom>
        </p:spPr>
        <p:txBody>
          <a:bodyPr wrap="none" anchor="ctr">
            <a:spAutoFit/>
          </a:bodyPr>
          <a:lstStyle/>
          <a:p>
            <a:pPr algn="ctr" eaLnBrk="1" fontAlgn="auto" hangingPunct="1">
              <a:spcBef>
                <a:spcPts val="0"/>
              </a:spcBef>
              <a:spcAft>
                <a:spcPts val="0"/>
              </a:spcAft>
              <a:defRPr/>
            </a:pPr>
            <a:r>
              <a:rPr lang="en-US" altLang="ja-JP" sz="800" dirty="0">
                <a:latin typeface="+mn-ea"/>
                <a:ea typeface="+mn-ea"/>
              </a:rPr>
              <a:t>―</a:t>
            </a:r>
            <a:endParaRPr lang="ja-JP" altLang="en-US" sz="800" dirty="0">
              <a:latin typeface="+mn-ea"/>
              <a:ea typeface="+mn-ea"/>
            </a:endParaRPr>
          </a:p>
        </p:txBody>
      </p:sp>
      <p:graphicFrame>
        <p:nvGraphicFramePr>
          <p:cNvPr id="332" name="表 331">
            <a:extLst>
              <a:ext uri="{FF2B5EF4-FFF2-40B4-BE49-F238E27FC236}">
                <a16:creationId xmlns:a16="http://schemas.microsoft.com/office/drawing/2014/main" id="{3039C2B8-95A3-4C33-881F-C6E897C04957}"/>
              </a:ext>
            </a:extLst>
          </p:cNvPr>
          <p:cNvGraphicFramePr>
            <a:graphicFrameLocks noGrp="1"/>
          </p:cNvGraphicFramePr>
          <p:nvPr/>
        </p:nvGraphicFramePr>
        <p:xfrm>
          <a:off x="152400" y="427038"/>
          <a:ext cx="6553200" cy="2541587"/>
        </p:xfrm>
        <a:graphic>
          <a:graphicData uri="http://schemas.openxmlformats.org/drawingml/2006/table">
            <a:tbl>
              <a:tblPr/>
              <a:tblGrid>
                <a:gridCol w="1114425">
                  <a:extLst>
                    <a:ext uri="{9D8B030D-6E8A-4147-A177-3AD203B41FA5}">
                      <a16:colId xmlns:a16="http://schemas.microsoft.com/office/drawing/2014/main" val="20000"/>
                    </a:ext>
                  </a:extLst>
                </a:gridCol>
                <a:gridCol w="527050">
                  <a:extLst>
                    <a:ext uri="{9D8B030D-6E8A-4147-A177-3AD203B41FA5}">
                      <a16:colId xmlns:a16="http://schemas.microsoft.com/office/drawing/2014/main" val="20001"/>
                    </a:ext>
                  </a:extLst>
                </a:gridCol>
                <a:gridCol w="1923157">
                  <a:extLst>
                    <a:ext uri="{9D8B030D-6E8A-4147-A177-3AD203B41FA5}">
                      <a16:colId xmlns:a16="http://schemas.microsoft.com/office/drawing/2014/main" val="20002"/>
                    </a:ext>
                  </a:extLst>
                </a:gridCol>
                <a:gridCol w="504056">
                  <a:extLst>
                    <a:ext uri="{9D8B030D-6E8A-4147-A177-3AD203B41FA5}">
                      <a16:colId xmlns:a16="http://schemas.microsoft.com/office/drawing/2014/main" val="20003"/>
                    </a:ext>
                  </a:extLst>
                </a:gridCol>
                <a:gridCol w="864096">
                  <a:extLst>
                    <a:ext uri="{9D8B030D-6E8A-4147-A177-3AD203B41FA5}">
                      <a16:colId xmlns:a16="http://schemas.microsoft.com/office/drawing/2014/main" val="20004"/>
                    </a:ext>
                  </a:extLst>
                </a:gridCol>
                <a:gridCol w="504056">
                  <a:extLst>
                    <a:ext uri="{9D8B030D-6E8A-4147-A177-3AD203B41FA5}">
                      <a16:colId xmlns:a16="http://schemas.microsoft.com/office/drawing/2014/main" val="20005"/>
                    </a:ext>
                  </a:extLst>
                </a:gridCol>
                <a:gridCol w="1116360">
                  <a:extLst>
                    <a:ext uri="{9D8B030D-6E8A-4147-A177-3AD203B41FA5}">
                      <a16:colId xmlns:a16="http://schemas.microsoft.com/office/drawing/2014/main" val="20006"/>
                    </a:ext>
                  </a:extLst>
                </a:gridCol>
              </a:tblGrid>
              <a:tr h="293047">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300" b="0" i="0" u="none" strike="noStrike" cap="none" normalizeH="0" baseline="0" dirty="0">
                        <a:ln>
                          <a:noFill/>
                        </a:ln>
                        <a:solidFill>
                          <a:schemeClr val="tx1"/>
                        </a:solidFill>
                        <a:effectLst/>
                        <a:latin typeface="Calibri" charset="0"/>
                        <a:ea typeface="ＭＳ Ｐゴシック" charset="0"/>
                        <a:cs typeface="ＭＳ Ｐゴシック" charset="0"/>
                      </a:endParaRPr>
                    </a:p>
                  </a:txBody>
                  <a:tcPr marL="68573" marR="68573" marT="0" marB="0" anchor="ctr" horzOverflow="overflow">
                    <a:lnL w="12700" cap="flat" cmpd="sng" algn="ctr">
                      <a:solidFill>
                        <a:srgbClr val="3DB6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DB6D5"/>
                      </a:solidFill>
                      <a:prstDash val="solid"/>
                      <a:round/>
                      <a:headEnd type="none" w="med" len="med"/>
                      <a:tailEnd type="none" w="med" len="med"/>
                    </a:lnT>
                    <a:lnB w="12700" cap="flat" cmpd="sng" algn="ctr">
                      <a:solidFill>
                        <a:srgbClr val="3DB6D5"/>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sz="1100" b="0" i="0" u="none" strike="noStrike" cap="none" normalizeH="0" baseline="0" dirty="0">
                          <a:ln>
                            <a:noFill/>
                          </a:ln>
                          <a:solidFill>
                            <a:schemeClr val="tx1"/>
                          </a:solidFill>
                          <a:effectLst/>
                          <a:latin typeface="ＭＳ Ｐゴシック" charset="0"/>
                          <a:ea typeface="ＭＳ Ｐゴシック" charset="0"/>
                          <a:cs typeface="Times New Roman" charset="0"/>
                        </a:rPr>
                        <a:t>名前</a:t>
                      </a:r>
                    </a:p>
                  </a:txBody>
                  <a:tcPr marL="68573" marR="68573" marT="0" marB="0" anchor="ctr" horzOverflow="overflow">
                    <a:lnL w="12700" cap="flat" cmpd="sng" algn="ctr">
                      <a:solidFill>
                        <a:srgbClr val="3FB4D5"/>
                      </a:solidFill>
                      <a:prstDash val="solid"/>
                      <a:round/>
                      <a:headEnd type="none" w="med" len="med"/>
                      <a:tailEnd type="none" w="med" len="med"/>
                    </a:lnL>
                    <a:lnR w="12700" cap="flat" cmpd="sng" algn="ctr">
                      <a:solidFill>
                        <a:srgbClr val="3DB6D5"/>
                      </a:solidFill>
                      <a:prstDash val="solid"/>
                      <a:round/>
                      <a:headEnd type="none" w="med" len="med"/>
                      <a:tailEnd type="none" w="med" len="med"/>
                    </a:lnR>
                    <a:lnT w="12700" cap="flat" cmpd="sng" algn="ctr">
                      <a:solidFill>
                        <a:srgbClr val="3DB6D5"/>
                      </a:solidFill>
                      <a:prstDash val="solid"/>
                      <a:round/>
                      <a:headEnd type="none" w="med" len="med"/>
                      <a:tailEnd type="none" w="med" len="med"/>
                    </a:lnT>
                    <a:lnB w="12700" cap="flat" cmpd="sng" algn="ctr">
                      <a:solidFill>
                        <a:srgbClr val="3DB6D5"/>
                      </a:solidFill>
                      <a:prstDash val="solid"/>
                      <a:round/>
                      <a:headEnd type="none" w="med" len="med"/>
                      <a:tailEnd type="none" w="med" len="med"/>
                    </a:lnB>
                    <a:lnTlToBr>
                      <a:noFill/>
                    </a:lnTlToBr>
                    <a:lnBlToTr>
                      <a:noFill/>
                    </a:lnBlToTr>
                    <a:solidFill>
                      <a:srgbClr val="FFF57E"/>
                    </a:solid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ja-JP" sz="1100" b="0" i="0" u="none" strike="noStrike" cap="none" normalizeH="0" baseline="0" dirty="0">
                          <a:ln>
                            <a:noFill/>
                          </a:ln>
                          <a:solidFill>
                            <a:srgbClr val="00000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すずき　いくこ</a:t>
                      </a:r>
                    </a:p>
                  </a:txBody>
                  <a:tcPr marL="68580" marR="68580" marT="0" marB="0" anchor="ctr" horzOverflow="overflow">
                    <a:lnL w="12700" cap="flat" cmpd="sng" algn="ctr">
                      <a:solidFill>
                        <a:srgbClr val="3DB6D5"/>
                      </a:solidFill>
                      <a:prstDash val="solid"/>
                      <a:round/>
                      <a:headEnd type="none" w="med" len="med"/>
                      <a:tailEnd type="none" w="med" len="med"/>
                    </a:lnL>
                    <a:lnR w="12700" cap="flat" cmpd="sng" algn="ctr">
                      <a:solidFill>
                        <a:srgbClr val="3DB6D5"/>
                      </a:solidFill>
                      <a:prstDash val="solid"/>
                      <a:round/>
                      <a:headEnd type="none" w="med" len="med"/>
                      <a:tailEnd type="none" w="med" len="med"/>
                    </a:lnR>
                    <a:lnT w="12700" cap="flat" cmpd="sng" algn="ctr">
                      <a:solidFill>
                        <a:srgbClr val="3DB6D5"/>
                      </a:solidFill>
                      <a:prstDash val="solid"/>
                      <a:round/>
                      <a:headEnd type="none" w="med" len="med"/>
                      <a:tailEnd type="none" w="med" len="med"/>
                    </a:lnT>
                    <a:lnB w="12700" cap="flat" cmpd="sng" algn="ctr">
                      <a:solidFill>
                        <a:srgbClr val="3DB6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ja-JP" sz="1100" b="0" i="0" u="none" strike="noStrike" cap="none" normalizeH="0" baseline="0" dirty="0">
                          <a:ln>
                            <a:noFill/>
                          </a:ln>
                          <a:solidFill>
                            <a:srgbClr val="00000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性別</a:t>
                      </a:r>
                    </a:p>
                  </a:txBody>
                  <a:tcPr marL="68580" marR="68580" marT="0" marB="0" anchor="ctr" horzOverflow="overflow">
                    <a:lnL w="12700" cap="flat" cmpd="sng" algn="ctr">
                      <a:solidFill>
                        <a:srgbClr val="3DB6D5"/>
                      </a:solidFill>
                      <a:prstDash val="solid"/>
                      <a:round/>
                      <a:headEnd type="none" w="med" len="med"/>
                      <a:tailEnd type="none" w="med" len="med"/>
                    </a:lnL>
                    <a:lnR w="12700" cap="flat" cmpd="sng" algn="ctr">
                      <a:solidFill>
                        <a:srgbClr val="3DB6D5"/>
                      </a:solidFill>
                      <a:prstDash val="solid"/>
                      <a:round/>
                      <a:headEnd type="none" w="med" len="med"/>
                      <a:tailEnd type="none" w="med" len="med"/>
                    </a:lnR>
                    <a:lnT w="12700" cap="flat" cmpd="sng" algn="ctr">
                      <a:solidFill>
                        <a:srgbClr val="3DB6D5"/>
                      </a:solidFill>
                      <a:prstDash val="solid"/>
                      <a:round/>
                      <a:headEnd type="none" w="med" len="med"/>
                      <a:tailEnd type="none" w="med" len="med"/>
                    </a:lnT>
                    <a:lnB w="12700" cap="flat" cmpd="sng" algn="ctr">
                      <a:solidFill>
                        <a:srgbClr val="3DB6D5"/>
                      </a:solidFill>
                      <a:prstDash val="solid"/>
                      <a:round/>
                      <a:headEnd type="none" w="med" len="med"/>
                      <a:tailEnd type="none" w="med" len="med"/>
                    </a:lnB>
                    <a:lnTlToBr>
                      <a:noFill/>
                    </a:lnTlToBr>
                    <a:lnBlToTr>
                      <a:noFill/>
                    </a:lnBlToTr>
                    <a:solidFill>
                      <a:srgbClr val="FFF57E"/>
                    </a:solid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ja-JP" sz="1100" b="0" i="0" u="none" strike="noStrike" cap="none" normalizeH="0" baseline="0" dirty="0">
                          <a:ln>
                            <a:noFill/>
                          </a:ln>
                          <a:solidFill>
                            <a:srgbClr val="00000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女</a:t>
                      </a:r>
                    </a:p>
                  </a:txBody>
                  <a:tcPr marL="68580" marR="68580" marT="0" marB="0" anchor="ctr" horzOverflow="overflow">
                    <a:lnL w="12700" cap="flat" cmpd="sng" algn="ctr">
                      <a:solidFill>
                        <a:srgbClr val="3DB6D5"/>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3DB6D5"/>
                      </a:solidFill>
                      <a:prstDash val="solid"/>
                      <a:round/>
                      <a:headEnd type="none" w="med" len="med"/>
                      <a:tailEnd type="none" w="med" len="med"/>
                    </a:lnT>
                    <a:lnB w="12700" cap="flat" cmpd="sng" algn="ctr">
                      <a:solidFill>
                        <a:srgbClr val="3DB6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ja-JP" sz="1100" b="0" i="0" u="none" strike="noStrike" cap="none" normalizeH="0" baseline="0" dirty="0">
                          <a:ln>
                            <a:noFill/>
                          </a:ln>
                          <a:solidFill>
                            <a:srgbClr val="00000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年齢</a:t>
                      </a:r>
                    </a:p>
                  </a:txBody>
                  <a:tcPr marL="68580" marR="68580" marT="0" marB="0" anchor="ctr"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3DB6D5"/>
                      </a:solidFill>
                      <a:prstDash val="solid"/>
                      <a:round/>
                      <a:headEnd type="none" w="med" len="med"/>
                      <a:tailEnd type="none" w="med" len="med"/>
                    </a:lnT>
                    <a:lnB w="12700" cap="flat" cmpd="sng" algn="ctr">
                      <a:solidFill>
                        <a:srgbClr val="3DB6D5"/>
                      </a:solidFill>
                      <a:prstDash val="solid"/>
                      <a:round/>
                      <a:headEnd type="none" w="med" len="med"/>
                      <a:tailEnd type="none" w="med" len="med"/>
                    </a:lnB>
                    <a:lnTlToBr>
                      <a:noFill/>
                    </a:lnTlToBr>
                    <a:lnBlToTr>
                      <a:noFill/>
                    </a:lnBlToTr>
                    <a:solidFill>
                      <a:srgbClr val="FFF57E"/>
                    </a:solid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rgbClr val="00000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25</a:t>
                      </a:r>
                      <a:r>
                        <a:rPr kumimoji="1" lang="ja-JP" altLang="ja-JP" sz="1100" b="0" i="0" u="none" strike="noStrike" cap="none" normalizeH="0" baseline="0" dirty="0">
                          <a:ln>
                            <a:noFill/>
                          </a:ln>
                          <a:solidFill>
                            <a:srgbClr val="00000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歳</a:t>
                      </a:r>
                    </a:p>
                  </a:txBody>
                  <a:tcPr marL="68580" marR="68580" marT="0" marB="0" anchor="ctr" horzOverflow="overflow">
                    <a:lnL w="12700" cap="flat" cmpd="sng" algn="ctr">
                      <a:solidFill>
                        <a:srgbClr val="4BACC6"/>
                      </a:solidFill>
                      <a:prstDash val="solid"/>
                      <a:round/>
                      <a:headEnd type="none" w="med" len="med"/>
                      <a:tailEnd type="none" w="med" len="med"/>
                    </a:lnL>
                    <a:lnR w="12700" cap="flat" cmpd="sng" algn="ctr">
                      <a:solidFill>
                        <a:srgbClr val="3DB6D5"/>
                      </a:solidFill>
                      <a:prstDash val="solid"/>
                      <a:round/>
                      <a:headEnd type="none" w="med" len="med"/>
                      <a:tailEnd type="none" w="med" len="med"/>
                    </a:lnR>
                    <a:lnT w="12700" cap="flat" cmpd="sng" algn="ctr">
                      <a:solidFill>
                        <a:srgbClr val="3DB6D5"/>
                      </a:solidFill>
                      <a:prstDash val="solid"/>
                      <a:round/>
                      <a:headEnd type="none" w="med" len="med"/>
                      <a:tailEnd type="none" w="med" len="med"/>
                    </a:lnT>
                    <a:lnB w="12700" cap="flat" cmpd="sng" algn="ctr">
                      <a:solidFill>
                        <a:srgbClr val="3DB6D5"/>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76658">
                <a:tc v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sz="1100" b="0" i="0" u="none" strike="noStrike" cap="none" normalizeH="0" baseline="0" dirty="0">
                          <a:ln>
                            <a:noFill/>
                          </a:ln>
                          <a:solidFill>
                            <a:schemeClr val="tx1"/>
                          </a:solidFill>
                          <a:effectLst/>
                          <a:latin typeface="ＭＳ Ｐゴシック" charset="0"/>
                          <a:ea typeface="ＭＳ Ｐゴシック" charset="0"/>
                          <a:cs typeface="Times New Roman" charset="0"/>
                        </a:rPr>
                        <a:t>特徴</a:t>
                      </a:r>
                    </a:p>
                  </a:txBody>
                  <a:tcPr marL="68573" marR="68573" marT="0" marB="0" anchor="ctr" horzOverflow="overflow">
                    <a:lnL w="12700" cap="flat" cmpd="sng" algn="ctr">
                      <a:solidFill>
                        <a:srgbClr val="3FB4D5"/>
                      </a:solidFill>
                      <a:prstDash val="solid"/>
                      <a:round/>
                      <a:headEnd type="none" w="med" len="med"/>
                      <a:tailEnd type="none" w="med" len="med"/>
                    </a:lnL>
                    <a:lnR w="12700" cap="flat" cmpd="sng" algn="ctr">
                      <a:solidFill>
                        <a:srgbClr val="3DB6D5"/>
                      </a:solidFill>
                      <a:prstDash val="solid"/>
                      <a:round/>
                      <a:headEnd type="none" w="med" len="med"/>
                      <a:tailEnd type="none" w="med" len="med"/>
                    </a:lnR>
                    <a:lnT w="12700" cap="flat" cmpd="sng" algn="ctr">
                      <a:solidFill>
                        <a:srgbClr val="3DB6D5"/>
                      </a:solidFill>
                      <a:prstDash val="solid"/>
                      <a:round/>
                      <a:headEnd type="none" w="med" len="med"/>
                      <a:tailEnd type="none" w="med" len="med"/>
                    </a:lnT>
                    <a:lnB w="12700" cap="flat" cmpd="sng" algn="ctr">
                      <a:solidFill>
                        <a:srgbClr val="3DB6D5"/>
                      </a:solidFill>
                      <a:prstDash val="solid"/>
                      <a:round/>
                      <a:headEnd type="none" w="med" len="med"/>
                      <a:tailEnd type="none" w="med" len="med"/>
                    </a:lnB>
                    <a:lnTlToBr>
                      <a:noFill/>
                    </a:lnTlToBr>
                    <a:lnBlToTr>
                      <a:noFill/>
                    </a:lnBlToTr>
                    <a:solidFill>
                      <a:srgbClr val="FFF57E"/>
                    </a:solidFill>
                  </a:tcPr>
                </a:tc>
                <a:tc gridSpan="5">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rgbClr val="00000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都心の広告関連企業で働く社会人</a:t>
                      </a:r>
                      <a:r>
                        <a:rPr kumimoji="1" lang="en-US" altLang="ja-JP" sz="1100" b="0" i="0" u="none" strike="noStrike" cap="none" normalizeH="0" baseline="0" dirty="0">
                          <a:ln>
                            <a:noFill/>
                          </a:ln>
                          <a:solidFill>
                            <a:srgbClr val="00000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2</a:t>
                      </a:r>
                      <a:r>
                        <a:rPr kumimoji="1" lang="ja-JP" altLang="en-US" sz="1100" b="0" i="0" u="none" strike="noStrike" cap="none" normalizeH="0" baseline="0" dirty="0">
                          <a:ln>
                            <a:noFill/>
                          </a:ln>
                          <a:solidFill>
                            <a:srgbClr val="00000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年目。仕事や職場にも慣れきて、これからもバリバリ働きたい。将来はペット関係での起業を計画していて、そのための貯金や人脈作り、勉強に励みたい。また、日々の癒やしのために、一人暮らしに実家の愛犬を連れていきたい。</a:t>
                      </a:r>
                      <a:endParaRPr kumimoji="1" lang="ja-JP" altLang="ja-JP" sz="1100" b="0" i="0" u="none" strike="noStrike" cap="none" normalizeH="0" baseline="0" dirty="0">
                        <a:ln>
                          <a:noFill/>
                        </a:ln>
                        <a:solidFill>
                          <a:srgbClr val="00000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8580" marR="68580" marT="0" marB="0" anchor="ctr" horzOverflow="overflow">
                    <a:lnL w="12700" cap="flat" cmpd="sng" algn="ctr">
                      <a:solidFill>
                        <a:srgbClr val="3DB6D5"/>
                      </a:solidFill>
                      <a:prstDash val="solid"/>
                      <a:round/>
                      <a:headEnd type="none" w="med" len="med"/>
                      <a:tailEnd type="none" w="med" len="med"/>
                    </a:lnL>
                    <a:lnR w="12700" cap="flat" cmpd="sng" algn="ctr">
                      <a:solidFill>
                        <a:srgbClr val="3DB6D5"/>
                      </a:solidFill>
                      <a:prstDash val="solid"/>
                      <a:round/>
                      <a:headEnd type="none" w="med" len="med"/>
                      <a:tailEnd type="none" w="med" len="med"/>
                    </a:lnR>
                    <a:lnT w="12700" cap="flat" cmpd="sng" algn="ctr">
                      <a:solidFill>
                        <a:srgbClr val="3DB6D5"/>
                      </a:solidFill>
                      <a:prstDash val="solid"/>
                      <a:round/>
                      <a:headEnd type="none" w="med" len="med"/>
                      <a:tailEnd type="none" w="med" len="med"/>
                    </a:lnT>
                    <a:lnB w="12700" cap="flat" cmpd="sng" algn="ctr">
                      <a:solidFill>
                        <a:srgbClr val="3DB6D5"/>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r h="1471882">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ＭＳ Ｐゴシック" charset="0"/>
                          <a:ea typeface="ＭＳ Ｐゴシック" charset="0"/>
                          <a:cs typeface="Times New Roman" charset="0"/>
                        </a:rPr>
                        <a:t>オーダー</a:t>
                      </a:r>
                      <a:endParaRPr kumimoji="1" lang="ja-JP" sz="1100" b="0" i="0" u="none" strike="noStrike" cap="none" normalizeH="0" baseline="0" dirty="0">
                        <a:ln>
                          <a:noFill/>
                        </a:ln>
                        <a:solidFill>
                          <a:schemeClr val="tx1"/>
                        </a:solidFill>
                        <a:effectLst/>
                        <a:latin typeface="ＭＳ Ｐゴシック" charset="0"/>
                        <a:ea typeface="ＭＳ Ｐゴシック" charset="0"/>
                        <a:cs typeface="Times New Roman" charset="0"/>
                      </a:endParaRPr>
                    </a:p>
                  </a:txBody>
                  <a:tcPr marL="68573" marR="68573" marT="0" marB="0" anchor="ctr" horzOverflow="overflow">
                    <a:lnL w="12700" cap="flat" cmpd="sng" algn="ctr">
                      <a:solidFill>
                        <a:srgbClr val="3DB6D5"/>
                      </a:solidFill>
                      <a:prstDash val="solid"/>
                      <a:round/>
                      <a:headEnd type="none" w="med" len="med"/>
                      <a:tailEnd type="none" w="med" len="med"/>
                    </a:lnL>
                    <a:lnR w="12700" cap="flat" cmpd="sng" algn="ctr">
                      <a:solidFill>
                        <a:srgbClr val="3DB6D5"/>
                      </a:solidFill>
                      <a:prstDash val="solid"/>
                      <a:round/>
                      <a:headEnd type="none" w="med" len="med"/>
                      <a:tailEnd type="none" w="med" len="med"/>
                    </a:lnR>
                    <a:lnT w="12700" cap="flat" cmpd="sng" algn="ctr">
                      <a:solidFill>
                        <a:srgbClr val="3DB6D5"/>
                      </a:solidFill>
                      <a:prstDash val="solid"/>
                      <a:round/>
                      <a:headEnd type="none" w="med" len="med"/>
                      <a:tailEnd type="none" w="med" len="med"/>
                    </a:lnT>
                    <a:lnB w="12700" cap="flat" cmpd="sng" algn="ctr">
                      <a:solidFill>
                        <a:srgbClr val="3DB6D5"/>
                      </a:solidFill>
                      <a:prstDash val="solid"/>
                      <a:round/>
                      <a:headEnd type="none" w="med" len="med"/>
                      <a:tailEnd type="none" w="med" len="med"/>
                    </a:lnB>
                    <a:lnTlToBr>
                      <a:noFill/>
                    </a:lnTlToBr>
                    <a:lnBlToTr>
                      <a:noFill/>
                    </a:lnBlToTr>
                    <a:solidFill>
                      <a:srgbClr val="FFF57E"/>
                    </a:solidFill>
                  </a:tcPr>
                </a:tc>
                <a:tc hMerge="1">
                  <a:txBody>
                    <a:bodyPr/>
                    <a:lstStyle/>
                    <a:p>
                      <a:endParaRPr kumimoji="1" lang="ja-JP" altLang="en-US"/>
                    </a:p>
                  </a:txBody>
                  <a:tcPr/>
                </a:tc>
                <a:tc gridSpan="5">
                  <a:txBody>
                    <a:bodyPr/>
                    <a:lstStyle/>
                    <a:p>
                      <a:pPr marL="0" marR="0" lvl="0" indent="0" algn="just"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1" lang="en-US" altLang="ja-JP" sz="1100" b="0" i="0" u="none" strike="noStrike" cap="none" normalizeH="0" baseline="0" dirty="0">
                          <a:ln>
                            <a:noFill/>
                          </a:ln>
                          <a:solidFill>
                            <a:schemeClr val="tx1"/>
                          </a:solidFill>
                          <a:effectLst/>
                          <a:latin typeface="ＭＳ Ｐゴシック" panose="020B0600070205080204" pitchFamily="50" charset="-128"/>
                          <a:ea typeface="+mn-ea"/>
                          <a:cs typeface="Times New Roman" panose="02020603050405020304" pitchFamily="18" charset="0"/>
                        </a:rPr>
                        <a:t>【</a:t>
                      </a:r>
                      <a:r>
                        <a:rPr kumimoji="1" lang="ja-JP" altLang="en-US" sz="1100" b="0" i="0" u="none" strike="noStrike" cap="none" normalizeH="0" baseline="0" dirty="0">
                          <a:ln>
                            <a:noFill/>
                          </a:ln>
                          <a:solidFill>
                            <a:schemeClr val="tx1"/>
                          </a:solidFill>
                          <a:effectLst/>
                          <a:latin typeface="ＭＳ Ｐゴシック" panose="020B0600070205080204" pitchFamily="50" charset="-128"/>
                          <a:ea typeface="+mn-ea"/>
                          <a:cs typeface="Times New Roman" panose="02020603050405020304" pitchFamily="18" charset="0"/>
                        </a:rPr>
                        <a:t>住居費</a:t>
                      </a:r>
                      <a:r>
                        <a:rPr kumimoji="1" lang="en-US" altLang="ja-JP" sz="1100" b="0" i="0" u="none" strike="noStrike" cap="none" normalizeH="0" baseline="0" dirty="0">
                          <a:ln>
                            <a:noFill/>
                          </a:ln>
                          <a:solidFill>
                            <a:schemeClr val="tx1"/>
                          </a:solidFill>
                          <a:effectLst/>
                          <a:latin typeface="ＭＳ Ｐゴシック" panose="020B0600070205080204" pitchFamily="50" charset="-128"/>
                          <a:ea typeface="+mn-ea"/>
                          <a:cs typeface="Times New Roman" panose="02020603050405020304" pitchFamily="18" charset="0"/>
                        </a:rPr>
                        <a:t>】</a:t>
                      </a:r>
                      <a:r>
                        <a:rPr kumimoji="1" lang="ja-JP" altLang="en-US" sz="1100" b="0" i="0" u="none" strike="noStrike" cap="none" normalizeH="0" baseline="0" dirty="0">
                          <a:ln>
                            <a:noFill/>
                          </a:ln>
                          <a:solidFill>
                            <a:schemeClr val="tx1"/>
                          </a:solidFill>
                          <a:effectLst/>
                          <a:latin typeface="ＭＳ Ｐゴシック" panose="020B0600070205080204" pitchFamily="50" charset="-128"/>
                          <a:ea typeface="+mn-ea"/>
                          <a:cs typeface="Times New Roman" panose="02020603050405020304" pitchFamily="18" charset="0"/>
                        </a:rPr>
                        <a:t>通勤が楽な駅近物件で、犬と一緒に過ごしたい。</a:t>
                      </a:r>
                    </a:p>
                    <a:p>
                      <a:pPr marL="0" marR="0" lvl="0" indent="0" algn="just"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1" lang="en-US" altLang="ja-JP" sz="1100" b="0" i="0" u="none" strike="noStrike" cap="none" normalizeH="0" baseline="0" dirty="0">
                          <a:ln>
                            <a:noFill/>
                          </a:ln>
                          <a:solidFill>
                            <a:schemeClr val="tx1"/>
                          </a:solidFill>
                          <a:effectLst/>
                          <a:latin typeface="ＭＳ Ｐゴシック" panose="020B0600070205080204" pitchFamily="50" charset="-128"/>
                          <a:ea typeface="+mn-ea"/>
                          <a:cs typeface="Times New Roman" panose="02020603050405020304" pitchFamily="18" charset="0"/>
                        </a:rPr>
                        <a:t>【</a:t>
                      </a:r>
                      <a:r>
                        <a:rPr kumimoji="1" lang="ja-JP" altLang="en-US" sz="1100" b="0" i="0" u="none" strike="noStrike" cap="none" normalizeH="0" baseline="0" dirty="0">
                          <a:ln>
                            <a:noFill/>
                          </a:ln>
                          <a:solidFill>
                            <a:schemeClr val="tx1"/>
                          </a:solidFill>
                          <a:effectLst/>
                          <a:latin typeface="ＭＳ Ｐゴシック" panose="020B0600070205080204" pitchFamily="50" charset="-128"/>
                          <a:ea typeface="+mn-ea"/>
                          <a:cs typeface="Times New Roman" panose="02020603050405020304" pitchFamily="18" charset="0"/>
                        </a:rPr>
                        <a:t>水道光熱費</a:t>
                      </a:r>
                      <a:r>
                        <a:rPr kumimoji="1" lang="en-US" altLang="ja-JP" sz="1100" b="0" i="0" u="none" strike="noStrike" cap="none" normalizeH="0" baseline="0" dirty="0">
                          <a:ln>
                            <a:noFill/>
                          </a:ln>
                          <a:solidFill>
                            <a:schemeClr val="tx1"/>
                          </a:solidFill>
                          <a:effectLst/>
                          <a:latin typeface="ＭＳ Ｐゴシック" panose="020B0600070205080204" pitchFamily="50" charset="-128"/>
                          <a:ea typeface="+mn-ea"/>
                          <a:cs typeface="Times New Roman" panose="02020603050405020304" pitchFamily="18" charset="0"/>
                        </a:rPr>
                        <a:t>】</a:t>
                      </a:r>
                      <a:r>
                        <a:rPr kumimoji="1" lang="ja-JP" altLang="en-US" sz="1100" b="0" i="0" u="none" strike="noStrike" cap="none" normalizeH="0" baseline="0" dirty="0">
                          <a:ln>
                            <a:noFill/>
                          </a:ln>
                          <a:solidFill>
                            <a:schemeClr val="tx1"/>
                          </a:solidFill>
                          <a:effectLst/>
                          <a:latin typeface="ＭＳ Ｐゴシック" panose="020B0600070205080204" pitchFamily="50" charset="-128"/>
                          <a:ea typeface="+mn-ea"/>
                          <a:cs typeface="Times New Roman" panose="02020603050405020304" pitchFamily="18" charset="0"/>
                        </a:rPr>
                        <a:t>留守の間でも犬のために冷暖房が必要。</a:t>
                      </a:r>
                    </a:p>
                    <a:p>
                      <a:pPr marL="0" marR="0" lvl="0" indent="0" algn="just"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1" lang="en-US" altLang="ja-JP" sz="1100" b="0" i="0" u="none" strike="noStrike" cap="none" normalizeH="0" baseline="0" dirty="0">
                          <a:ln>
                            <a:noFill/>
                          </a:ln>
                          <a:solidFill>
                            <a:schemeClr val="tx1"/>
                          </a:solidFill>
                          <a:effectLst/>
                          <a:latin typeface="ＭＳ Ｐゴシック" panose="020B0600070205080204" pitchFamily="50" charset="-128"/>
                          <a:ea typeface="+mn-ea"/>
                          <a:cs typeface="Times New Roman" panose="02020603050405020304" pitchFamily="18" charset="0"/>
                        </a:rPr>
                        <a:t>【</a:t>
                      </a:r>
                      <a:r>
                        <a:rPr kumimoji="1" lang="ja-JP" altLang="en-US" sz="1100" b="0" i="0" u="none" strike="noStrike" cap="none" normalizeH="0" baseline="0" dirty="0">
                          <a:ln>
                            <a:noFill/>
                          </a:ln>
                          <a:solidFill>
                            <a:schemeClr val="tx1"/>
                          </a:solidFill>
                          <a:effectLst/>
                          <a:latin typeface="ＭＳ Ｐゴシック" panose="020B0600070205080204" pitchFamily="50" charset="-128"/>
                          <a:ea typeface="+mn-ea"/>
                          <a:cs typeface="Times New Roman" panose="02020603050405020304" pitchFamily="18" charset="0"/>
                        </a:rPr>
                        <a:t>通信費</a:t>
                      </a:r>
                      <a:r>
                        <a:rPr kumimoji="1" lang="en-US" altLang="ja-JP" sz="1100" b="0" i="0" u="none" strike="noStrike" cap="none" normalizeH="0" baseline="0" dirty="0">
                          <a:ln>
                            <a:noFill/>
                          </a:ln>
                          <a:solidFill>
                            <a:schemeClr val="tx1"/>
                          </a:solidFill>
                          <a:effectLst/>
                          <a:latin typeface="ＭＳ Ｐゴシック" panose="020B0600070205080204" pitchFamily="50" charset="-128"/>
                          <a:ea typeface="+mn-ea"/>
                          <a:cs typeface="Times New Roman" panose="02020603050405020304" pitchFamily="18" charset="0"/>
                        </a:rPr>
                        <a:t>】</a:t>
                      </a:r>
                      <a:r>
                        <a:rPr kumimoji="1" lang="ja-JP" altLang="en-US" sz="1100" b="0" i="0" u="none" strike="noStrike" cap="none" normalizeH="0" baseline="0" dirty="0">
                          <a:ln>
                            <a:noFill/>
                          </a:ln>
                          <a:solidFill>
                            <a:schemeClr val="tx1"/>
                          </a:solidFill>
                          <a:effectLst/>
                          <a:latin typeface="ＭＳ Ｐゴシック" panose="020B0600070205080204" pitchFamily="50" charset="-128"/>
                          <a:ea typeface="+mn-ea"/>
                          <a:cs typeface="Times New Roman" panose="02020603050405020304" pitchFamily="18" charset="0"/>
                        </a:rPr>
                        <a:t>ネットで情報収集や企画のネタを探している。</a:t>
                      </a:r>
                    </a:p>
                    <a:p>
                      <a:pPr marL="0" marR="0" lvl="0" indent="0" algn="just"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1" lang="en-US" altLang="ja-JP" sz="1100" b="0" i="0" u="none" strike="noStrike" cap="none" normalizeH="0" baseline="0" dirty="0">
                          <a:ln>
                            <a:noFill/>
                          </a:ln>
                          <a:solidFill>
                            <a:schemeClr val="tx1"/>
                          </a:solidFill>
                          <a:effectLst/>
                          <a:latin typeface="ＭＳ Ｐゴシック" panose="020B0600070205080204" pitchFamily="50" charset="-128"/>
                          <a:ea typeface="+mn-ea"/>
                          <a:cs typeface="Times New Roman" panose="02020603050405020304" pitchFamily="18" charset="0"/>
                        </a:rPr>
                        <a:t>【</a:t>
                      </a:r>
                      <a:r>
                        <a:rPr kumimoji="1" lang="ja-JP" altLang="en-US" sz="1100" b="0" i="0" u="none" strike="noStrike" cap="none" normalizeH="0" baseline="0" dirty="0">
                          <a:ln>
                            <a:noFill/>
                          </a:ln>
                          <a:solidFill>
                            <a:schemeClr val="tx1"/>
                          </a:solidFill>
                          <a:effectLst/>
                          <a:latin typeface="ＭＳ Ｐゴシック" panose="020B0600070205080204" pitchFamily="50" charset="-128"/>
                          <a:ea typeface="+mn-ea"/>
                          <a:cs typeface="Times New Roman" panose="02020603050405020304" pitchFamily="18" charset="0"/>
                        </a:rPr>
                        <a:t>食費</a:t>
                      </a:r>
                      <a:r>
                        <a:rPr kumimoji="1" lang="en-US" altLang="ja-JP" sz="1100" b="0" i="0" u="none" strike="noStrike" cap="none" normalizeH="0" baseline="0" dirty="0">
                          <a:ln>
                            <a:noFill/>
                          </a:ln>
                          <a:solidFill>
                            <a:schemeClr val="tx1"/>
                          </a:solidFill>
                          <a:effectLst/>
                          <a:latin typeface="ＭＳ Ｐゴシック" panose="020B0600070205080204" pitchFamily="50" charset="-128"/>
                          <a:ea typeface="+mn-ea"/>
                          <a:cs typeface="Times New Roman" panose="02020603050405020304" pitchFamily="18" charset="0"/>
                        </a:rPr>
                        <a:t>】</a:t>
                      </a:r>
                      <a:r>
                        <a:rPr kumimoji="1" lang="ja-JP" altLang="en-US" sz="1100" b="0" i="0" u="none" strike="noStrike" cap="none" normalizeH="0" baseline="0" dirty="0">
                          <a:ln>
                            <a:noFill/>
                          </a:ln>
                          <a:solidFill>
                            <a:schemeClr val="tx1"/>
                          </a:solidFill>
                          <a:effectLst/>
                          <a:latin typeface="ＭＳ Ｐゴシック" panose="020B0600070205080204" pitchFamily="50" charset="-128"/>
                          <a:ea typeface="+mn-ea"/>
                          <a:cs typeface="Times New Roman" panose="02020603050405020304" pitchFamily="18" charset="0"/>
                        </a:rPr>
                        <a:t>食事は人脈作りも兼ねて、色々な人と外食が多い。</a:t>
                      </a:r>
                    </a:p>
                    <a:p>
                      <a:pPr marL="0" marR="0" lvl="0" indent="0" algn="just"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1" lang="en-US" altLang="ja-JP" sz="1100" b="0" i="0" u="none" strike="noStrike" cap="none" normalizeH="0" baseline="0" dirty="0">
                          <a:ln>
                            <a:noFill/>
                          </a:ln>
                          <a:solidFill>
                            <a:schemeClr val="tx1"/>
                          </a:solidFill>
                          <a:effectLst/>
                          <a:latin typeface="ＭＳ Ｐゴシック" panose="020B0600070205080204" pitchFamily="50" charset="-128"/>
                          <a:ea typeface="+mn-ea"/>
                          <a:cs typeface="Times New Roman" panose="02020603050405020304" pitchFamily="18" charset="0"/>
                        </a:rPr>
                        <a:t>【</a:t>
                      </a:r>
                      <a:r>
                        <a:rPr kumimoji="1" lang="ja-JP" altLang="en-US" sz="1100" b="0" i="0" u="none" strike="noStrike" cap="none" normalizeH="0" baseline="0" dirty="0">
                          <a:ln>
                            <a:noFill/>
                          </a:ln>
                          <a:solidFill>
                            <a:schemeClr val="tx1"/>
                          </a:solidFill>
                          <a:effectLst/>
                          <a:latin typeface="ＭＳ Ｐゴシック" panose="020B0600070205080204" pitchFamily="50" charset="-128"/>
                          <a:ea typeface="+mn-ea"/>
                          <a:cs typeface="Times New Roman" panose="02020603050405020304" pitchFamily="18" charset="0"/>
                        </a:rPr>
                        <a:t>交通費</a:t>
                      </a:r>
                      <a:r>
                        <a:rPr kumimoji="1" lang="en-US" altLang="ja-JP" sz="1100" b="0" i="0" u="none" strike="noStrike" cap="none" normalizeH="0" baseline="0" dirty="0">
                          <a:ln>
                            <a:noFill/>
                          </a:ln>
                          <a:solidFill>
                            <a:schemeClr val="tx1"/>
                          </a:solidFill>
                          <a:effectLst/>
                          <a:latin typeface="ＭＳ Ｐゴシック" panose="020B0600070205080204" pitchFamily="50" charset="-128"/>
                          <a:ea typeface="+mn-ea"/>
                          <a:cs typeface="Times New Roman" panose="02020603050405020304" pitchFamily="18" charset="0"/>
                        </a:rPr>
                        <a:t>】</a:t>
                      </a:r>
                      <a:r>
                        <a:rPr kumimoji="1" lang="ja-JP" altLang="en-US" sz="1100" b="0" i="0" u="none" strike="noStrike" cap="none" normalizeH="0" baseline="0" dirty="0">
                          <a:ln>
                            <a:noFill/>
                          </a:ln>
                          <a:solidFill>
                            <a:schemeClr val="tx1"/>
                          </a:solidFill>
                          <a:effectLst/>
                          <a:latin typeface="ＭＳ Ｐゴシック" panose="020B0600070205080204" pitchFamily="50" charset="-128"/>
                          <a:ea typeface="+mn-ea"/>
                          <a:cs typeface="Times New Roman" panose="02020603050405020304" pitchFamily="18" charset="0"/>
                        </a:rPr>
                        <a:t>犬と出かけるために、できれば車を持ちたい。</a:t>
                      </a:r>
                    </a:p>
                    <a:p>
                      <a:pPr marL="0" marR="0" lvl="0" indent="0" algn="just"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1" lang="en-US" altLang="ja-JP" sz="1100" b="0" i="0" u="none" strike="noStrike" cap="none" normalizeH="0" baseline="0" dirty="0">
                          <a:ln>
                            <a:noFill/>
                          </a:ln>
                          <a:solidFill>
                            <a:schemeClr val="tx1"/>
                          </a:solidFill>
                          <a:effectLst/>
                          <a:latin typeface="ＭＳ Ｐゴシック" panose="020B0600070205080204" pitchFamily="50" charset="-128"/>
                          <a:ea typeface="+mn-ea"/>
                          <a:cs typeface="Times New Roman" panose="02020603050405020304" pitchFamily="18" charset="0"/>
                        </a:rPr>
                        <a:t>【</a:t>
                      </a:r>
                      <a:r>
                        <a:rPr kumimoji="1" lang="ja-JP" altLang="en-US" sz="1100" b="0" i="0" u="none" strike="noStrike" cap="none" normalizeH="0" baseline="0" dirty="0">
                          <a:ln>
                            <a:noFill/>
                          </a:ln>
                          <a:solidFill>
                            <a:schemeClr val="tx1"/>
                          </a:solidFill>
                          <a:effectLst/>
                          <a:latin typeface="ＭＳ Ｐゴシック" panose="020B0600070205080204" pitchFamily="50" charset="-128"/>
                          <a:ea typeface="+mn-ea"/>
                          <a:cs typeface="Times New Roman" panose="02020603050405020304" pitchFamily="18" charset="0"/>
                        </a:rPr>
                        <a:t>被服費</a:t>
                      </a:r>
                      <a:r>
                        <a:rPr kumimoji="1" lang="en-US" altLang="ja-JP" sz="1100" b="0" i="0" u="none" strike="noStrike" cap="none" normalizeH="0" baseline="0" dirty="0">
                          <a:ln>
                            <a:noFill/>
                          </a:ln>
                          <a:solidFill>
                            <a:schemeClr val="tx1"/>
                          </a:solidFill>
                          <a:effectLst/>
                          <a:latin typeface="ＭＳ Ｐゴシック" panose="020B0600070205080204" pitchFamily="50" charset="-128"/>
                          <a:ea typeface="+mn-ea"/>
                          <a:cs typeface="Times New Roman" panose="02020603050405020304" pitchFamily="18" charset="0"/>
                        </a:rPr>
                        <a:t>】</a:t>
                      </a:r>
                      <a:r>
                        <a:rPr kumimoji="1" lang="ja-JP" altLang="en-US" sz="1100" b="0" i="0" u="none" strike="noStrike" cap="none" normalizeH="0" baseline="0" dirty="0">
                          <a:ln>
                            <a:noFill/>
                          </a:ln>
                          <a:solidFill>
                            <a:schemeClr val="tx1"/>
                          </a:solidFill>
                          <a:effectLst/>
                          <a:latin typeface="ＭＳ Ｐゴシック" panose="020B0600070205080204" pitchFamily="50" charset="-128"/>
                          <a:ea typeface="+mn-ea"/>
                          <a:cs typeface="Times New Roman" panose="02020603050405020304" pitchFamily="18" charset="0"/>
                        </a:rPr>
                        <a:t>仕事ではブランドの服でお客様に好印象を与えたい。</a:t>
                      </a:r>
                    </a:p>
                    <a:p>
                      <a:pPr marL="0" marR="0" lvl="0" indent="0" algn="just"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1" lang="en-US" altLang="ja-JP" sz="1100" b="0" i="0" u="none" strike="noStrike" cap="none" normalizeH="0" baseline="0" dirty="0">
                          <a:ln>
                            <a:noFill/>
                          </a:ln>
                          <a:solidFill>
                            <a:schemeClr val="tx1"/>
                          </a:solidFill>
                          <a:effectLst/>
                          <a:latin typeface="ＭＳ Ｐゴシック" panose="020B0600070205080204" pitchFamily="50" charset="-128"/>
                          <a:ea typeface="+mn-ea"/>
                          <a:cs typeface="Times New Roman" panose="02020603050405020304" pitchFamily="18" charset="0"/>
                        </a:rPr>
                        <a:t>【</a:t>
                      </a:r>
                      <a:r>
                        <a:rPr kumimoji="1" lang="ja-JP" altLang="en-US" sz="1100" b="0" i="0" u="none" strike="noStrike" cap="none" normalizeH="0" baseline="0" dirty="0">
                          <a:ln>
                            <a:noFill/>
                          </a:ln>
                          <a:solidFill>
                            <a:schemeClr val="tx1"/>
                          </a:solidFill>
                          <a:effectLst/>
                          <a:latin typeface="ＭＳ Ｐゴシック" panose="020B0600070205080204" pitchFamily="50" charset="-128"/>
                          <a:ea typeface="+mn-ea"/>
                          <a:cs typeface="Times New Roman" panose="02020603050405020304" pitchFamily="18" charset="0"/>
                        </a:rPr>
                        <a:t>教養娯楽費</a:t>
                      </a:r>
                      <a:r>
                        <a:rPr kumimoji="1" lang="en-US" altLang="ja-JP" sz="1100" b="0" i="0" u="none" strike="noStrike" cap="none" normalizeH="0" baseline="0" dirty="0">
                          <a:ln>
                            <a:noFill/>
                          </a:ln>
                          <a:solidFill>
                            <a:schemeClr val="tx1"/>
                          </a:solidFill>
                          <a:effectLst/>
                          <a:latin typeface="ＭＳ Ｐゴシック" panose="020B0600070205080204" pitchFamily="50" charset="-128"/>
                          <a:ea typeface="+mn-ea"/>
                          <a:cs typeface="Times New Roman" panose="02020603050405020304" pitchFamily="18" charset="0"/>
                        </a:rPr>
                        <a:t>】</a:t>
                      </a:r>
                      <a:r>
                        <a:rPr kumimoji="1" lang="ja-JP" altLang="en-US" sz="1100" b="0" i="0" u="none" strike="noStrike" cap="none" normalizeH="0" baseline="0" dirty="0">
                          <a:ln>
                            <a:noFill/>
                          </a:ln>
                          <a:solidFill>
                            <a:schemeClr val="tx1"/>
                          </a:solidFill>
                          <a:effectLst/>
                          <a:latin typeface="ＭＳ Ｐゴシック" panose="020B0600070205080204" pitchFamily="50" charset="-128"/>
                          <a:ea typeface="+mn-ea"/>
                          <a:cs typeface="Times New Roman" panose="02020603050405020304" pitchFamily="18" charset="0"/>
                        </a:rPr>
                        <a:t>ビジネススクール（月</a:t>
                      </a:r>
                      <a:r>
                        <a:rPr kumimoji="1" lang="en-US" altLang="ja-JP" sz="1100" b="0" i="0" u="none" strike="noStrike" cap="none" normalizeH="0" baseline="0" dirty="0">
                          <a:ln>
                            <a:noFill/>
                          </a:ln>
                          <a:solidFill>
                            <a:schemeClr val="tx1"/>
                          </a:solidFill>
                          <a:effectLst/>
                          <a:latin typeface="ＭＳ Ｐゴシック" panose="020B0600070205080204" pitchFamily="50" charset="-128"/>
                          <a:ea typeface="+mn-ea"/>
                          <a:cs typeface="Times New Roman" panose="02020603050405020304" pitchFamily="18" charset="0"/>
                        </a:rPr>
                        <a:t>3</a:t>
                      </a:r>
                      <a:r>
                        <a:rPr kumimoji="1" lang="ja-JP" altLang="en-US" sz="1100" b="0" i="0" u="none" strike="noStrike" cap="none" normalizeH="0" baseline="0" dirty="0">
                          <a:ln>
                            <a:noFill/>
                          </a:ln>
                          <a:solidFill>
                            <a:schemeClr val="tx1"/>
                          </a:solidFill>
                          <a:effectLst/>
                          <a:latin typeface="ＭＳ Ｐゴシック" panose="020B0600070205080204" pitchFamily="50" charset="-128"/>
                          <a:ea typeface="+mn-ea"/>
                          <a:cs typeface="Times New Roman" panose="02020603050405020304" pitchFamily="18" charset="0"/>
                        </a:rPr>
                        <a:t>万円）に毎週</a:t>
                      </a:r>
                      <a:r>
                        <a:rPr kumimoji="1" lang="en-US" altLang="ja-JP" sz="1100" b="0" i="0" u="none" strike="noStrike" cap="none" normalizeH="0" baseline="0" dirty="0">
                          <a:ln>
                            <a:noFill/>
                          </a:ln>
                          <a:solidFill>
                            <a:schemeClr val="tx1"/>
                          </a:solidFill>
                          <a:effectLst/>
                          <a:latin typeface="ＭＳ Ｐゴシック" panose="020B0600070205080204" pitchFamily="50" charset="-128"/>
                          <a:ea typeface="+mn-ea"/>
                          <a:cs typeface="Times New Roman" panose="02020603050405020304" pitchFamily="18" charset="0"/>
                        </a:rPr>
                        <a:t>1</a:t>
                      </a:r>
                      <a:r>
                        <a:rPr kumimoji="1" lang="ja-JP" altLang="en-US" sz="1100" b="0" i="0" u="none" strike="noStrike" cap="none" normalizeH="0" baseline="0" dirty="0">
                          <a:ln>
                            <a:noFill/>
                          </a:ln>
                          <a:solidFill>
                            <a:schemeClr val="tx1"/>
                          </a:solidFill>
                          <a:effectLst/>
                          <a:latin typeface="ＭＳ Ｐゴシック" panose="020B0600070205080204" pitchFamily="50" charset="-128"/>
                          <a:ea typeface="+mn-ea"/>
                          <a:cs typeface="Times New Roman" panose="02020603050405020304" pitchFamily="18" charset="0"/>
                        </a:rPr>
                        <a:t>回通って起業の勉強をしたい。</a:t>
                      </a:r>
                    </a:p>
                    <a:p>
                      <a:pPr marL="0" marR="0" lvl="0" indent="0" algn="just"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1" lang="en-US" altLang="ja-JP" sz="1100" b="0" i="0" u="none" strike="noStrike" cap="none" normalizeH="0" baseline="0" dirty="0">
                          <a:ln>
                            <a:noFill/>
                          </a:ln>
                          <a:solidFill>
                            <a:schemeClr val="tx1"/>
                          </a:solidFill>
                          <a:effectLst/>
                          <a:latin typeface="ＭＳ Ｐゴシック" panose="020B0600070205080204" pitchFamily="50" charset="-128"/>
                          <a:ea typeface="+mn-ea"/>
                          <a:cs typeface="Times New Roman" panose="02020603050405020304" pitchFamily="18" charset="0"/>
                        </a:rPr>
                        <a:t>【</a:t>
                      </a:r>
                      <a:r>
                        <a:rPr kumimoji="1" lang="ja-JP" altLang="en-US" sz="1100" b="0" i="0" u="none" strike="noStrike" cap="none" normalizeH="0" baseline="0" dirty="0">
                          <a:ln>
                            <a:noFill/>
                          </a:ln>
                          <a:solidFill>
                            <a:schemeClr val="tx1"/>
                          </a:solidFill>
                          <a:effectLst/>
                          <a:latin typeface="ＭＳ Ｐゴシック" panose="020B0600070205080204" pitchFamily="50" charset="-128"/>
                          <a:ea typeface="+mn-ea"/>
                          <a:cs typeface="Times New Roman" panose="02020603050405020304" pitchFamily="18" charset="0"/>
                        </a:rPr>
                        <a:t>貯金</a:t>
                      </a:r>
                      <a:r>
                        <a:rPr kumimoji="1" lang="en-US" altLang="ja-JP" sz="1100" b="0" i="0" u="none" strike="noStrike" cap="none" normalizeH="0" baseline="0" dirty="0">
                          <a:ln>
                            <a:noFill/>
                          </a:ln>
                          <a:solidFill>
                            <a:schemeClr val="tx1"/>
                          </a:solidFill>
                          <a:effectLst/>
                          <a:latin typeface="ＭＳ Ｐゴシック" panose="020B0600070205080204" pitchFamily="50" charset="-128"/>
                          <a:ea typeface="+mn-ea"/>
                          <a:cs typeface="Times New Roman" panose="02020603050405020304" pitchFamily="18" charset="0"/>
                        </a:rPr>
                        <a:t>】</a:t>
                      </a:r>
                      <a:r>
                        <a:rPr kumimoji="1" lang="ja-JP" altLang="en-US" sz="1100" b="0" i="0" u="none" strike="noStrike" cap="none" normalizeH="0" baseline="0" dirty="0">
                          <a:ln>
                            <a:noFill/>
                          </a:ln>
                          <a:solidFill>
                            <a:schemeClr val="tx1"/>
                          </a:solidFill>
                          <a:effectLst/>
                          <a:latin typeface="ＭＳ Ｐゴシック" panose="020B0600070205080204" pitchFamily="50" charset="-128"/>
                          <a:ea typeface="+mn-ea"/>
                          <a:cs typeface="Times New Roman" panose="02020603050405020304" pitchFamily="18" charset="0"/>
                        </a:rPr>
                        <a:t>将来の起業のためにたくさん貯金したい。</a:t>
                      </a:r>
                    </a:p>
                  </a:txBody>
                  <a:tcPr marL="68573" marR="68573" marT="0" marB="0" anchor="ctr" horzOverflow="overflow">
                    <a:lnL w="12700" cap="flat" cmpd="sng" algn="ctr">
                      <a:solidFill>
                        <a:srgbClr val="3DB6D5"/>
                      </a:solidFill>
                      <a:prstDash val="solid"/>
                      <a:round/>
                      <a:headEnd type="none" w="med" len="med"/>
                      <a:tailEnd type="none" w="med" len="med"/>
                    </a:lnL>
                    <a:lnR w="12700" cap="flat" cmpd="sng" algn="ctr">
                      <a:solidFill>
                        <a:srgbClr val="3DB6D5"/>
                      </a:solidFill>
                      <a:prstDash val="solid"/>
                      <a:round/>
                      <a:headEnd type="none" w="med" len="med"/>
                      <a:tailEnd type="none" w="med" len="med"/>
                    </a:lnR>
                    <a:lnT w="12700" cap="flat" cmpd="sng" algn="ctr">
                      <a:solidFill>
                        <a:srgbClr val="3DB6D5"/>
                      </a:solidFill>
                      <a:prstDash val="solid"/>
                      <a:round/>
                      <a:headEnd type="none" w="med" len="med"/>
                      <a:tailEnd type="none" w="med" len="med"/>
                    </a:lnT>
                    <a:lnB w="12700" cap="flat" cmpd="sng" algn="ctr">
                      <a:solidFill>
                        <a:srgbClr val="3DB6D5"/>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2"/>
                  </a:ext>
                </a:extLst>
              </a:tr>
            </a:tbl>
          </a:graphicData>
        </a:graphic>
      </p:graphicFrame>
      <p:pic>
        <p:nvPicPr>
          <p:cNvPr id="6261" name="図 2">
            <a:extLst>
              <a:ext uri="{FF2B5EF4-FFF2-40B4-BE49-F238E27FC236}">
                <a16:creationId xmlns:a16="http://schemas.microsoft.com/office/drawing/2014/main" id="{7C5A8F27-4A95-4A66-AB04-DCEE8B87956E}"/>
              </a:ext>
            </a:extLst>
          </p:cNvPr>
          <p:cNvPicPr>
            <a:picLocks noChangeAspect="1"/>
          </p:cNvPicPr>
          <p:nvPr/>
        </p:nvPicPr>
        <p:blipFill>
          <a:blip r:embed="rId6">
            <a:clrChange>
              <a:clrFrom>
                <a:srgbClr val="FEFEFE"/>
              </a:clrFrom>
              <a:clrTo>
                <a:srgbClr val="FEFEFE">
                  <a:alpha val="0"/>
                </a:srgbClr>
              </a:clrTo>
            </a:clrChange>
            <a:extLst>
              <a:ext uri="{28A0092B-C50C-407E-A947-70E740481C1C}">
                <a14:useLocalDpi xmlns:a14="http://schemas.microsoft.com/office/drawing/2010/main" val="0"/>
              </a:ext>
            </a:extLst>
          </a:blip>
          <a:srcRect b="49950"/>
          <a:stretch>
            <a:fillRect/>
          </a:stretch>
        </p:blipFill>
        <p:spPr bwMode="auto">
          <a:xfrm>
            <a:off x="115888" y="344488"/>
            <a:ext cx="1174750" cy="1081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表 8">
            <a:extLst>
              <a:ext uri="{FF2B5EF4-FFF2-40B4-BE49-F238E27FC236}">
                <a16:creationId xmlns:a16="http://schemas.microsoft.com/office/drawing/2014/main" id="{8EA9D621-FEFD-47AA-9AB0-F982EA84D33F}"/>
              </a:ext>
            </a:extLst>
          </p:cNvPr>
          <p:cNvGraphicFramePr>
            <a:graphicFrameLocks noGrp="1"/>
          </p:cNvGraphicFramePr>
          <p:nvPr/>
        </p:nvGraphicFramePr>
        <p:xfrm>
          <a:off x="222250" y="1784350"/>
          <a:ext cx="6413500" cy="5027613"/>
        </p:xfrm>
        <a:graphic>
          <a:graphicData uri="http://schemas.openxmlformats.org/drawingml/2006/table">
            <a:tbl>
              <a:tblPr firstRow="1" bandRow="1">
                <a:tableStyleId>{2D5ABB26-0587-4C30-8999-92F81FD0307C}</a:tableStyleId>
              </a:tblPr>
              <a:tblGrid>
                <a:gridCol w="980217">
                  <a:extLst>
                    <a:ext uri="{9D8B030D-6E8A-4147-A177-3AD203B41FA5}">
                      <a16:colId xmlns:a16="http://schemas.microsoft.com/office/drawing/2014/main" val="20000"/>
                    </a:ext>
                  </a:extLst>
                </a:gridCol>
                <a:gridCol w="747744">
                  <a:extLst>
                    <a:ext uri="{9D8B030D-6E8A-4147-A177-3AD203B41FA5}">
                      <a16:colId xmlns:a16="http://schemas.microsoft.com/office/drawing/2014/main" val="20001"/>
                    </a:ext>
                  </a:extLst>
                </a:gridCol>
                <a:gridCol w="215995">
                  <a:extLst>
                    <a:ext uri="{9D8B030D-6E8A-4147-A177-3AD203B41FA5}">
                      <a16:colId xmlns:a16="http://schemas.microsoft.com/office/drawing/2014/main" val="20002"/>
                    </a:ext>
                  </a:extLst>
                </a:gridCol>
                <a:gridCol w="215995">
                  <a:extLst>
                    <a:ext uri="{9D8B030D-6E8A-4147-A177-3AD203B41FA5}">
                      <a16:colId xmlns:a16="http://schemas.microsoft.com/office/drawing/2014/main" val="20003"/>
                    </a:ext>
                  </a:extLst>
                </a:gridCol>
                <a:gridCol w="215995">
                  <a:extLst>
                    <a:ext uri="{9D8B030D-6E8A-4147-A177-3AD203B41FA5}">
                      <a16:colId xmlns:a16="http://schemas.microsoft.com/office/drawing/2014/main" val="20004"/>
                    </a:ext>
                  </a:extLst>
                </a:gridCol>
                <a:gridCol w="575987">
                  <a:extLst>
                    <a:ext uri="{9D8B030D-6E8A-4147-A177-3AD203B41FA5}">
                      <a16:colId xmlns:a16="http://schemas.microsoft.com/office/drawing/2014/main" val="20005"/>
                    </a:ext>
                  </a:extLst>
                </a:gridCol>
                <a:gridCol w="287994">
                  <a:extLst>
                    <a:ext uri="{9D8B030D-6E8A-4147-A177-3AD203B41FA5}">
                      <a16:colId xmlns:a16="http://schemas.microsoft.com/office/drawing/2014/main" val="20006"/>
                    </a:ext>
                  </a:extLst>
                </a:gridCol>
                <a:gridCol w="215995">
                  <a:extLst>
                    <a:ext uri="{9D8B030D-6E8A-4147-A177-3AD203B41FA5}">
                      <a16:colId xmlns:a16="http://schemas.microsoft.com/office/drawing/2014/main" val="20007"/>
                    </a:ext>
                  </a:extLst>
                </a:gridCol>
                <a:gridCol w="215995">
                  <a:extLst>
                    <a:ext uri="{9D8B030D-6E8A-4147-A177-3AD203B41FA5}">
                      <a16:colId xmlns:a16="http://schemas.microsoft.com/office/drawing/2014/main" val="20008"/>
                    </a:ext>
                  </a:extLst>
                </a:gridCol>
                <a:gridCol w="575987">
                  <a:extLst>
                    <a:ext uri="{9D8B030D-6E8A-4147-A177-3AD203B41FA5}">
                      <a16:colId xmlns:a16="http://schemas.microsoft.com/office/drawing/2014/main" val="20009"/>
                    </a:ext>
                  </a:extLst>
                </a:gridCol>
                <a:gridCol w="215995">
                  <a:extLst>
                    <a:ext uri="{9D8B030D-6E8A-4147-A177-3AD203B41FA5}">
                      <a16:colId xmlns:a16="http://schemas.microsoft.com/office/drawing/2014/main" val="20010"/>
                    </a:ext>
                  </a:extLst>
                </a:gridCol>
                <a:gridCol w="215995">
                  <a:extLst>
                    <a:ext uri="{9D8B030D-6E8A-4147-A177-3AD203B41FA5}">
                      <a16:colId xmlns:a16="http://schemas.microsoft.com/office/drawing/2014/main" val="20011"/>
                    </a:ext>
                  </a:extLst>
                </a:gridCol>
                <a:gridCol w="215995">
                  <a:extLst>
                    <a:ext uri="{9D8B030D-6E8A-4147-A177-3AD203B41FA5}">
                      <a16:colId xmlns:a16="http://schemas.microsoft.com/office/drawing/2014/main" val="20012"/>
                    </a:ext>
                  </a:extLst>
                </a:gridCol>
                <a:gridCol w="647986">
                  <a:extLst>
                    <a:ext uri="{9D8B030D-6E8A-4147-A177-3AD203B41FA5}">
                      <a16:colId xmlns:a16="http://schemas.microsoft.com/office/drawing/2014/main" val="20013"/>
                    </a:ext>
                  </a:extLst>
                </a:gridCol>
                <a:gridCol w="869624">
                  <a:extLst>
                    <a:ext uri="{9D8B030D-6E8A-4147-A177-3AD203B41FA5}">
                      <a16:colId xmlns:a16="http://schemas.microsoft.com/office/drawing/2014/main" val="20014"/>
                    </a:ext>
                  </a:extLst>
                </a:gridCol>
              </a:tblGrid>
              <a:tr h="311358">
                <a:tc>
                  <a:txBody>
                    <a:bodyPr/>
                    <a:lstStyle/>
                    <a:p>
                      <a:pPr algn="l"/>
                      <a:endParaRPr kumimoji="1" lang="ja-JP" altLang="en-US" sz="1300" dirty="0">
                        <a:solidFill>
                          <a:schemeClr val="tx1"/>
                        </a:solidFill>
                      </a:endParaRPr>
                    </a:p>
                  </a:txBody>
                  <a:tcPr marL="91426" marR="91426" marT="47682" marB="47682" anchor="ctr">
                    <a:lnL w="12700" cap="flat" cmpd="sng" algn="ctr">
                      <a:noFill/>
                      <a:prstDash val="solid"/>
                      <a:round/>
                      <a:headEnd type="none" w="med" len="med"/>
                      <a:tailEnd type="none" w="med" len="med"/>
                    </a:lnL>
                    <a:lnR w="38100" cap="flat" cmpd="sng" algn="ctr">
                      <a:solidFill>
                        <a:srgbClr val="4BACC6"/>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3FB4D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000" dirty="0">
                          <a:solidFill>
                            <a:schemeClr val="tx1"/>
                          </a:solidFill>
                        </a:rPr>
                        <a:t>ランク</a:t>
                      </a:r>
                    </a:p>
                  </a:txBody>
                  <a:tcPr marL="91426" marR="91426" marT="47682" marB="47682" anchor="ctr">
                    <a:lnL w="38100" cap="flat" cmpd="sng" algn="ctr">
                      <a:solidFill>
                        <a:srgbClr val="4BACC6"/>
                      </a:solidFill>
                      <a:prstDash val="solid"/>
                      <a:round/>
                      <a:headEnd type="none" w="med" len="med"/>
                      <a:tailEnd type="none" w="med" len="med"/>
                    </a:lnL>
                    <a:lnR w="12700" cap="flat" cmpd="sng" algn="ctr">
                      <a:solidFill>
                        <a:srgbClr val="3FB4D5"/>
                      </a:solidFill>
                      <a:prstDash val="solid"/>
                      <a:round/>
                      <a:headEnd type="none" w="med" len="med"/>
                      <a:tailEnd type="none" w="med" len="med"/>
                    </a:lnR>
                    <a:lnT w="38100" cap="flat" cmpd="sng" algn="ctr">
                      <a:solidFill>
                        <a:srgbClr val="4BACC6"/>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w="12700" cmpd="sng">
                      <a:noFill/>
                      <a:prstDash val="solid"/>
                    </a:lnTlToBr>
                    <a:lnBlToTr w="12700" cmpd="sng">
                      <a:noFill/>
                      <a:prstDash val="solid"/>
                    </a:lnBlToTr>
                    <a:solidFill>
                      <a:srgbClr val="D3EAF2"/>
                    </a:solidFill>
                  </a:tcPr>
                </a:tc>
                <a:tc gridSpan="4">
                  <a:txBody>
                    <a:bodyPr/>
                    <a:lstStyle/>
                    <a:p>
                      <a:pPr algn="ctr"/>
                      <a:r>
                        <a:rPr kumimoji="1" lang="ja-JP" altLang="en-US" sz="1000" dirty="0">
                          <a:solidFill>
                            <a:schemeClr val="tx1"/>
                          </a:solidFill>
                        </a:rPr>
                        <a:t>グループ金額</a:t>
                      </a:r>
                    </a:p>
                  </a:txBody>
                  <a:tcPr marL="91426" marR="91426" marT="47682" marB="47682" anchor="ctr">
                    <a:lnL w="12700" cap="flat" cmpd="sng" algn="ctr">
                      <a:solidFill>
                        <a:srgbClr val="3FB4D5"/>
                      </a:solidFill>
                      <a:prstDash val="solid"/>
                      <a:round/>
                      <a:headEnd type="none" w="med" len="med"/>
                      <a:tailEnd type="none" w="med" len="med"/>
                    </a:lnL>
                    <a:lnR w="38100" cap="flat" cmpd="sng" algn="ctr">
                      <a:solidFill>
                        <a:srgbClr val="4BACC6"/>
                      </a:solidFill>
                      <a:prstDash val="solid"/>
                      <a:round/>
                      <a:headEnd type="none" w="med" len="med"/>
                      <a:tailEnd type="none" w="med" len="med"/>
                    </a:lnR>
                    <a:lnT w="38100" cap="flat" cmpd="sng" algn="ctr">
                      <a:solidFill>
                        <a:srgbClr val="4BACC6"/>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w="12700" cmpd="sng">
                      <a:noFill/>
                      <a:prstDash val="solid"/>
                    </a:lnTlToBr>
                    <a:lnBlToTr w="12700" cmpd="sng">
                      <a:noFill/>
                      <a:prstDash val="solid"/>
                    </a:lnBlToTr>
                    <a:solidFill>
                      <a:srgbClr val="D3EAF2"/>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a:r>
                        <a:rPr kumimoji="1" lang="ja-JP" altLang="en-US" sz="1000" dirty="0">
                          <a:solidFill>
                            <a:schemeClr val="tx1"/>
                          </a:solidFill>
                        </a:rPr>
                        <a:t>調整金額</a:t>
                      </a:r>
                      <a:endParaRPr kumimoji="1" lang="en-US" altLang="ja-JP" sz="1000" dirty="0">
                        <a:solidFill>
                          <a:schemeClr val="tx1"/>
                        </a:solidFill>
                      </a:endParaRPr>
                    </a:p>
                  </a:txBody>
                  <a:tcPr marL="91426" marR="91426" marT="47682" marB="47682" anchor="ctr">
                    <a:lnL w="381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en-US" altLang="ja-JP" sz="1300" dirty="0">
                        <a:solidFill>
                          <a:schemeClr val="tx1"/>
                        </a:solidFill>
                      </a:endParaRPr>
                    </a:p>
                  </a:txBody>
                  <a:tcPr marL="91455" marR="91455" marT="47688" marB="47688"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rgbClr val="4BACC6"/>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hMerge="1">
                  <a:txBody>
                    <a:bodyPr/>
                    <a:lstStyle/>
                    <a:p>
                      <a:endParaRPr kumimoji="1" lang="ja-JP" altLang="en-US"/>
                    </a:p>
                  </a:txBody>
                  <a:tcPr/>
                </a:tc>
                <a:tc gridSpan="4">
                  <a:txBody>
                    <a:bodyPr/>
                    <a:lstStyle/>
                    <a:p>
                      <a:pPr algn="ctr"/>
                      <a:r>
                        <a:rPr kumimoji="1" lang="ja-JP" altLang="en-US" sz="1000" dirty="0">
                          <a:solidFill>
                            <a:schemeClr val="tx1"/>
                          </a:solidFill>
                        </a:rPr>
                        <a:t>調整後金額</a:t>
                      </a:r>
                    </a:p>
                  </a:txBody>
                  <a:tcPr marL="91426" marR="91426" marT="47682" marB="47682" anchor="ctr">
                    <a:lnL w="12700" cap="flat" cmpd="sng" algn="ctr">
                      <a:solidFill>
                        <a:srgbClr val="4BACC6"/>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w="12700" cmpd="sng">
                      <a:noFill/>
                      <a:prstDash val="solid"/>
                    </a:lnTlToBr>
                    <a:lnBlToTr w="12700" cmpd="sng">
                      <a:noFill/>
                      <a:prstDash val="solid"/>
                    </a:lnBlToTr>
                    <a:solidFill>
                      <a:srgbClr val="D3EAF2"/>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a:r>
                        <a:rPr kumimoji="1" lang="ja-JP" altLang="en-US" sz="900" dirty="0">
                          <a:solidFill>
                            <a:schemeClr val="tx1"/>
                          </a:solidFill>
                        </a:rPr>
                        <a:t>調整後ランク</a:t>
                      </a:r>
                    </a:p>
                  </a:txBody>
                  <a:tcPr marL="91426" marR="91426" marT="47682" marB="47682" anchor="ctr">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w="12700" cmpd="sng">
                      <a:noFill/>
                      <a:prstDash val="solid"/>
                    </a:lnTlToBr>
                    <a:lnBlToTr w="12700" cmpd="sng">
                      <a:noFill/>
                      <a:prstDash val="solid"/>
                    </a:lnBlToTr>
                    <a:solidFill>
                      <a:srgbClr val="D3EAF2"/>
                    </a:solidFill>
                  </a:tcPr>
                </a:tc>
                <a:extLst>
                  <a:ext uri="{0D108BD9-81ED-4DB2-BD59-A6C34878D82A}">
                    <a16:rowId xmlns:a16="http://schemas.microsoft.com/office/drawing/2014/main" val="10000"/>
                  </a:ext>
                </a:extLst>
              </a:tr>
              <a:tr h="428750">
                <a:tc>
                  <a:txBody>
                    <a:bodyPr/>
                    <a:lstStyle/>
                    <a:p>
                      <a:pPr algn="l"/>
                      <a:r>
                        <a:rPr kumimoji="1" lang="ja-JP" altLang="en-US" sz="1200" dirty="0">
                          <a:solidFill>
                            <a:schemeClr val="tx1"/>
                          </a:solidFill>
                        </a:rPr>
                        <a:t>住居費</a:t>
                      </a:r>
                      <a:endParaRPr kumimoji="1" lang="en-US" altLang="ja-JP" sz="1200" dirty="0">
                        <a:solidFill>
                          <a:schemeClr val="tx1"/>
                        </a:solidFill>
                      </a:endParaRPr>
                    </a:p>
                  </a:txBody>
                  <a:tcPr marL="91426" marR="91426" marT="47682" marB="47682" anchor="ctr">
                    <a:lnL w="12700" cap="flat" cmpd="sng" algn="ctr">
                      <a:solidFill>
                        <a:srgbClr val="4BACC6"/>
                      </a:solidFill>
                      <a:prstDash val="solid"/>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0099BA"/>
                      </a:solidFill>
                      <a:prstDash val="dot"/>
                      <a:round/>
                      <a:headEnd type="none" w="med" len="med"/>
                      <a:tailEnd type="none" w="med" len="med"/>
                    </a:lnB>
                    <a:solidFill>
                      <a:srgbClr val="FAC090"/>
                    </a:solidFill>
                  </a:tcPr>
                </a:tc>
                <a:tc>
                  <a:txBody>
                    <a:bodyPr/>
                    <a:lstStyle/>
                    <a:p>
                      <a:endParaRPr kumimoji="1" lang="ja-JP" altLang="en-US" sz="1800"/>
                    </a:p>
                  </a:txBody>
                  <a:tcPr marL="91426" marR="91426" marT="47682" marB="47682" anchor="b">
                    <a:lnL w="38100" cap="flat" cmpd="sng" algn="ctr">
                      <a:solidFill>
                        <a:srgbClr val="4BACC6"/>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0099BA"/>
                      </a:solidFill>
                      <a:prstDash val="dot"/>
                      <a:round/>
                      <a:headEnd type="none" w="med" len="med"/>
                      <a:tailEnd type="none" w="med" len="med"/>
                    </a:lnB>
                  </a:tcPr>
                </a:tc>
                <a:tc>
                  <a:txBody>
                    <a:bodyPr/>
                    <a:lstStyle/>
                    <a:p>
                      <a:endParaRPr kumimoji="1" lang="ja-JP" altLang="en-US" sz="1800"/>
                    </a:p>
                  </a:txBody>
                  <a:tcPr marL="91426" marR="91426" marT="47682" marB="47682" anchor="ctr">
                    <a:lnL w="12700" cap="flat" cmpd="sng" algn="ctr">
                      <a:solidFill>
                        <a:srgbClr val="3FB4D5"/>
                      </a:solidFill>
                      <a:prstDash val="solid"/>
                      <a:round/>
                      <a:headEnd type="none" w="med" len="med"/>
                      <a:tailEnd type="none" w="med" len="med"/>
                    </a:lnL>
                    <a:lnR w="12700" cap="flat" cmpd="sng" algn="ctr">
                      <a:solidFill>
                        <a:srgbClr val="4BACC6">
                          <a:lumMod val="40000"/>
                          <a:lumOff val="60000"/>
                        </a:srgbClr>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0099BA"/>
                      </a:solidFill>
                      <a:prstDash val="dot"/>
                      <a:round/>
                      <a:headEnd type="none" w="med" len="med"/>
                      <a:tailEnd type="none" w="med" len="med"/>
                    </a:lnB>
                  </a:tcPr>
                </a:tc>
                <a:tc>
                  <a:txBody>
                    <a:bodyPr/>
                    <a:lstStyle/>
                    <a:p>
                      <a:endParaRPr kumimoji="1" lang="ja-JP" altLang="en-US" sz="1800" dirty="0"/>
                    </a:p>
                  </a:txBody>
                  <a:tcPr marL="91426" marR="91426" marT="47682" marB="47682" anchor="ctr">
                    <a:lnL w="12700" cap="flat" cmpd="sng" algn="ctr">
                      <a:solidFill>
                        <a:srgbClr val="4BACC6">
                          <a:lumMod val="40000"/>
                          <a:lumOff val="60000"/>
                        </a:srgbClr>
                      </a:solidFill>
                      <a:prstDash val="sysDot"/>
                      <a:round/>
                      <a:headEnd type="none" w="med" len="med"/>
                      <a:tailEnd type="none" w="med" len="med"/>
                    </a:lnL>
                    <a:lnR w="9525" cap="flat" cmpd="sng" algn="ctr">
                      <a:solidFill>
                        <a:srgbClr val="4BACC6">
                          <a:lumMod val="60000"/>
                          <a:lumOff val="40000"/>
                        </a:srgbClr>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0099BA"/>
                      </a:solidFill>
                      <a:prstDash val="dot"/>
                      <a:round/>
                      <a:headEnd type="none" w="med" len="med"/>
                      <a:tailEnd type="none" w="med" len="med"/>
                    </a:lnB>
                  </a:tcPr>
                </a:tc>
                <a:tc>
                  <a:txBody>
                    <a:bodyPr/>
                    <a:lstStyle/>
                    <a:p>
                      <a:endParaRPr kumimoji="1" lang="ja-JP" altLang="en-US" sz="1800" dirty="0"/>
                    </a:p>
                  </a:txBody>
                  <a:tcPr marL="91426" marR="91426" marT="47682" marB="47682" anchor="ctr">
                    <a:lnL w="9525" cap="flat" cmpd="sng" algn="ctr">
                      <a:solidFill>
                        <a:srgbClr val="4BACC6">
                          <a:lumMod val="60000"/>
                          <a:lumOff val="40000"/>
                        </a:srgbClr>
                      </a:solidFill>
                      <a:prstDash val="sysDot"/>
                      <a:round/>
                      <a:headEnd type="none" w="med" len="med"/>
                      <a:tailEnd type="none" w="med" len="med"/>
                    </a:lnL>
                    <a:lnR w="12700" cap="flat" cmpd="sng" algn="ctr">
                      <a:solidFill>
                        <a:srgbClr val="4BACC6">
                          <a:lumMod val="40000"/>
                          <a:lumOff val="60000"/>
                        </a:srgbClr>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0099BA"/>
                      </a:solidFill>
                      <a:prstDash val="dot"/>
                      <a:round/>
                      <a:headEnd type="none" w="med" len="med"/>
                      <a:tailEnd type="none" w="med" len="med"/>
                    </a:lnB>
                  </a:tcPr>
                </a:tc>
                <a:tc>
                  <a:txBody>
                    <a:bodyPr/>
                    <a:lstStyle/>
                    <a:p>
                      <a:pPr algn="r"/>
                      <a:r>
                        <a:rPr kumimoji="1" lang="en-US" altLang="ja-JP" sz="1000" dirty="0">
                          <a:solidFill>
                            <a:schemeClr val="tx1"/>
                          </a:solidFill>
                        </a:rPr>
                        <a:t>000</a:t>
                      </a:r>
                      <a:r>
                        <a:rPr kumimoji="1" lang="ja-JP" altLang="en-US" sz="1000" dirty="0">
                          <a:solidFill>
                            <a:schemeClr val="tx1"/>
                          </a:solidFill>
                        </a:rPr>
                        <a:t>円</a:t>
                      </a:r>
                    </a:p>
                  </a:txBody>
                  <a:tcPr marL="91426" marR="91426" marT="47682" marB="47682" anchor="ctr">
                    <a:lnL w="12700" cap="flat" cmpd="sng" algn="ctr">
                      <a:solidFill>
                        <a:srgbClr val="4BACC6">
                          <a:lumMod val="40000"/>
                          <a:lumOff val="60000"/>
                        </a:srgbClr>
                      </a:solidFill>
                      <a:prstDash val="sysDot"/>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0099BA"/>
                      </a:solidFill>
                      <a:prstDash val="dot"/>
                      <a:round/>
                      <a:headEnd type="none" w="med" len="med"/>
                      <a:tailEnd type="none" w="med" len="med"/>
                    </a:lnB>
                  </a:tcPr>
                </a:tc>
                <a:tc>
                  <a:txBody>
                    <a:bodyPr/>
                    <a:lstStyle/>
                    <a:p>
                      <a:pPr algn="ctr"/>
                      <a:r>
                        <a:rPr kumimoji="1" lang="ja-JP" altLang="en-US" sz="600" dirty="0">
                          <a:solidFill>
                            <a:schemeClr val="tx1"/>
                          </a:solidFill>
                        </a:rPr>
                        <a:t>＋</a:t>
                      </a:r>
                      <a:endParaRPr kumimoji="1" lang="en-US" altLang="ja-JP" sz="600" dirty="0">
                        <a:solidFill>
                          <a:schemeClr val="tx1"/>
                        </a:solidFill>
                      </a:endParaRPr>
                    </a:p>
                    <a:p>
                      <a:pPr algn="ctr"/>
                      <a:r>
                        <a:rPr kumimoji="1" lang="ja-JP" altLang="en-US" sz="600" dirty="0">
                          <a:solidFill>
                            <a:schemeClr val="tx1"/>
                          </a:solidFill>
                        </a:rPr>
                        <a:t>－</a:t>
                      </a:r>
                      <a:endParaRPr kumimoji="1" lang="en-US" altLang="ja-JP" sz="600" dirty="0">
                        <a:solidFill>
                          <a:schemeClr val="tx1"/>
                        </a:solidFill>
                      </a:endParaRPr>
                    </a:p>
                  </a:txBody>
                  <a:tcPr marL="91426" marR="91426" marT="47682" marB="47682" anchor="ctr">
                    <a:lnL w="38100" cap="flat" cmpd="sng" algn="ctr">
                      <a:solidFill>
                        <a:srgbClr val="4BACC6"/>
                      </a:solidFill>
                      <a:prstDash val="solid"/>
                      <a:round/>
                      <a:headEnd type="none" w="med" len="med"/>
                      <a:tailEnd type="none" w="med" len="med"/>
                    </a:lnL>
                    <a:lnR w="9525" cap="flat" cmpd="sng" algn="ctr">
                      <a:solidFill>
                        <a:srgbClr val="4BACC6">
                          <a:lumMod val="60000"/>
                          <a:lumOff val="40000"/>
                        </a:srgbClr>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0099BA"/>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en-US" altLang="ja-JP" sz="1300" dirty="0">
                        <a:solidFill>
                          <a:schemeClr val="tx1"/>
                        </a:solidFill>
                      </a:endParaRPr>
                    </a:p>
                  </a:txBody>
                  <a:tcPr marL="91426" marR="91426" marT="47682" marB="47682" anchor="ctr">
                    <a:lnL w="9525" cap="flat" cmpd="sng" algn="ctr">
                      <a:solidFill>
                        <a:srgbClr val="4BACC6">
                          <a:lumMod val="60000"/>
                          <a:lumOff val="40000"/>
                        </a:srgbClr>
                      </a:solidFill>
                      <a:prstDash val="sysDot"/>
                      <a:round/>
                      <a:headEnd type="none" w="med" len="med"/>
                      <a:tailEnd type="none" w="med" len="med"/>
                    </a:lnL>
                    <a:lnR w="9525" cap="flat" cmpd="sng" algn="ctr">
                      <a:solidFill>
                        <a:srgbClr val="4BACC6">
                          <a:lumMod val="60000"/>
                          <a:lumOff val="40000"/>
                        </a:srgbClr>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0099BA"/>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en-US" altLang="ja-JP" sz="1300" dirty="0">
                        <a:solidFill>
                          <a:schemeClr val="tx1"/>
                        </a:solidFill>
                      </a:endParaRPr>
                    </a:p>
                  </a:txBody>
                  <a:tcPr marL="91426" marR="91426" marT="47682" marB="47682" anchor="ctr">
                    <a:lnL w="9525" cap="flat" cmpd="sng" algn="ctr">
                      <a:solidFill>
                        <a:srgbClr val="4BACC6">
                          <a:lumMod val="60000"/>
                          <a:lumOff val="40000"/>
                        </a:srgbClr>
                      </a:solidFill>
                      <a:prstDash val="sysDot"/>
                      <a:round/>
                      <a:headEnd type="none" w="med" len="med"/>
                      <a:tailEnd type="none" w="med" len="med"/>
                    </a:lnL>
                    <a:lnR w="9525" cap="flat" cmpd="sng" algn="ctr">
                      <a:solidFill>
                        <a:srgbClr val="4BACC6">
                          <a:lumMod val="60000"/>
                          <a:lumOff val="40000"/>
                        </a:srgbClr>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0099BA"/>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000" dirty="0">
                          <a:solidFill>
                            <a:schemeClr val="tx1"/>
                          </a:solidFill>
                        </a:rPr>
                        <a:t>000</a:t>
                      </a:r>
                      <a:r>
                        <a:rPr kumimoji="1" lang="ja-JP" altLang="en-US" sz="1000" dirty="0">
                          <a:solidFill>
                            <a:schemeClr val="tx1"/>
                          </a:solidFill>
                        </a:rPr>
                        <a:t>円</a:t>
                      </a:r>
                    </a:p>
                  </a:txBody>
                  <a:tcPr marL="91426" marR="91426" marT="47682" marB="47682" anchor="ctr">
                    <a:lnL w="9525" cap="flat" cmpd="sng" algn="ctr">
                      <a:solidFill>
                        <a:srgbClr val="4BACC6">
                          <a:lumMod val="60000"/>
                          <a:lumOff val="40000"/>
                        </a:srgbClr>
                      </a:solidFill>
                      <a:prstDash val="sysDot"/>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0099BA"/>
                      </a:solidFill>
                      <a:prstDash val="dot"/>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800" dirty="0"/>
                    </a:p>
                  </a:txBody>
                  <a:tcPr marL="91426" marR="91426" marT="47682" marB="47682" anchor="ctr">
                    <a:lnL w="12700" cap="flat" cmpd="sng" algn="ctr">
                      <a:solidFill>
                        <a:srgbClr val="4BACC6"/>
                      </a:solidFill>
                      <a:prstDash val="solid"/>
                      <a:round/>
                      <a:headEnd type="none" w="med" len="med"/>
                      <a:tailEnd type="none" w="med" len="med"/>
                    </a:lnL>
                    <a:lnR w="9525" cap="flat" cmpd="sng" algn="ctr">
                      <a:solidFill>
                        <a:srgbClr val="4BACC6">
                          <a:lumMod val="60000"/>
                          <a:lumOff val="40000"/>
                        </a:srgbClr>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0099BA"/>
                      </a:solidFill>
                      <a:prstDash val="dot"/>
                      <a:round/>
                      <a:headEnd type="none" w="med" len="med"/>
                      <a:tailEnd type="none" w="med" len="med"/>
                    </a:lnB>
                  </a:tcPr>
                </a:tc>
                <a:tc>
                  <a:txBody>
                    <a:bodyPr/>
                    <a:lstStyle/>
                    <a:p>
                      <a:endParaRPr kumimoji="1" lang="ja-JP" altLang="en-US" sz="1800" dirty="0"/>
                    </a:p>
                  </a:txBody>
                  <a:tcPr marL="91426" marR="91426" marT="47682" marB="47682" anchor="ctr">
                    <a:lnL w="9525" cap="flat" cmpd="sng" algn="ctr">
                      <a:solidFill>
                        <a:srgbClr val="4BACC6">
                          <a:lumMod val="60000"/>
                          <a:lumOff val="40000"/>
                        </a:srgbClr>
                      </a:solidFill>
                      <a:prstDash val="sysDot"/>
                      <a:round/>
                      <a:headEnd type="none" w="med" len="med"/>
                      <a:tailEnd type="none" w="med" len="med"/>
                    </a:lnL>
                    <a:lnR w="9525" cap="flat" cmpd="sng" algn="ctr">
                      <a:solidFill>
                        <a:srgbClr val="4BACC6">
                          <a:lumMod val="60000"/>
                          <a:lumOff val="40000"/>
                        </a:srgbClr>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0099BA"/>
                      </a:solidFill>
                      <a:prstDash val="dot"/>
                      <a:round/>
                      <a:headEnd type="none" w="med" len="med"/>
                      <a:tailEnd type="none" w="med" len="med"/>
                    </a:lnB>
                  </a:tcPr>
                </a:tc>
                <a:tc>
                  <a:txBody>
                    <a:bodyPr/>
                    <a:lstStyle/>
                    <a:p>
                      <a:endParaRPr kumimoji="1" lang="ja-JP" altLang="en-US" sz="1800" dirty="0"/>
                    </a:p>
                  </a:txBody>
                  <a:tcPr marL="91426" marR="91426" marT="47682" marB="47682" anchor="ctr">
                    <a:lnL w="9525" cap="flat" cmpd="sng" algn="ctr">
                      <a:solidFill>
                        <a:srgbClr val="4BACC6">
                          <a:lumMod val="60000"/>
                          <a:lumOff val="40000"/>
                        </a:srgbClr>
                      </a:solidFill>
                      <a:prstDash val="sysDot"/>
                      <a:round/>
                      <a:headEnd type="none" w="med" len="med"/>
                      <a:tailEnd type="none" w="med" len="med"/>
                    </a:lnL>
                    <a:lnR w="9525" cap="flat" cmpd="sng" algn="ctr">
                      <a:solidFill>
                        <a:srgbClr val="4BACC6">
                          <a:lumMod val="60000"/>
                          <a:lumOff val="40000"/>
                        </a:srgbClr>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0099BA"/>
                      </a:solidFill>
                      <a:prstDash val="dot"/>
                      <a:round/>
                      <a:headEnd type="none" w="med" len="med"/>
                      <a:tailEnd type="none" w="med" len="med"/>
                    </a:lnB>
                  </a:tcPr>
                </a:tc>
                <a:tc>
                  <a:txBody>
                    <a:bodyPr/>
                    <a:lstStyle/>
                    <a:p>
                      <a:pPr algn="r"/>
                      <a:r>
                        <a:rPr kumimoji="1" lang="en-US" altLang="ja-JP" sz="1000" dirty="0">
                          <a:solidFill>
                            <a:schemeClr val="tx1"/>
                          </a:solidFill>
                        </a:rPr>
                        <a:t>000</a:t>
                      </a:r>
                      <a:r>
                        <a:rPr kumimoji="1" lang="ja-JP" altLang="en-US" sz="1000" dirty="0">
                          <a:solidFill>
                            <a:schemeClr val="tx1"/>
                          </a:solidFill>
                        </a:rPr>
                        <a:t>円</a:t>
                      </a:r>
                    </a:p>
                  </a:txBody>
                  <a:tcPr marL="91426" marR="91426" marT="47682" marB="47682" anchor="ctr">
                    <a:lnL w="9525" cap="flat" cmpd="sng" algn="ctr">
                      <a:solidFill>
                        <a:srgbClr val="4BACC6">
                          <a:lumMod val="60000"/>
                          <a:lumOff val="40000"/>
                        </a:srgbClr>
                      </a:solidFill>
                      <a:prstDash val="sysDot"/>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0099BA"/>
                      </a:solidFill>
                      <a:prstDash val="dot"/>
                      <a:round/>
                      <a:headEnd type="none" w="med" len="med"/>
                      <a:tailEnd type="none" w="med" len="med"/>
                    </a:lnB>
                  </a:tcPr>
                </a:tc>
                <a:tc>
                  <a:txBody>
                    <a:bodyPr/>
                    <a:lstStyle/>
                    <a:p>
                      <a:endParaRPr kumimoji="1" lang="ja-JP" altLang="en-US" sz="1800" dirty="0"/>
                    </a:p>
                  </a:txBody>
                  <a:tcPr marL="91426" marR="91426" marT="47682" marB="47682" anchor="ctr">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0099BA"/>
                      </a:solidFill>
                      <a:prstDash val="dot"/>
                      <a:round/>
                      <a:headEnd type="none" w="med" len="med"/>
                      <a:tailEnd type="none" w="med" len="med"/>
                    </a:lnB>
                  </a:tcPr>
                </a:tc>
                <a:extLst>
                  <a:ext uri="{0D108BD9-81ED-4DB2-BD59-A6C34878D82A}">
                    <a16:rowId xmlns:a16="http://schemas.microsoft.com/office/drawing/2014/main" val="10001"/>
                  </a:ext>
                </a:extLst>
              </a:tr>
              <a:tr h="42875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cap="none" normalizeH="0" baseline="0" dirty="0">
                          <a:ln>
                            <a:noFill/>
                          </a:ln>
                          <a:solidFill>
                            <a:schemeClr val="tx1"/>
                          </a:solidFill>
                          <a:effectLst/>
                          <a:latin typeface="Calibri" panose="020F0502020204030204" pitchFamily="34" charset="0"/>
                          <a:ea typeface="+mn-ea"/>
                        </a:rPr>
                        <a:t>選択するオプションに</a:t>
                      </a:r>
                      <a:r>
                        <a:rPr kumimoji="1" lang="en-US" altLang="ja-JP" sz="800" b="0" i="0" u="none" strike="noStrike" cap="none" normalizeH="0" baseline="0" dirty="0">
                          <a:ln>
                            <a:noFill/>
                          </a:ln>
                          <a:solidFill>
                            <a:schemeClr val="tx1"/>
                          </a:solidFill>
                          <a:effectLst/>
                          <a:latin typeface="Calibri" panose="020F0502020204030204" pitchFamily="34" charset="0"/>
                          <a:ea typeface="+mn-ea"/>
                        </a:rPr>
                        <a:t>○</a:t>
                      </a:r>
                      <a:r>
                        <a:rPr kumimoji="1" lang="ja-JP" altLang="en-US" sz="800" b="0" i="0" u="none" strike="noStrike" cap="none" normalizeH="0" baseline="0" dirty="0">
                          <a:ln>
                            <a:noFill/>
                          </a:ln>
                          <a:solidFill>
                            <a:schemeClr val="tx1"/>
                          </a:solidFill>
                          <a:effectLst/>
                          <a:latin typeface="Calibri" panose="020F0502020204030204" pitchFamily="34" charset="0"/>
                          <a:ea typeface="+mn-ea"/>
                        </a:rPr>
                        <a:t>をする</a:t>
                      </a:r>
                    </a:p>
                  </a:txBody>
                  <a:tcPr marL="91426" marR="91426" marT="47682" marB="47682" anchor="ctr">
                    <a:lnL w="12700" cap="flat" cmpd="sng" algn="ctr">
                      <a:solidFill>
                        <a:srgbClr val="4BACC6"/>
                      </a:solidFill>
                      <a:prstDash val="solid"/>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0099BA"/>
                      </a:solidFill>
                      <a:prstDash val="dot"/>
                      <a:round/>
                      <a:headEnd type="none" w="med" len="med"/>
                      <a:tailEnd type="none" w="med" len="med"/>
                    </a:lnT>
                    <a:lnB w="12700" cap="flat" cmpd="sng" algn="ctr">
                      <a:solidFill>
                        <a:srgbClr val="3FB4D5"/>
                      </a:solidFill>
                      <a:prstDash val="solid"/>
                      <a:round/>
                      <a:headEnd type="none" w="med" len="med"/>
                      <a:tailEnd type="none" w="med" len="med"/>
                    </a:lnB>
                    <a:solidFill>
                      <a:srgbClr val="FAC090"/>
                    </a:solidFill>
                  </a:tcPr>
                </a:tc>
                <a:tc>
                  <a:txBody>
                    <a:bodyPr/>
                    <a:lstStyle/>
                    <a:p>
                      <a:endParaRPr kumimoji="1" lang="ja-JP" altLang="en-US" sz="1800"/>
                    </a:p>
                  </a:txBody>
                  <a:tcPr marL="91426" marR="91426" marT="47682" marB="47682" anchor="b">
                    <a:lnL w="38100" cap="flat" cmpd="sng" algn="ctr">
                      <a:solidFill>
                        <a:srgbClr val="4BACC6"/>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0099BA"/>
                      </a:solidFill>
                      <a:prstDash val="dot"/>
                      <a:round/>
                      <a:headEnd type="none" w="med" len="med"/>
                      <a:tailEnd type="none" w="med" len="med"/>
                    </a:lnT>
                    <a:lnB w="12700" cap="flat" cmpd="sng" algn="ctr">
                      <a:solidFill>
                        <a:srgbClr val="3FB4D5"/>
                      </a:solidFill>
                      <a:prstDash val="solid"/>
                      <a:round/>
                      <a:headEnd type="none" w="med" len="med"/>
                      <a:tailEnd type="none" w="med" len="med"/>
                    </a:lnB>
                  </a:tcPr>
                </a:tc>
                <a:tc>
                  <a:txBody>
                    <a:bodyPr/>
                    <a:lstStyle/>
                    <a:p>
                      <a:endParaRPr kumimoji="1" lang="ja-JP" altLang="en-US" sz="1800"/>
                    </a:p>
                  </a:txBody>
                  <a:tcPr marL="91426" marR="91426" marT="47682" marB="47682" anchor="ctr">
                    <a:lnL w="12700" cap="flat" cmpd="sng" algn="ctr">
                      <a:solidFill>
                        <a:srgbClr val="3FB4D5"/>
                      </a:solidFill>
                      <a:prstDash val="solid"/>
                      <a:round/>
                      <a:headEnd type="none" w="med" len="med"/>
                      <a:tailEnd type="none" w="med" len="med"/>
                    </a:lnL>
                    <a:lnR w="12700" cap="flat" cmpd="sng" algn="ctr">
                      <a:solidFill>
                        <a:srgbClr val="4BACC6">
                          <a:lumMod val="40000"/>
                          <a:lumOff val="60000"/>
                        </a:srgbClr>
                      </a:solidFill>
                      <a:prstDash val="sysDot"/>
                      <a:round/>
                      <a:headEnd type="none" w="med" len="med"/>
                      <a:tailEnd type="none" w="med" len="med"/>
                    </a:lnR>
                    <a:lnT w="12700" cap="flat" cmpd="sng" algn="ctr">
                      <a:solidFill>
                        <a:srgbClr val="0099BA"/>
                      </a:solidFill>
                      <a:prstDash val="dot"/>
                      <a:round/>
                      <a:headEnd type="none" w="med" len="med"/>
                      <a:tailEnd type="none" w="med" len="med"/>
                    </a:lnT>
                    <a:lnB w="12700" cap="flat" cmpd="sng" algn="ctr">
                      <a:solidFill>
                        <a:srgbClr val="0099BA"/>
                      </a:solidFill>
                      <a:prstDash val="solid"/>
                      <a:round/>
                      <a:headEnd type="none" w="med" len="med"/>
                      <a:tailEnd type="none" w="med" len="med"/>
                    </a:lnB>
                  </a:tcPr>
                </a:tc>
                <a:tc>
                  <a:txBody>
                    <a:bodyPr/>
                    <a:lstStyle/>
                    <a:p>
                      <a:endParaRPr kumimoji="1" lang="ja-JP" altLang="en-US" sz="1800" dirty="0"/>
                    </a:p>
                  </a:txBody>
                  <a:tcPr marL="91426" marR="91426" marT="47682" marB="47682" anchor="ctr">
                    <a:lnL w="12700" cap="flat" cmpd="sng" algn="ctr">
                      <a:solidFill>
                        <a:srgbClr val="4BACC6">
                          <a:lumMod val="40000"/>
                          <a:lumOff val="60000"/>
                        </a:srgbClr>
                      </a:solidFill>
                      <a:prstDash val="sysDot"/>
                      <a:round/>
                      <a:headEnd type="none" w="med" len="med"/>
                      <a:tailEnd type="none" w="med" len="med"/>
                    </a:lnL>
                    <a:lnR w="9525" cap="flat" cmpd="sng" algn="ctr">
                      <a:solidFill>
                        <a:srgbClr val="4BACC6">
                          <a:lumMod val="60000"/>
                          <a:lumOff val="40000"/>
                        </a:srgbClr>
                      </a:solidFill>
                      <a:prstDash val="sysDot"/>
                      <a:round/>
                      <a:headEnd type="none" w="med" len="med"/>
                      <a:tailEnd type="none" w="med" len="med"/>
                    </a:lnR>
                    <a:lnT w="12700" cap="flat" cmpd="sng" algn="ctr">
                      <a:solidFill>
                        <a:srgbClr val="0099BA"/>
                      </a:solidFill>
                      <a:prstDash val="dot"/>
                      <a:round/>
                      <a:headEnd type="none" w="med" len="med"/>
                      <a:tailEnd type="none" w="med" len="med"/>
                    </a:lnT>
                    <a:lnB w="12700" cap="flat" cmpd="sng" algn="ctr">
                      <a:solidFill>
                        <a:srgbClr val="0099BA"/>
                      </a:solidFill>
                      <a:prstDash val="solid"/>
                      <a:round/>
                      <a:headEnd type="none" w="med" len="med"/>
                      <a:tailEnd type="none" w="med" len="med"/>
                    </a:lnB>
                  </a:tcPr>
                </a:tc>
                <a:tc>
                  <a:txBody>
                    <a:bodyPr/>
                    <a:lstStyle/>
                    <a:p>
                      <a:endParaRPr kumimoji="1" lang="ja-JP" altLang="en-US" sz="1800" dirty="0"/>
                    </a:p>
                  </a:txBody>
                  <a:tcPr marL="91426" marR="91426" marT="47682" marB="47682" anchor="ctr">
                    <a:lnL w="9525" cap="flat" cmpd="sng" algn="ctr">
                      <a:solidFill>
                        <a:srgbClr val="4BACC6">
                          <a:lumMod val="60000"/>
                          <a:lumOff val="40000"/>
                        </a:srgbClr>
                      </a:solidFill>
                      <a:prstDash val="sysDot"/>
                      <a:round/>
                      <a:headEnd type="none" w="med" len="med"/>
                      <a:tailEnd type="none" w="med" len="med"/>
                    </a:lnL>
                    <a:lnR w="12700" cap="flat" cmpd="sng" algn="ctr">
                      <a:solidFill>
                        <a:srgbClr val="4BACC6">
                          <a:lumMod val="40000"/>
                          <a:lumOff val="60000"/>
                        </a:srgbClr>
                      </a:solidFill>
                      <a:prstDash val="sysDot"/>
                      <a:round/>
                      <a:headEnd type="none" w="med" len="med"/>
                      <a:tailEnd type="none" w="med" len="med"/>
                    </a:lnR>
                    <a:lnT w="12700" cap="flat" cmpd="sng" algn="ctr">
                      <a:solidFill>
                        <a:srgbClr val="0099BA"/>
                      </a:solidFill>
                      <a:prstDash val="dot"/>
                      <a:round/>
                      <a:headEnd type="none" w="med" len="med"/>
                      <a:tailEnd type="none" w="med" len="med"/>
                    </a:lnT>
                    <a:lnB w="12700" cap="flat" cmpd="sng" algn="ctr">
                      <a:solidFill>
                        <a:srgbClr val="0099BA"/>
                      </a:solidFill>
                      <a:prstDash val="solid"/>
                      <a:round/>
                      <a:headEnd type="none" w="med" len="med"/>
                      <a:tailEnd type="none" w="med" len="med"/>
                    </a:lnB>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rPr>
                        <a:t>000</a:t>
                      </a:r>
                      <a:r>
                        <a:rPr kumimoji="1" lang="ja-JP" altLang="en-US" sz="1000" dirty="0">
                          <a:solidFill>
                            <a:schemeClr val="tx1"/>
                          </a:solidFill>
                        </a:rPr>
                        <a:t>円</a:t>
                      </a:r>
                    </a:p>
                  </a:txBody>
                  <a:tcPr marL="91426" marR="91426" marT="47682" marB="47682" anchor="ctr">
                    <a:lnL w="12700" cap="flat" cmpd="sng" algn="ctr">
                      <a:solidFill>
                        <a:srgbClr val="4BACC6">
                          <a:lumMod val="40000"/>
                          <a:lumOff val="60000"/>
                        </a:srgbClr>
                      </a:solidFill>
                      <a:prstDash val="sysDot"/>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0099BA"/>
                      </a:solidFill>
                      <a:prstDash val="dot"/>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algn="ctr"/>
                      <a:r>
                        <a:rPr kumimoji="1" lang="ja-JP" altLang="en-US" sz="600" dirty="0">
                          <a:solidFill>
                            <a:schemeClr val="tx1"/>
                          </a:solidFill>
                        </a:rPr>
                        <a:t>＋</a:t>
                      </a:r>
                      <a:endParaRPr kumimoji="1" lang="en-US" altLang="ja-JP" sz="600" dirty="0">
                        <a:solidFill>
                          <a:schemeClr val="tx1"/>
                        </a:solidFill>
                      </a:endParaRPr>
                    </a:p>
                    <a:p>
                      <a:pPr algn="ctr"/>
                      <a:r>
                        <a:rPr kumimoji="1" lang="ja-JP" altLang="en-US" sz="600" dirty="0">
                          <a:solidFill>
                            <a:schemeClr val="tx1"/>
                          </a:solidFill>
                        </a:rPr>
                        <a:t>－</a:t>
                      </a:r>
                      <a:endParaRPr kumimoji="1" lang="en-US" altLang="ja-JP" sz="600" dirty="0">
                        <a:solidFill>
                          <a:schemeClr val="tx1"/>
                        </a:solidFill>
                      </a:endParaRPr>
                    </a:p>
                  </a:txBody>
                  <a:tcPr marL="91426" marR="91426" marT="47682" marB="47682" anchor="ctr">
                    <a:lnL w="38100" cap="flat" cmpd="sng" algn="ctr">
                      <a:solidFill>
                        <a:srgbClr val="4BACC6"/>
                      </a:solidFill>
                      <a:prstDash val="solid"/>
                      <a:round/>
                      <a:headEnd type="none" w="med" len="med"/>
                      <a:tailEnd type="none" w="med" len="med"/>
                    </a:lnL>
                    <a:lnR w="9525" cap="flat" cmpd="sng" algn="ctr">
                      <a:solidFill>
                        <a:srgbClr val="4BACC6">
                          <a:lumMod val="60000"/>
                          <a:lumOff val="40000"/>
                        </a:srgbClr>
                      </a:solidFill>
                      <a:prstDash val="sysDot"/>
                      <a:round/>
                      <a:headEnd type="none" w="med" len="med"/>
                      <a:tailEnd type="none" w="med" len="med"/>
                    </a:lnR>
                    <a:lnT w="12700" cap="flat" cmpd="sng" algn="ctr">
                      <a:solidFill>
                        <a:srgbClr val="0099BA"/>
                      </a:solidFill>
                      <a:prstDash val="dot"/>
                      <a:round/>
                      <a:headEnd type="none" w="med" len="med"/>
                      <a:tailEnd type="none" w="med" len="med"/>
                    </a:lnT>
                    <a:lnB w="12700" cap="flat" cmpd="sng" algn="ctr">
                      <a:solidFill>
                        <a:srgbClr val="4BACC6"/>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en-US" altLang="ja-JP" sz="1300" dirty="0">
                        <a:solidFill>
                          <a:schemeClr val="tx1"/>
                        </a:solidFill>
                      </a:endParaRPr>
                    </a:p>
                  </a:txBody>
                  <a:tcPr marL="91426" marR="91426" marT="47682" marB="47682" anchor="ctr">
                    <a:lnL w="9525" cap="flat" cmpd="sng" algn="ctr">
                      <a:solidFill>
                        <a:srgbClr val="4BACC6">
                          <a:lumMod val="60000"/>
                          <a:lumOff val="40000"/>
                        </a:srgbClr>
                      </a:solidFill>
                      <a:prstDash val="sysDot"/>
                      <a:round/>
                      <a:headEnd type="none" w="med" len="med"/>
                      <a:tailEnd type="none" w="med" len="med"/>
                    </a:lnL>
                    <a:lnR w="9525" cap="flat" cmpd="sng" algn="ctr">
                      <a:solidFill>
                        <a:srgbClr val="4BACC6">
                          <a:lumMod val="60000"/>
                          <a:lumOff val="40000"/>
                        </a:srgbClr>
                      </a:solidFill>
                      <a:prstDash val="sysDot"/>
                      <a:round/>
                      <a:headEnd type="none" w="med" len="med"/>
                      <a:tailEnd type="none" w="med" len="med"/>
                    </a:lnR>
                    <a:lnT w="12700" cap="flat" cmpd="sng" algn="ctr">
                      <a:solidFill>
                        <a:srgbClr val="0099BA"/>
                      </a:solidFill>
                      <a:prstDash val="dot"/>
                      <a:round/>
                      <a:headEnd type="none" w="med" len="med"/>
                      <a:tailEnd type="none" w="med" len="med"/>
                    </a:lnT>
                    <a:lnB w="12700" cap="flat" cmpd="sng" algn="ctr">
                      <a:solidFill>
                        <a:srgbClr val="4BACC6"/>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en-US" altLang="ja-JP" sz="1300" dirty="0">
                        <a:solidFill>
                          <a:schemeClr val="tx1"/>
                        </a:solidFill>
                      </a:endParaRPr>
                    </a:p>
                  </a:txBody>
                  <a:tcPr marL="91426" marR="91426" marT="47682" marB="47682" anchor="ctr">
                    <a:lnL w="9525" cap="flat" cmpd="sng" algn="ctr">
                      <a:solidFill>
                        <a:srgbClr val="4BACC6">
                          <a:lumMod val="60000"/>
                          <a:lumOff val="40000"/>
                        </a:srgbClr>
                      </a:solidFill>
                      <a:prstDash val="sysDot"/>
                      <a:round/>
                      <a:headEnd type="none" w="med" len="med"/>
                      <a:tailEnd type="none" w="med" len="med"/>
                    </a:lnL>
                    <a:lnR w="9525" cap="flat" cmpd="sng" algn="ctr">
                      <a:solidFill>
                        <a:srgbClr val="4BACC6">
                          <a:lumMod val="60000"/>
                          <a:lumOff val="40000"/>
                        </a:srgbClr>
                      </a:solidFill>
                      <a:prstDash val="sysDot"/>
                      <a:round/>
                      <a:headEnd type="none" w="med" len="med"/>
                      <a:tailEnd type="none" w="med" len="med"/>
                    </a:lnR>
                    <a:lnT w="12700" cap="flat" cmpd="sng" algn="ctr">
                      <a:solidFill>
                        <a:srgbClr val="0099BA"/>
                      </a:solidFill>
                      <a:prstDash val="dot"/>
                      <a:round/>
                      <a:headEnd type="none" w="med" len="med"/>
                      <a:tailEnd type="none" w="med" len="med"/>
                    </a:lnT>
                    <a:lnB w="12700" cap="flat" cmpd="sng" algn="ctr">
                      <a:solidFill>
                        <a:srgbClr val="4BACC6"/>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rPr>
                        <a:t>000</a:t>
                      </a:r>
                      <a:r>
                        <a:rPr kumimoji="1" lang="ja-JP" altLang="en-US" sz="1000" dirty="0">
                          <a:solidFill>
                            <a:schemeClr val="tx1"/>
                          </a:solidFill>
                        </a:rPr>
                        <a:t>円</a:t>
                      </a:r>
                    </a:p>
                  </a:txBody>
                  <a:tcPr marL="91426" marR="91426" marT="47682" marB="47682" anchor="ctr">
                    <a:lnL w="9525" cap="flat" cmpd="sng" algn="ctr">
                      <a:solidFill>
                        <a:srgbClr val="4BACC6">
                          <a:lumMod val="60000"/>
                          <a:lumOff val="40000"/>
                        </a:srgbClr>
                      </a:solidFill>
                      <a:prstDash val="sysDot"/>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0099BA"/>
                      </a:solidFill>
                      <a:prstDash val="dot"/>
                      <a:round/>
                      <a:headEnd type="none" w="med" len="med"/>
                      <a:tailEnd type="none" w="med" len="med"/>
                    </a:lnT>
                    <a:lnB w="12700" cap="flat" cmpd="sng" algn="ctr">
                      <a:solidFill>
                        <a:srgbClr val="4BACC6"/>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800" dirty="0"/>
                    </a:p>
                  </a:txBody>
                  <a:tcPr marL="91426" marR="91426" marT="47682" marB="47682" anchor="ctr">
                    <a:lnL w="12700" cap="flat" cmpd="sng" algn="ctr">
                      <a:solidFill>
                        <a:srgbClr val="4BACC6"/>
                      </a:solidFill>
                      <a:prstDash val="solid"/>
                      <a:round/>
                      <a:headEnd type="none" w="med" len="med"/>
                      <a:tailEnd type="none" w="med" len="med"/>
                    </a:lnL>
                    <a:lnR w="9525" cap="flat" cmpd="sng" algn="ctr">
                      <a:solidFill>
                        <a:srgbClr val="4BACC6">
                          <a:lumMod val="60000"/>
                          <a:lumOff val="40000"/>
                        </a:srgbClr>
                      </a:solidFill>
                      <a:prstDash val="sysDot"/>
                      <a:round/>
                      <a:headEnd type="none" w="med" len="med"/>
                      <a:tailEnd type="none" w="med" len="med"/>
                    </a:lnR>
                    <a:lnT w="12700" cap="flat" cmpd="sng" algn="ctr">
                      <a:solidFill>
                        <a:srgbClr val="0099BA"/>
                      </a:solidFill>
                      <a:prstDash val="dot"/>
                      <a:round/>
                      <a:headEnd type="none" w="med" len="med"/>
                      <a:tailEnd type="none" w="med" len="med"/>
                    </a:lnT>
                    <a:lnB w="12700" cap="flat" cmpd="sng" algn="ctr">
                      <a:solidFill>
                        <a:srgbClr val="0099BA"/>
                      </a:solidFill>
                      <a:prstDash val="solid"/>
                      <a:round/>
                      <a:headEnd type="none" w="med" len="med"/>
                      <a:tailEnd type="none" w="med" len="med"/>
                    </a:lnB>
                  </a:tcPr>
                </a:tc>
                <a:tc>
                  <a:txBody>
                    <a:bodyPr/>
                    <a:lstStyle/>
                    <a:p>
                      <a:endParaRPr kumimoji="1" lang="ja-JP" altLang="en-US" sz="1800" dirty="0"/>
                    </a:p>
                  </a:txBody>
                  <a:tcPr marL="91426" marR="91426" marT="47682" marB="47682" anchor="ctr">
                    <a:lnL w="9525" cap="flat" cmpd="sng" algn="ctr">
                      <a:solidFill>
                        <a:srgbClr val="4BACC6">
                          <a:lumMod val="60000"/>
                          <a:lumOff val="40000"/>
                        </a:srgbClr>
                      </a:solidFill>
                      <a:prstDash val="sysDot"/>
                      <a:round/>
                      <a:headEnd type="none" w="med" len="med"/>
                      <a:tailEnd type="none" w="med" len="med"/>
                    </a:lnL>
                    <a:lnR w="9525" cap="flat" cmpd="sng" algn="ctr">
                      <a:solidFill>
                        <a:srgbClr val="4BACC6">
                          <a:lumMod val="60000"/>
                          <a:lumOff val="40000"/>
                        </a:srgbClr>
                      </a:solidFill>
                      <a:prstDash val="sysDot"/>
                      <a:round/>
                      <a:headEnd type="none" w="med" len="med"/>
                      <a:tailEnd type="none" w="med" len="med"/>
                    </a:lnR>
                    <a:lnT w="12700" cap="flat" cmpd="sng" algn="ctr">
                      <a:solidFill>
                        <a:srgbClr val="0099BA"/>
                      </a:solidFill>
                      <a:prstDash val="dot"/>
                      <a:round/>
                      <a:headEnd type="none" w="med" len="med"/>
                      <a:tailEnd type="none" w="med" len="med"/>
                    </a:lnT>
                    <a:lnB w="12700" cap="flat" cmpd="sng" algn="ctr">
                      <a:solidFill>
                        <a:srgbClr val="0099BA"/>
                      </a:solidFill>
                      <a:prstDash val="solid"/>
                      <a:round/>
                      <a:headEnd type="none" w="med" len="med"/>
                      <a:tailEnd type="none" w="med" len="med"/>
                    </a:lnB>
                  </a:tcPr>
                </a:tc>
                <a:tc>
                  <a:txBody>
                    <a:bodyPr/>
                    <a:lstStyle/>
                    <a:p>
                      <a:endParaRPr kumimoji="1" lang="ja-JP" altLang="en-US" sz="1800" dirty="0"/>
                    </a:p>
                  </a:txBody>
                  <a:tcPr marL="91426" marR="91426" marT="47682" marB="47682" anchor="ctr">
                    <a:lnL w="9525" cap="flat" cmpd="sng" algn="ctr">
                      <a:solidFill>
                        <a:srgbClr val="4BACC6">
                          <a:lumMod val="60000"/>
                          <a:lumOff val="40000"/>
                        </a:srgbClr>
                      </a:solidFill>
                      <a:prstDash val="sysDot"/>
                      <a:round/>
                      <a:headEnd type="none" w="med" len="med"/>
                      <a:tailEnd type="none" w="med" len="med"/>
                    </a:lnL>
                    <a:lnR w="9525" cap="flat" cmpd="sng" algn="ctr">
                      <a:solidFill>
                        <a:srgbClr val="4BACC6">
                          <a:lumMod val="60000"/>
                          <a:lumOff val="40000"/>
                        </a:srgbClr>
                      </a:solidFill>
                      <a:prstDash val="sysDot"/>
                      <a:round/>
                      <a:headEnd type="none" w="med" len="med"/>
                      <a:tailEnd type="none" w="med" len="med"/>
                    </a:lnR>
                    <a:lnT w="12700" cap="flat" cmpd="sng" algn="ctr">
                      <a:solidFill>
                        <a:srgbClr val="0099BA"/>
                      </a:solidFill>
                      <a:prstDash val="dot"/>
                      <a:round/>
                      <a:headEnd type="none" w="med" len="med"/>
                      <a:tailEnd type="none" w="med" len="med"/>
                    </a:lnT>
                    <a:lnB w="12700" cap="flat" cmpd="sng" algn="ctr">
                      <a:solidFill>
                        <a:srgbClr val="0099BA"/>
                      </a:solidFill>
                      <a:prstDash val="solid"/>
                      <a:round/>
                      <a:headEnd type="none" w="med" len="med"/>
                      <a:tailEnd type="none" w="med" len="med"/>
                    </a:lnB>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rPr>
                        <a:t>000</a:t>
                      </a:r>
                      <a:r>
                        <a:rPr kumimoji="1" lang="ja-JP" altLang="en-US" sz="1000" dirty="0">
                          <a:solidFill>
                            <a:schemeClr val="tx1"/>
                          </a:solidFill>
                        </a:rPr>
                        <a:t>円</a:t>
                      </a:r>
                    </a:p>
                  </a:txBody>
                  <a:tcPr marL="91426" marR="91426" marT="47682" marB="47682" anchor="ctr">
                    <a:lnL w="9525" cap="flat" cmpd="sng" algn="ctr">
                      <a:solidFill>
                        <a:srgbClr val="4BACC6">
                          <a:lumMod val="60000"/>
                          <a:lumOff val="40000"/>
                        </a:srgbClr>
                      </a:solidFill>
                      <a:prstDash val="sysDot"/>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0099BA"/>
                      </a:solidFill>
                      <a:prstDash val="dot"/>
                      <a:round/>
                      <a:headEnd type="none" w="med" len="med"/>
                      <a:tailEnd type="none" w="med" len="med"/>
                    </a:lnT>
                    <a:lnB w="12700" cap="flat" cmpd="sng" algn="ctr">
                      <a:solidFill>
                        <a:srgbClr val="0099BA"/>
                      </a:solidFill>
                      <a:prstDash val="solid"/>
                      <a:round/>
                      <a:headEnd type="none" w="med" len="med"/>
                      <a:tailEnd type="none" w="med" len="med"/>
                    </a:lnB>
                  </a:tcPr>
                </a:tc>
                <a:tc>
                  <a:txBody>
                    <a:bodyPr/>
                    <a:lstStyle/>
                    <a:p>
                      <a:endParaRPr kumimoji="1" lang="ja-JP" altLang="en-US" sz="1800" dirty="0"/>
                    </a:p>
                  </a:txBody>
                  <a:tcPr marL="91426" marR="91426" marT="47682" marB="47682" anchor="ctr">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0099BA"/>
                      </a:solidFill>
                      <a:prstDash val="dot"/>
                      <a:round/>
                      <a:headEnd type="none" w="med" len="med"/>
                      <a:tailEnd type="none" w="med" len="med"/>
                    </a:lnT>
                    <a:lnB w="12700" cap="flat" cmpd="sng" algn="ctr">
                      <a:solidFill>
                        <a:srgbClr val="0099BA"/>
                      </a:solidFill>
                      <a:prstDash val="solid"/>
                      <a:round/>
                      <a:headEnd type="none" w="med" len="med"/>
                      <a:tailEnd type="none" w="med" len="med"/>
                    </a:lnB>
                  </a:tcPr>
                </a:tc>
                <a:extLst>
                  <a:ext uri="{0D108BD9-81ED-4DB2-BD59-A6C34878D82A}">
                    <a16:rowId xmlns:a16="http://schemas.microsoft.com/office/drawing/2014/main" val="10002"/>
                  </a:ext>
                </a:extLst>
              </a:tr>
              <a:tr h="428750">
                <a:tc>
                  <a:txBody>
                    <a:bodyPr/>
                    <a:lstStyle/>
                    <a:p>
                      <a:pPr algn="l"/>
                      <a:r>
                        <a:rPr kumimoji="1" lang="ja-JP" altLang="en-US" sz="1200" dirty="0">
                          <a:solidFill>
                            <a:schemeClr val="tx1"/>
                          </a:solidFill>
                        </a:rPr>
                        <a:t>水道高熱費</a:t>
                      </a:r>
                    </a:p>
                  </a:txBody>
                  <a:tcPr marL="91426" marR="91426" marT="47682" marB="47682" anchor="ctr">
                    <a:lnL w="12700" cap="flat" cmpd="sng" algn="ctr">
                      <a:solidFill>
                        <a:srgbClr val="4BACC6"/>
                      </a:solidFill>
                      <a:prstDash val="solid"/>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solidFill>
                      <a:srgbClr val="B9CDE5"/>
                    </a:solidFill>
                  </a:tcPr>
                </a:tc>
                <a:tc>
                  <a:txBody>
                    <a:bodyPr/>
                    <a:lstStyle/>
                    <a:p>
                      <a:endParaRPr kumimoji="1" lang="ja-JP" altLang="en-US" sz="1800" dirty="0"/>
                    </a:p>
                  </a:txBody>
                  <a:tcPr marL="91426" marR="91426" marT="47682" marB="47682" anchor="ctr">
                    <a:lnL w="38100" cap="flat" cmpd="sng" algn="ctr">
                      <a:solidFill>
                        <a:srgbClr val="4BACC6"/>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tcPr>
                </a:tc>
                <a:tc>
                  <a:txBody>
                    <a:bodyPr/>
                    <a:lstStyle/>
                    <a:p>
                      <a:endParaRPr kumimoji="1" lang="ja-JP" altLang="en-US" sz="1800"/>
                    </a:p>
                  </a:txBody>
                  <a:tcPr marL="91426" marR="91426" marT="47682" marB="47682" anchor="ctr">
                    <a:lnL w="12700" cap="flat" cmpd="sng" algn="ctr">
                      <a:solidFill>
                        <a:srgbClr val="3FB4D5"/>
                      </a:solidFill>
                      <a:prstDash val="solid"/>
                      <a:round/>
                      <a:headEnd type="none" w="med" len="med"/>
                      <a:tailEnd type="none" w="med" len="med"/>
                    </a:lnL>
                    <a:lnR w="12700" cap="flat" cmpd="sng" algn="ctr">
                      <a:solidFill>
                        <a:srgbClr val="4BACC6">
                          <a:lumMod val="40000"/>
                          <a:lumOff val="60000"/>
                        </a:srgbClr>
                      </a:solidFill>
                      <a:prstDash val="sysDot"/>
                      <a:round/>
                      <a:headEnd type="none" w="med" len="med"/>
                      <a:tailEnd type="none" w="med" len="med"/>
                    </a:lnR>
                    <a:lnT w="12700" cap="flat" cmpd="sng" algn="ctr">
                      <a:solidFill>
                        <a:srgbClr val="0099BA"/>
                      </a:solidFill>
                      <a:prstDash val="solid"/>
                      <a:round/>
                      <a:headEnd type="none" w="med" len="med"/>
                      <a:tailEnd type="none" w="med" len="med"/>
                    </a:lnT>
                    <a:lnB w="12700" cap="flat" cmpd="sng" algn="ctr">
                      <a:solidFill>
                        <a:srgbClr val="3FB4D5"/>
                      </a:solidFill>
                      <a:prstDash val="solid"/>
                      <a:round/>
                      <a:headEnd type="none" w="med" len="med"/>
                      <a:tailEnd type="none" w="med" len="med"/>
                    </a:lnB>
                  </a:tcPr>
                </a:tc>
                <a:tc>
                  <a:txBody>
                    <a:bodyPr/>
                    <a:lstStyle/>
                    <a:p>
                      <a:endParaRPr kumimoji="1" lang="ja-JP" altLang="en-US" sz="1800" dirty="0"/>
                    </a:p>
                  </a:txBody>
                  <a:tcPr marL="91426" marR="91426" marT="47682" marB="47682" anchor="ctr">
                    <a:lnL w="12700" cap="flat" cmpd="sng" algn="ctr">
                      <a:solidFill>
                        <a:srgbClr val="4BACC6">
                          <a:lumMod val="40000"/>
                          <a:lumOff val="60000"/>
                        </a:srgbClr>
                      </a:solidFill>
                      <a:prstDash val="sysDot"/>
                      <a:round/>
                      <a:headEnd type="none" w="med" len="med"/>
                      <a:tailEnd type="none" w="med" len="med"/>
                    </a:lnL>
                    <a:lnR w="9525" cap="flat" cmpd="sng" algn="ctr">
                      <a:solidFill>
                        <a:srgbClr val="4BACC6">
                          <a:lumMod val="60000"/>
                          <a:lumOff val="40000"/>
                        </a:srgbClr>
                      </a:solidFill>
                      <a:prstDash val="sysDot"/>
                      <a:round/>
                      <a:headEnd type="none" w="med" len="med"/>
                      <a:tailEnd type="none" w="med" len="med"/>
                    </a:lnR>
                    <a:lnT w="12700" cap="flat" cmpd="sng" algn="ctr">
                      <a:solidFill>
                        <a:srgbClr val="0099BA"/>
                      </a:solidFill>
                      <a:prstDash val="solid"/>
                      <a:round/>
                      <a:headEnd type="none" w="med" len="med"/>
                      <a:tailEnd type="none" w="med" len="med"/>
                    </a:lnT>
                    <a:lnB w="12700" cap="flat" cmpd="sng" algn="ctr">
                      <a:solidFill>
                        <a:srgbClr val="3FB4D5"/>
                      </a:solidFill>
                      <a:prstDash val="solid"/>
                      <a:round/>
                      <a:headEnd type="none" w="med" len="med"/>
                      <a:tailEnd type="none" w="med" len="med"/>
                    </a:lnB>
                  </a:tcPr>
                </a:tc>
                <a:tc>
                  <a:txBody>
                    <a:bodyPr/>
                    <a:lstStyle/>
                    <a:p>
                      <a:endParaRPr kumimoji="1" lang="ja-JP" altLang="en-US" sz="1800" dirty="0"/>
                    </a:p>
                  </a:txBody>
                  <a:tcPr marL="91426" marR="91426" marT="47682" marB="47682" anchor="ctr">
                    <a:lnL w="9525" cap="flat" cmpd="sng" algn="ctr">
                      <a:solidFill>
                        <a:srgbClr val="4BACC6">
                          <a:lumMod val="60000"/>
                          <a:lumOff val="40000"/>
                        </a:srgbClr>
                      </a:solidFill>
                      <a:prstDash val="sysDot"/>
                      <a:round/>
                      <a:headEnd type="none" w="med" len="med"/>
                      <a:tailEnd type="none" w="med" len="med"/>
                    </a:lnL>
                    <a:lnR w="12700" cap="flat" cmpd="sng" algn="ctr">
                      <a:solidFill>
                        <a:srgbClr val="4BACC6">
                          <a:lumMod val="40000"/>
                          <a:lumOff val="60000"/>
                        </a:srgbClr>
                      </a:solidFill>
                      <a:prstDash val="sysDot"/>
                      <a:round/>
                      <a:headEnd type="none" w="med" len="med"/>
                      <a:tailEnd type="none" w="med" len="med"/>
                    </a:lnR>
                    <a:lnT w="12700" cap="flat" cmpd="sng" algn="ctr">
                      <a:solidFill>
                        <a:srgbClr val="0099BA"/>
                      </a:solidFill>
                      <a:prstDash val="solid"/>
                      <a:round/>
                      <a:headEnd type="none" w="med" len="med"/>
                      <a:tailEnd type="none" w="med" len="med"/>
                    </a:lnT>
                    <a:lnB w="12700" cap="flat" cmpd="sng" algn="ctr">
                      <a:solidFill>
                        <a:srgbClr val="3FB4D5"/>
                      </a:solidFill>
                      <a:prstDash val="solid"/>
                      <a:round/>
                      <a:headEnd type="none" w="med" len="med"/>
                      <a:tailEnd type="none" w="med" len="med"/>
                    </a:lnB>
                  </a:tcPr>
                </a:tc>
                <a:tc>
                  <a:txBody>
                    <a:bodyPr/>
                    <a:lstStyle/>
                    <a:p>
                      <a:pPr algn="r"/>
                      <a:r>
                        <a:rPr kumimoji="1" lang="en-US" altLang="ja-JP" sz="1000" dirty="0">
                          <a:solidFill>
                            <a:schemeClr val="tx1"/>
                          </a:solidFill>
                        </a:rPr>
                        <a:t>000</a:t>
                      </a:r>
                      <a:r>
                        <a:rPr kumimoji="1" lang="ja-JP" altLang="en-US" sz="1000" dirty="0">
                          <a:solidFill>
                            <a:schemeClr val="tx1"/>
                          </a:solidFill>
                        </a:rPr>
                        <a:t>円</a:t>
                      </a:r>
                    </a:p>
                  </a:txBody>
                  <a:tcPr marL="91426" marR="91426" marT="47682" marB="47682" anchor="ctr">
                    <a:lnL w="12700" cap="flat" cmpd="sng" algn="ctr">
                      <a:solidFill>
                        <a:srgbClr val="4BACC6">
                          <a:lumMod val="40000"/>
                          <a:lumOff val="60000"/>
                        </a:srgbClr>
                      </a:solidFill>
                      <a:prstDash val="sysDot"/>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algn="ctr"/>
                      <a:r>
                        <a:rPr kumimoji="1" lang="ja-JP" altLang="en-US" sz="600" dirty="0">
                          <a:solidFill>
                            <a:schemeClr val="tx1"/>
                          </a:solidFill>
                        </a:rPr>
                        <a:t>＋</a:t>
                      </a:r>
                      <a:endParaRPr kumimoji="1" lang="en-US" altLang="ja-JP" sz="600" dirty="0">
                        <a:solidFill>
                          <a:schemeClr val="tx1"/>
                        </a:solidFill>
                      </a:endParaRPr>
                    </a:p>
                    <a:p>
                      <a:pPr algn="ctr"/>
                      <a:r>
                        <a:rPr kumimoji="1" lang="ja-JP" altLang="en-US" sz="600" dirty="0">
                          <a:solidFill>
                            <a:schemeClr val="tx1"/>
                          </a:solidFill>
                        </a:rPr>
                        <a:t>－</a:t>
                      </a:r>
                      <a:endParaRPr kumimoji="1" lang="en-US" altLang="ja-JP" sz="600" dirty="0">
                        <a:solidFill>
                          <a:schemeClr val="tx1"/>
                        </a:solidFill>
                      </a:endParaRPr>
                    </a:p>
                  </a:txBody>
                  <a:tcPr marL="91426" marR="91426" marT="47682" marB="47682" anchor="ctr">
                    <a:lnL w="38100" cap="flat" cmpd="sng" algn="ctr">
                      <a:solidFill>
                        <a:srgbClr val="4BACC6"/>
                      </a:solidFill>
                      <a:prstDash val="solid"/>
                      <a:round/>
                      <a:headEnd type="none" w="med" len="med"/>
                      <a:tailEnd type="none" w="med" len="med"/>
                    </a:lnL>
                    <a:lnR w="9525" cap="flat" cmpd="sng" algn="ctr">
                      <a:solidFill>
                        <a:srgbClr val="4BACC6">
                          <a:lumMod val="60000"/>
                          <a:lumOff val="40000"/>
                        </a:srgbClr>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en-US" altLang="ja-JP" sz="1300" dirty="0">
                        <a:solidFill>
                          <a:schemeClr val="tx1"/>
                        </a:solidFill>
                      </a:endParaRPr>
                    </a:p>
                  </a:txBody>
                  <a:tcPr marL="91426" marR="91426" marT="47682" marB="47682" anchor="ctr">
                    <a:lnL w="9525" cap="flat" cmpd="sng" algn="ctr">
                      <a:solidFill>
                        <a:srgbClr val="4BACC6">
                          <a:lumMod val="60000"/>
                          <a:lumOff val="40000"/>
                        </a:srgbClr>
                      </a:solidFill>
                      <a:prstDash val="sysDot"/>
                      <a:round/>
                      <a:headEnd type="none" w="med" len="med"/>
                      <a:tailEnd type="none" w="med" len="med"/>
                    </a:lnL>
                    <a:lnR w="9525" cap="flat" cmpd="sng" algn="ctr">
                      <a:solidFill>
                        <a:srgbClr val="4BACC6">
                          <a:lumMod val="60000"/>
                          <a:lumOff val="40000"/>
                        </a:srgbClr>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en-US" altLang="ja-JP" sz="1300" dirty="0">
                        <a:solidFill>
                          <a:schemeClr val="tx1"/>
                        </a:solidFill>
                      </a:endParaRPr>
                    </a:p>
                  </a:txBody>
                  <a:tcPr marL="91426" marR="91426" marT="47682" marB="47682" anchor="ctr">
                    <a:lnL w="9525" cap="flat" cmpd="sng" algn="ctr">
                      <a:solidFill>
                        <a:srgbClr val="4BACC6">
                          <a:lumMod val="60000"/>
                          <a:lumOff val="40000"/>
                        </a:srgbClr>
                      </a:solidFill>
                      <a:prstDash val="sysDot"/>
                      <a:round/>
                      <a:headEnd type="none" w="med" len="med"/>
                      <a:tailEnd type="none" w="med" len="med"/>
                    </a:lnL>
                    <a:lnR w="9525" cap="flat" cmpd="sng" algn="ctr">
                      <a:solidFill>
                        <a:srgbClr val="4BACC6">
                          <a:lumMod val="60000"/>
                          <a:lumOff val="40000"/>
                        </a:srgbClr>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000" dirty="0">
                          <a:solidFill>
                            <a:schemeClr val="tx1"/>
                          </a:solidFill>
                        </a:rPr>
                        <a:t>000</a:t>
                      </a:r>
                      <a:r>
                        <a:rPr kumimoji="1" lang="ja-JP" altLang="en-US" sz="1000" dirty="0">
                          <a:solidFill>
                            <a:schemeClr val="tx1"/>
                          </a:solidFill>
                        </a:rPr>
                        <a:t>円</a:t>
                      </a:r>
                    </a:p>
                  </a:txBody>
                  <a:tcPr marL="91426" marR="91426" marT="47682" marB="47682" anchor="ctr">
                    <a:lnL w="9525" cap="flat" cmpd="sng" algn="ctr">
                      <a:solidFill>
                        <a:srgbClr val="4BACC6">
                          <a:lumMod val="60000"/>
                          <a:lumOff val="40000"/>
                        </a:srgbClr>
                      </a:solidFill>
                      <a:prstDash val="sysDot"/>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800"/>
                    </a:p>
                  </a:txBody>
                  <a:tcPr marL="91426" marR="91426" marT="47682" marB="47682" anchor="ctr">
                    <a:lnL w="12700" cap="flat" cmpd="sng" algn="ctr">
                      <a:solidFill>
                        <a:srgbClr val="4BACC6"/>
                      </a:solidFill>
                      <a:prstDash val="solid"/>
                      <a:round/>
                      <a:headEnd type="none" w="med" len="med"/>
                      <a:tailEnd type="none" w="med" len="med"/>
                    </a:lnL>
                    <a:lnR w="9525" cap="flat" cmpd="sng" algn="ctr">
                      <a:solidFill>
                        <a:srgbClr val="4BACC6">
                          <a:lumMod val="60000"/>
                          <a:lumOff val="40000"/>
                        </a:srgbClr>
                      </a:solidFill>
                      <a:prstDash val="sysDot"/>
                      <a:round/>
                      <a:headEnd type="none" w="med" len="med"/>
                      <a:tailEnd type="none" w="med" len="med"/>
                    </a:lnR>
                    <a:lnT w="12700" cap="flat" cmpd="sng" algn="ctr">
                      <a:solidFill>
                        <a:srgbClr val="0099BA"/>
                      </a:solidFill>
                      <a:prstDash val="solid"/>
                      <a:round/>
                      <a:headEnd type="none" w="med" len="med"/>
                      <a:tailEnd type="none" w="med" len="med"/>
                    </a:lnT>
                    <a:lnB w="12700" cap="flat" cmpd="sng" algn="ctr">
                      <a:solidFill>
                        <a:srgbClr val="3FB4D5"/>
                      </a:solidFill>
                      <a:prstDash val="solid"/>
                      <a:round/>
                      <a:headEnd type="none" w="med" len="med"/>
                      <a:tailEnd type="none" w="med" len="med"/>
                    </a:lnB>
                  </a:tcPr>
                </a:tc>
                <a:tc>
                  <a:txBody>
                    <a:bodyPr/>
                    <a:lstStyle/>
                    <a:p>
                      <a:endParaRPr kumimoji="1" lang="ja-JP" altLang="en-US" sz="1800"/>
                    </a:p>
                  </a:txBody>
                  <a:tcPr marL="91426" marR="91426" marT="47682" marB="47682" anchor="ctr">
                    <a:lnL w="9525" cap="flat" cmpd="sng" algn="ctr">
                      <a:solidFill>
                        <a:srgbClr val="4BACC6">
                          <a:lumMod val="60000"/>
                          <a:lumOff val="40000"/>
                        </a:srgbClr>
                      </a:solidFill>
                      <a:prstDash val="sysDot"/>
                      <a:round/>
                      <a:headEnd type="none" w="med" len="med"/>
                      <a:tailEnd type="none" w="med" len="med"/>
                    </a:lnL>
                    <a:lnR w="9525" cap="flat" cmpd="sng" algn="ctr">
                      <a:solidFill>
                        <a:srgbClr val="4BACC6">
                          <a:lumMod val="60000"/>
                          <a:lumOff val="40000"/>
                        </a:srgbClr>
                      </a:solidFill>
                      <a:prstDash val="sysDot"/>
                      <a:round/>
                      <a:headEnd type="none" w="med" len="med"/>
                      <a:tailEnd type="none" w="med" len="med"/>
                    </a:lnR>
                    <a:lnT w="12700" cap="flat" cmpd="sng" algn="ctr">
                      <a:solidFill>
                        <a:srgbClr val="0099BA"/>
                      </a:solidFill>
                      <a:prstDash val="solid"/>
                      <a:round/>
                      <a:headEnd type="none" w="med" len="med"/>
                      <a:tailEnd type="none" w="med" len="med"/>
                    </a:lnT>
                    <a:lnB w="12700" cap="flat" cmpd="sng" algn="ctr">
                      <a:solidFill>
                        <a:srgbClr val="3FB4D5"/>
                      </a:solidFill>
                      <a:prstDash val="solid"/>
                      <a:round/>
                      <a:headEnd type="none" w="med" len="med"/>
                      <a:tailEnd type="none" w="med" len="med"/>
                    </a:lnB>
                  </a:tcPr>
                </a:tc>
                <a:tc>
                  <a:txBody>
                    <a:bodyPr/>
                    <a:lstStyle/>
                    <a:p>
                      <a:endParaRPr kumimoji="1" lang="ja-JP" altLang="en-US" sz="1800"/>
                    </a:p>
                  </a:txBody>
                  <a:tcPr marL="91426" marR="91426" marT="47682" marB="47682" anchor="ctr">
                    <a:lnL w="9525" cap="flat" cmpd="sng" algn="ctr">
                      <a:solidFill>
                        <a:srgbClr val="4BACC6">
                          <a:lumMod val="60000"/>
                          <a:lumOff val="40000"/>
                        </a:srgbClr>
                      </a:solidFill>
                      <a:prstDash val="sysDot"/>
                      <a:round/>
                      <a:headEnd type="none" w="med" len="med"/>
                      <a:tailEnd type="none" w="med" len="med"/>
                    </a:lnL>
                    <a:lnR w="9525" cap="flat" cmpd="sng" algn="ctr">
                      <a:solidFill>
                        <a:srgbClr val="4BACC6">
                          <a:lumMod val="60000"/>
                          <a:lumOff val="40000"/>
                        </a:srgbClr>
                      </a:solidFill>
                      <a:prstDash val="sysDot"/>
                      <a:round/>
                      <a:headEnd type="none" w="med" len="med"/>
                      <a:tailEnd type="none" w="med" len="med"/>
                    </a:lnR>
                    <a:lnT w="12700" cap="flat" cmpd="sng" algn="ctr">
                      <a:solidFill>
                        <a:srgbClr val="0099BA"/>
                      </a:solidFill>
                      <a:prstDash val="solid"/>
                      <a:round/>
                      <a:headEnd type="none" w="med" len="med"/>
                      <a:tailEnd type="none" w="med" len="med"/>
                    </a:lnT>
                    <a:lnB w="12700" cap="flat" cmpd="sng" algn="ctr">
                      <a:solidFill>
                        <a:srgbClr val="3FB4D5"/>
                      </a:solidFill>
                      <a:prstDash val="solid"/>
                      <a:round/>
                      <a:headEnd type="none" w="med" len="med"/>
                      <a:tailEnd type="none" w="med" len="med"/>
                    </a:lnB>
                  </a:tcPr>
                </a:tc>
                <a:tc>
                  <a:txBody>
                    <a:bodyPr/>
                    <a:lstStyle/>
                    <a:p>
                      <a:pPr algn="r"/>
                      <a:r>
                        <a:rPr kumimoji="1" lang="en-US" altLang="ja-JP" sz="1000" dirty="0">
                          <a:solidFill>
                            <a:schemeClr val="tx1"/>
                          </a:solidFill>
                        </a:rPr>
                        <a:t>000</a:t>
                      </a:r>
                      <a:r>
                        <a:rPr kumimoji="1" lang="ja-JP" altLang="en-US" sz="1000" dirty="0">
                          <a:solidFill>
                            <a:schemeClr val="tx1"/>
                          </a:solidFill>
                        </a:rPr>
                        <a:t>円</a:t>
                      </a:r>
                    </a:p>
                  </a:txBody>
                  <a:tcPr marL="91426" marR="91426" marT="47682" marB="47682" anchor="ctr">
                    <a:lnL w="9525" cap="flat" cmpd="sng" algn="ctr">
                      <a:solidFill>
                        <a:srgbClr val="4BACC6">
                          <a:lumMod val="60000"/>
                          <a:lumOff val="40000"/>
                        </a:srgbClr>
                      </a:solidFill>
                      <a:prstDash val="sysDot"/>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0099BA"/>
                      </a:solidFill>
                      <a:prstDash val="solid"/>
                      <a:round/>
                      <a:headEnd type="none" w="med" len="med"/>
                      <a:tailEnd type="none" w="med" len="med"/>
                    </a:lnT>
                    <a:lnB w="12700" cap="flat" cmpd="sng" algn="ctr">
                      <a:solidFill>
                        <a:srgbClr val="3FB4D5"/>
                      </a:solidFill>
                      <a:prstDash val="solid"/>
                      <a:round/>
                      <a:headEnd type="none" w="med" len="med"/>
                      <a:tailEnd type="none" w="med" len="med"/>
                    </a:lnB>
                  </a:tcPr>
                </a:tc>
                <a:tc>
                  <a:txBody>
                    <a:bodyPr/>
                    <a:lstStyle/>
                    <a:p>
                      <a:endParaRPr kumimoji="1" lang="ja-JP" altLang="en-US" sz="1800" dirty="0"/>
                    </a:p>
                  </a:txBody>
                  <a:tcPr marL="91426" marR="91426" marT="47682" marB="47682" anchor="ctr">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0099BA"/>
                      </a:solidFill>
                      <a:prstDash val="solid"/>
                      <a:round/>
                      <a:headEnd type="none" w="med" len="med"/>
                      <a:tailEnd type="none" w="med" len="med"/>
                    </a:lnT>
                    <a:lnB w="12700" cap="flat" cmpd="sng" algn="ctr">
                      <a:solidFill>
                        <a:srgbClr val="3FB4D5"/>
                      </a:solidFill>
                      <a:prstDash val="solid"/>
                      <a:round/>
                      <a:headEnd type="none" w="med" len="med"/>
                      <a:tailEnd type="none" w="med" len="med"/>
                    </a:lnB>
                  </a:tcPr>
                </a:tc>
                <a:extLst>
                  <a:ext uri="{0D108BD9-81ED-4DB2-BD59-A6C34878D82A}">
                    <a16:rowId xmlns:a16="http://schemas.microsoft.com/office/drawing/2014/main" val="10003"/>
                  </a:ext>
                </a:extLst>
              </a:tr>
              <a:tr h="428750">
                <a:tc>
                  <a:txBody>
                    <a:bodyPr/>
                    <a:lstStyle/>
                    <a:p>
                      <a:pPr algn="l"/>
                      <a:r>
                        <a:rPr kumimoji="1" lang="ja-JP" altLang="en-US" sz="1200" dirty="0">
                          <a:solidFill>
                            <a:schemeClr val="tx1"/>
                          </a:solidFill>
                        </a:rPr>
                        <a:t>通信費</a:t>
                      </a:r>
                    </a:p>
                  </a:txBody>
                  <a:tcPr marL="91426" marR="91426" marT="47682" marB="47682" anchor="ctr">
                    <a:lnL w="12700" cap="flat" cmpd="sng" algn="ctr">
                      <a:solidFill>
                        <a:srgbClr val="4BACC6"/>
                      </a:solidFill>
                      <a:prstDash val="solid"/>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solidFill>
                      <a:srgbClr val="93E2BA"/>
                    </a:solidFill>
                  </a:tcPr>
                </a:tc>
                <a:tc>
                  <a:txBody>
                    <a:bodyPr/>
                    <a:lstStyle/>
                    <a:p>
                      <a:endParaRPr kumimoji="1" lang="ja-JP" altLang="en-US" sz="1800"/>
                    </a:p>
                  </a:txBody>
                  <a:tcPr marL="91426" marR="91426" marT="47682" marB="47682" anchor="ctr">
                    <a:lnL w="38100" cap="flat" cmpd="sng" algn="ctr">
                      <a:solidFill>
                        <a:srgbClr val="4BACC6"/>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tcPr>
                </a:tc>
                <a:tc>
                  <a:txBody>
                    <a:bodyPr/>
                    <a:lstStyle/>
                    <a:p>
                      <a:endParaRPr kumimoji="1" lang="ja-JP" altLang="en-US" sz="1800"/>
                    </a:p>
                  </a:txBody>
                  <a:tcPr marL="91426" marR="91426" marT="47682" marB="47682" anchor="ctr">
                    <a:lnL w="12700" cap="flat" cmpd="sng" algn="ctr">
                      <a:solidFill>
                        <a:srgbClr val="3FB4D5"/>
                      </a:solidFill>
                      <a:prstDash val="solid"/>
                      <a:round/>
                      <a:headEnd type="none" w="med" len="med"/>
                      <a:tailEnd type="none" w="med" len="med"/>
                    </a:lnL>
                    <a:lnR w="12700" cap="flat" cmpd="sng" algn="ctr">
                      <a:solidFill>
                        <a:srgbClr val="4BACC6">
                          <a:lumMod val="40000"/>
                          <a:lumOff val="60000"/>
                        </a:srgbClr>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tcPr>
                </a:tc>
                <a:tc>
                  <a:txBody>
                    <a:bodyPr/>
                    <a:lstStyle/>
                    <a:p>
                      <a:endParaRPr kumimoji="1" lang="ja-JP" altLang="en-US" sz="1800"/>
                    </a:p>
                  </a:txBody>
                  <a:tcPr marL="91426" marR="91426" marT="47682" marB="47682" anchor="ctr">
                    <a:lnL w="12700" cap="flat" cmpd="sng" algn="ctr">
                      <a:solidFill>
                        <a:srgbClr val="4BACC6">
                          <a:lumMod val="40000"/>
                          <a:lumOff val="60000"/>
                        </a:srgbClr>
                      </a:solidFill>
                      <a:prstDash val="sysDot"/>
                      <a:round/>
                      <a:headEnd type="none" w="med" len="med"/>
                      <a:tailEnd type="none" w="med" len="med"/>
                    </a:lnL>
                    <a:lnR w="9525" cap="flat" cmpd="sng" algn="ctr">
                      <a:solidFill>
                        <a:srgbClr val="4BACC6">
                          <a:lumMod val="60000"/>
                          <a:lumOff val="40000"/>
                        </a:srgbClr>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tcPr>
                </a:tc>
                <a:tc>
                  <a:txBody>
                    <a:bodyPr/>
                    <a:lstStyle/>
                    <a:p>
                      <a:endParaRPr kumimoji="1" lang="ja-JP" altLang="en-US" sz="1800"/>
                    </a:p>
                  </a:txBody>
                  <a:tcPr marL="91426" marR="91426" marT="47682" marB="47682" anchor="ctr">
                    <a:lnL w="9525" cap="flat" cmpd="sng" algn="ctr">
                      <a:solidFill>
                        <a:srgbClr val="4BACC6">
                          <a:lumMod val="60000"/>
                          <a:lumOff val="40000"/>
                        </a:srgbClr>
                      </a:solidFill>
                      <a:prstDash val="sysDot"/>
                      <a:round/>
                      <a:headEnd type="none" w="med" len="med"/>
                      <a:tailEnd type="none" w="med" len="med"/>
                    </a:lnL>
                    <a:lnR w="12700" cap="flat" cmpd="sng" algn="ctr">
                      <a:solidFill>
                        <a:srgbClr val="4BACC6">
                          <a:lumMod val="40000"/>
                          <a:lumOff val="60000"/>
                        </a:srgbClr>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tcPr>
                </a:tc>
                <a:tc>
                  <a:txBody>
                    <a:bodyPr/>
                    <a:lstStyle/>
                    <a:p>
                      <a:pPr algn="r"/>
                      <a:r>
                        <a:rPr kumimoji="1" lang="en-US" altLang="ja-JP" sz="1000" dirty="0">
                          <a:solidFill>
                            <a:schemeClr val="tx1"/>
                          </a:solidFill>
                        </a:rPr>
                        <a:t>000</a:t>
                      </a:r>
                      <a:r>
                        <a:rPr kumimoji="1" lang="ja-JP" altLang="en-US" sz="1000" dirty="0">
                          <a:solidFill>
                            <a:schemeClr val="tx1"/>
                          </a:solidFill>
                        </a:rPr>
                        <a:t>円</a:t>
                      </a:r>
                    </a:p>
                  </a:txBody>
                  <a:tcPr marL="91426" marR="91426" marT="47682" marB="47682" anchor="ctr">
                    <a:lnL w="12700" cap="flat" cmpd="sng" algn="ctr">
                      <a:solidFill>
                        <a:srgbClr val="4BACC6">
                          <a:lumMod val="40000"/>
                          <a:lumOff val="60000"/>
                        </a:srgbClr>
                      </a:solidFill>
                      <a:prstDash val="sysDot"/>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algn="ctr"/>
                      <a:r>
                        <a:rPr kumimoji="1" lang="ja-JP" altLang="en-US" sz="600" dirty="0">
                          <a:solidFill>
                            <a:schemeClr val="tx1"/>
                          </a:solidFill>
                        </a:rPr>
                        <a:t>＋</a:t>
                      </a:r>
                      <a:endParaRPr kumimoji="1" lang="en-US" altLang="ja-JP" sz="600" dirty="0">
                        <a:solidFill>
                          <a:schemeClr val="tx1"/>
                        </a:solidFill>
                      </a:endParaRPr>
                    </a:p>
                    <a:p>
                      <a:pPr algn="ctr"/>
                      <a:r>
                        <a:rPr kumimoji="1" lang="ja-JP" altLang="en-US" sz="600" dirty="0">
                          <a:solidFill>
                            <a:schemeClr val="tx1"/>
                          </a:solidFill>
                        </a:rPr>
                        <a:t>－</a:t>
                      </a:r>
                      <a:endParaRPr kumimoji="1" lang="en-US" altLang="ja-JP" sz="600" dirty="0">
                        <a:solidFill>
                          <a:schemeClr val="tx1"/>
                        </a:solidFill>
                      </a:endParaRPr>
                    </a:p>
                  </a:txBody>
                  <a:tcPr marL="91426" marR="91426" marT="47682" marB="47682" anchor="ctr">
                    <a:lnL w="38100" cap="flat" cmpd="sng" algn="ctr">
                      <a:solidFill>
                        <a:srgbClr val="4BACC6"/>
                      </a:solidFill>
                      <a:prstDash val="solid"/>
                      <a:round/>
                      <a:headEnd type="none" w="med" len="med"/>
                      <a:tailEnd type="none" w="med" len="med"/>
                    </a:lnL>
                    <a:lnR w="9525" cap="flat" cmpd="sng" algn="ctr">
                      <a:solidFill>
                        <a:srgbClr val="4BACC6">
                          <a:lumMod val="60000"/>
                          <a:lumOff val="40000"/>
                        </a:srgbClr>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en-US" altLang="ja-JP" sz="1300" dirty="0">
                        <a:solidFill>
                          <a:schemeClr val="tx1"/>
                        </a:solidFill>
                      </a:endParaRPr>
                    </a:p>
                  </a:txBody>
                  <a:tcPr marL="91426" marR="91426" marT="47682" marB="47682" anchor="ctr">
                    <a:lnL w="9525" cap="flat" cmpd="sng" algn="ctr">
                      <a:solidFill>
                        <a:srgbClr val="4BACC6">
                          <a:lumMod val="60000"/>
                          <a:lumOff val="40000"/>
                        </a:srgbClr>
                      </a:solidFill>
                      <a:prstDash val="sysDot"/>
                      <a:round/>
                      <a:headEnd type="none" w="med" len="med"/>
                      <a:tailEnd type="none" w="med" len="med"/>
                    </a:lnL>
                    <a:lnR w="9525" cap="flat" cmpd="sng" algn="ctr">
                      <a:solidFill>
                        <a:srgbClr val="4BACC6">
                          <a:lumMod val="60000"/>
                          <a:lumOff val="40000"/>
                        </a:srgbClr>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en-US" altLang="ja-JP" sz="1300" dirty="0">
                        <a:solidFill>
                          <a:schemeClr val="tx1"/>
                        </a:solidFill>
                      </a:endParaRPr>
                    </a:p>
                  </a:txBody>
                  <a:tcPr marL="91426" marR="91426" marT="47682" marB="47682" anchor="ctr">
                    <a:lnL w="9525" cap="flat" cmpd="sng" algn="ctr">
                      <a:solidFill>
                        <a:srgbClr val="4BACC6">
                          <a:lumMod val="60000"/>
                          <a:lumOff val="40000"/>
                        </a:srgbClr>
                      </a:solidFill>
                      <a:prstDash val="sysDot"/>
                      <a:round/>
                      <a:headEnd type="none" w="med" len="med"/>
                      <a:tailEnd type="none" w="med" len="med"/>
                    </a:lnL>
                    <a:lnR w="9525" cap="flat" cmpd="sng" algn="ctr">
                      <a:solidFill>
                        <a:srgbClr val="4BACC6">
                          <a:lumMod val="60000"/>
                          <a:lumOff val="40000"/>
                        </a:srgbClr>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000" dirty="0">
                          <a:solidFill>
                            <a:schemeClr val="tx1"/>
                          </a:solidFill>
                        </a:rPr>
                        <a:t>000</a:t>
                      </a:r>
                      <a:r>
                        <a:rPr kumimoji="1" lang="ja-JP" altLang="en-US" sz="1000" dirty="0">
                          <a:solidFill>
                            <a:schemeClr val="tx1"/>
                          </a:solidFill>
                        </a:rPr>
                        <a:t>円</a:t>
                      </a:r>
                    </a:p>
                  </a:txBody>
                  <a:tcPr marL="91426" marR="91426" marT="47682" marB="47682" anchor="ctr">
                    <a:lnL w="9525" cap="flat" cmpd="sng" algn="ctr">
                      <a:solidFill>
                        <a:srgbClr val="4BACC6">
                          <a:lumMod val="60000"/>
                          <a:lumOff val="40000"/>
                        </a:srgbClr>
                      </a:solidFill>
                      <a:prstDash val="sysDot"/>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800"/>
                    </a:p>
                  </a:txBody>
                  <a:tcPr marL="91426" marR="91426" marT="47682" marB="47682" anchor="ctr">
                    <a:lnL w="12700" cap="flat" cmpd="sng" algn="ctr">
                      <a:solidFill>
                        <a:srgbClr val="4BACC6"/>
                      </a:solidFill>
                      <a:prstDash val="solid"/>
                      <a:round/>
                      <a:headEnd type="none" w="med" len="med"/>
                      <a:tailEnd type="none" w="med" len="med"/>
                    </a:lnL>
                    <a:lnR w="9525" cap="flat" cmpd="sng" algn="ctr">
                      <a:solidFill>
                        <a:srgbClr val="4BACC6">
                          <a:lumMod val="60000"/>
                          <a:lumOff val="40000"/>
                        </a:srgbClr>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tcPr>
                </a:tc>
                <a:tc>
                  <a:txBody>
                    <a:bodyPr/>
                    <a:lstStyle/>
                    <a:p>
                      <a:endParaRPr kumimoji="1" lang="ja-JP" altLang="en-US" sz="1800"/>
                    </a:p>
                  </a:txBody>
                  <a:tcPr marL="91426" marR="91426" marT="47682" marB="47682" anchor="ctr">
                    <a:lnL w="9525" cap="flat" cmpd="sng" algn="ctr">
                      <a:solidFill>
                        <a:srgbClr val="4BACC6">
                          <a:lumMod val="60000"/>
                          <a:lumOff val="40000"/>
                        </a:srgbClr>
                      </a:solidFill>
                      <a:prstDash val="sysDot"/>
                      <a:round/>
                      <a:headEnd type="none" w="med" len="med"/>
                      <a:tailEnd type="none" w="med" len="med"/>
                    </a:lnL>
                    <a:lnR w="9525" cap="flat" cmpd="sng" algn="ctr">
                      <a:solidFill>
                        <a:srgbClr val="4BACC6">
                          <a:lumMod val="60000"/>
                          <a:lumOff val="40000"/>
                        </a:srgbClr>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tcPr>
                </a:tc>
                <a:tc>
                  <a:txBody>
                    <a:bodyPr/>
                    <a:lstStyle/>
                    <a:p>
                      <a:endParaRPr kumimoji="1" lang="ja-JP" altLang="en-US" sz="1800"/>
                    </a:p>
                  </a:txBody>
                  <a:tcPr marL="91426" marR="91426" marT="47682" marB="47682" anchor="ctr">
                    <a:lnL w="9525" cap="flat" cmpd="sng" algn="ctr">
                      <a:solidFill>
                        <a:srgbClr val="4BACC6">
                          <a:lumMod val="60000"/>
                          <a:lumOff val="40000"/>
                        </a:srgbClr>
                      </a:solidFill>
                      <a:prstDash val="sysDot"/>
                      <a:round/>
                      <a:headEnd type="none" w="med" len="med"/>
                      <a:tailEnd type="none" w="med" len="med"/>
                    </a:lnL>
                    <a:lnR w="9525" cap="flat" cmpd="sng" algn="ctr">
                      <a:solidFill>
                        <a:srgbClr val="4BACC6">
                          <a:lumMod val="60000"/>
                          <a:lumOff val="40000"/>
                        </a:srgbClr>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tcPr>
                </a:tc>
                <a:tc>
                  <a:txBody>
                    <a:bodyPr/>
                    <a:lstStyle/>
                    <a:p>
                      <a:pPr algn="r"/>
                      <a:r>
                        <a:rPr kumimoji="1" lang="en-US" altLang="ja-JP" sz="1000" dirty="0">
                          <a:solidFill>
                            <a:schemeClr val="tx1"/>
                          </a:solidFill>
                        </a:rPr>
                        <a:t>000</a:t>
                      </a:r>
                      <a:r>
                        <a:rPr kumimoji="1" lang="ja-JP" altLang="en-US" sz="1000" dirty="0">
                          <a:solidFill>
                            <a:schemeClr val="tx1"/>
                          </a:solidFill>
                        </a:rPr>
                        <a:t>円</a:t>
                      </a:r>
                    </a:p>
                  </a:txBody>
                  <a:tcPr marL="91426" marR="91426" marT="47682" marB="47682" anchor="ctr">
                    <a:lnL w="9525" cap="flat" cmpd="sng" algn="ctr">
                      <a:solidFill>
                        <a:srgbClr val="4BACC6">
                          <a:lumMod val="60000"/>
                          <a:lumOff val="40000"/>
                        </a:srgbClr>
                      </a:solidFill>
                      <a:prstDash val="sysDot"/>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tcPr>
                </a:tc>
                <a:tc>
                  <a:txBody>
                    <a:bodyPr/>
                    <a:lstStyle/>
                    <a:p>
                      <a:endParaRPr kumimoji="1" lang="ja-JP" altLang="en-US" sz="1800" dirty="0"/>
                    </a:p>
                  </a:txBody>
                  <a:tcPr marL="91426" marR="91426" marT="47682" marB="47682" anchor="ctr">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tcPr>
                </a:tc>
                <a:extLst>
                  <a:ext uri="{0D108BD9-81ED-4DB2-BD59-A6C34878D82A}">
                    <a16:rowId xmlns:a16="http://schemas.microsoft.com/office/drawing/2014/main" val="10004"/>
                  </a:ext>
                </a:extLst>
              </a:tr>
              <a:tr h="428750">
                <a:tc>
                  <a:txBody>
                    <a:bodyPr/>
                    <a:lstStyle/>
                    <a:p>
                      <a:pPr algn="l"/>
                      <a:r>
                        <a:rPr kumimoji="1" lang="ja-JP" altLang="en-US" sz="1200" dirty="0">
                          <a:solidFill>
                            <a:schemeClr val="tx1"/>
                          </a:solidFill>
                        </a:rPr>
                        <a:t>食費</a:t>
                      </a:r>
                    </a:p>
                  </a:txBody>
                  <a:tcPr marL="91426" marR="91426" marT="47682" marB="47682" anchor="ctr">
                    <a:lnL w="12700" cap="flat" cmpd="sng" algn="ctr">
                      <a:solidFill>
                        <a:srgbClr val="4BACC6"/>
                      </a:solidFill>
                      <a:prstDash val="solid"/>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solidFill>
                      <a:srgbClr val="FFAAB0"/>
                    </a:solidFill>
                  </a:tcPr>
                </a:tc>
                <a:tc>
                  <a:txBody>
                    <a:bodyPr/>
                    <a:lstStyle/>
                    <a:p>
                      <a:endParaRPr kumimoji="1" lang="ja-JP" altLang="en-US" sz="1800"/>
                    </a:p>
                  </a:txBody>
                  <a:tcPr marL="91426" marR="91426" marT="47682" marB="47682" anchor="ctr">
                    <a:lnL w="38100" cap="flat" cmpd="sng" algn="ctr">
                      <a:solidFill>
                        <a:srgbClr val="4BACC6"/>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tcPr>
                </a:tc>
                <a:tc>
                  <a:txBody>
                    <a:bodyPr/>
                    <a:lstStyle/>
                    <a:p>
                      <a:endParaRPr kumimoji="1" lang="ja-JP" altLang="en-US" sz="1800"/>
                    </a:p>
                  </a:txBody>
                  <a:tcPr marL="91426" marR="91426" marT="47682" marB="47682" anchor="ctr">
                    <a:lnL w="12700" cap="flat" cmpd="sng" algn="ctr">
                      <a:solidFill>
                        <a:srgbClr val="3FB4D5"/>
                      </a:solidFill>
                      <a:prstDash val="solid"/>
                      <a:round/>
                      <a:headEnd type="none" w="med" len="med"/>
                      <a:tailEnd type="none" w="med" len="med"/>
                    </a:lnL>
                    <a:lnR w="12700" cap="flat" cmpd="sng" algn="ctr">
                      <a:solidFill>
                        <a:srgbClr val="4BACC6">
                          <a:lumMod val="40000"/>
                          <a:lumOff val="60000"/>
                        </a:srgbClr>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tcPr>
                </a:tc>
                <a:tc>
                  <a:txBody>
                    <a:bodyPr/>
                    <a:lstStyle/>
                    <a:p>
                      <a:endParaRPr kumimoji="1" lang="ja-JP" altLang="en-US" sz="1800"/>
                    </a:p>
                  </a:txBody>
                  <a:tcPr marL="91426" marR="91426" marT="47682" marB="47682" anchor="ctr">
                    <a:lnL w="12700" cap="flat" cmpd="sng" algn="ctr">
                      <a:solidFill>
                        <a:srgbClr val="4BACC6">
                          <a:lumMod val="40000"/>
                          <a:lumOff val="60000"/>
                        </a:srgbClr>
                      </a:solidFill>
                      <a:prstDash val="sysDot"/>
                      <a:round/>
                      <a:headEnd type="none" w="med" len="med"/>
                      <a:tailEnd type="none" w="med" len="med"/>
                    </a:lnL>
                    <a:lnR w="9525" cap="flat" cmpd="sng" algn="ctr">
                      <a:solidFill>
                        <a:srgbClr val="4BACC6">
                          <a:lumMod val="60000"/>
                          <a:lumOff val="40000"/>
                        </a:srgbClr>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tcPr>
                </a:tc>
                <a:tc>
                  <a:txBody>
                    <a:bodyPr/>
                    <a:lstStyle/>
                    <a:p>
                      <a:endParaRPr kumimoji="1" lang="ja-JP" altLang="en-US" sz="1800"/>
                    </a:p>
                  </a:txBody>
                  <a:tcPr marL="91426" marR="91426" marT="47682" marB="47682" anchor="ctr">
                    <a:lnL w="9525" cap="flat" cmpd="sng" algn="ctr">
                      <a:solidFill>
                        <a:srgbClr val="4BACC6">
                          <a:lumMod val="60000"/>
                          <a:lumOff val="40000"/>
                        </a:srgbClr>
                      </a:solidFill>
                      <a:prstDash val="sysDot"/>
                      <a:round/>
                      <a:headEnd type="none" w="med" len="med"/>
                      <a:tailEnd type="none" w="med" len="med"/>
                    </a:lnL>
                    <a:lnR w="12700" cap="flat" cmpd="sng" algn="ctr">
                      <a:solidFill>
                        <a:srgbClr val="4BACC6">
                          <a:lumMod val="40000"/>
                          <a:lumOff val="60000"/>
                        </a:srgbClr>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tcPr>
                </a:tc>
                <a:tc>
                  <a:txBody>
                    <a:bodyPr/>
                    <a:lstStyle/>
                    <a:p>
                      <a:pPr algn="r"/>
                      <a:r>
                        <a:rPr kumimoji="1" lang="en-US" altLang="ja-JP" sz="1000" dirty="0">
                          <a:solidFill>
                            <a:schemeClr val="tx1"/>
                          </a:solidFill>
                        </a:rPr>
                        <a:t>000</a:t>
                      </a:r>
                      <a:r>
                        <a:rPr kumimoji="1" lang="ja-JP" altLang="en-US" sz="1000" dirty="0">
                          <a:solidFill>
                            <a:schemeClr val="tx1"/>
                          </a:solidFill>
                        </a:rPr>
                        <a:t>円</a:t>
                      </a:r>
                    </a:p>
                  </a:txBody>
                  <a:tcPr marL="91426" marR="91426" marT="47682" marB="47682" anchor="ctr">
                    <a:lnL w="12700" cap="flat" cmpd="sng" algn="ctr">
                      <a:solidFill>
                        <a:srgbClr val="4BACC6">
                          <a:lumMod val="40000"/>
                          <a:lumOff val="60000"/>
                        </a:srgbClr>
                      </a:solidFill>
                      <a:prstDash val="sysDot"/>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algn="ctr"/>
                      <a:r>
                        <a:rPr kumimoji="1" lang="ja-JP" altLang="en-US" sz="600" dirty="0">
                          <a:solidFill>
                            <a:schemeClr val="tx1"/>
                          </a:solidFill>
                        </a:rPr>
                        <a:t>＋</a:t>
                      </a:r>
                      <a:endParaRPr kumimoji="1" lang="en-US" altLang="ja-JP" sz="600" dirty="0">
                        <a:solidFill>
                          <a:schemeClr val="tx1"/>
                        </a:solidFill>
                      </a:endParaRPr>
                    </a:p>
                    <a:p>
                      <a:pPr algn="ctr"/>
                      <a:r>
                        <a:rPr kumimoji="1" lang="ja-JP" altLang="en-US" sz="600" dirty="0">
                          <a:solidFill>
                            <a:schemeClr val="tx1"/>
                          </a:solidFill>
                        </a:rPr>
                        <a:t>－</a:t>
                      </a:r>
                      <a:endParaRPr kumimoji="1" lang="en-US" altLang="ja-JP" sz="600" dirty="0">
                        <a:solidFill>
                          <a:schemeClr val="tx1"/>
                        </a:solidFill>
                      </a:endParaRPr>
                    </a:p>
                  </a:txBody>
                  <a:tcPr marL="91426" marR="91426" marT="47682" marB="47682" anchor="ctr">
                    <a:lnL w="38100" cap="flat" cmpd="sng" algn="ctr">
                      <a:solidFill>
                        <a:srgbClr val="4BACC6"/>
                      </a:solidFill>
                      <a:prstDash val="solid"/>
                      <a:round/>
                      <a:headEnd type="none" w="med" len="med"/>
                      <a:tailEnd type="none" w="med" len="med"/>
                    </a:lnL>
                    <a:lnR w="9525" cap="flat" cmpd="sng" algn="ctr">
                      <a:solidFill>
                        <a:srgbClr val="4BACC6">
                          <a:lumMod val="60000"/>
                          <a:lumOff val="40000"/>
                        </a:srgbClr>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en-US" altLang="ja-JP" sz="1300" dirty="0">
                        <a:solidFill>
                          <a:schemeClr val="tx1"/>
                        </a:solidFill>
                      </a:endParaRPr>
                    </a:p>
                  </a:txBody>
                  <a:tcPr marL="91426" marR="91426" marT="47682" marB="47682" anchor="ctr">
                    <a:lnL w="9525" cap="flat" cmpd="sng" algn="ctr">
                      <a:solidFill>
                        <a:srgbClr val="4BACC6">
                          <a:lumMod val="60000"/>
                          <a:lumOff val="40000"/>
                        </a:srgbClr>
                      </a:solidFill>
                      <a:prstDash val="sysDot"/>
                      <a:round/>
                      <a:headEnd type="none" w="med" len="med"/>
                      <a:tailEnd type="none" w="med" len="med"/>
                    </a:lnL>
                    <a:lnR w="9525" cap="flat" cmpd="sng" algn="ctr">
                      <a:solidFill>
                        <a:srgbClr val="4BACC6">
                          <a:lumMod val="60000"/>
                          <a:lumOff val="40000"/>
                        </a:srgbClr>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en-US" altLang="ja-JP" sz="1300" dirty="0">
                        <a:solidFill>
                          <a:schemeClr val="tx1"/>
                        </a:solidFill>
                      </a:endParaRPr>
                    </a:p>
                  </a:txBody>
                  <a:tcPr marL="91426" marR="91426" marT="47682" marB="47682" anchor="ctr">
                    <a:lnL w="9525" cap="flat" cmpd="sng" algn="ctr">
                      <a:solidFill>
                        <a:srgbClr val="4BACC6">
                          <a:lumMod val="60000"/>
                          <a:lumOff val="40000"/>
                        </a:srgbClr>
                      </a:solidFill>
                      <a:prstDash val="sysDot"/>
                      <a:round/>
                      <a:headEnd type="none" w="med" len="med"/>
                      <a:tailEnd type="none" w="med" len="med"/>
                    </a:lnL>
                    <a:lnR w="9525" cap="flat" cmpd="sng" algn="ctr">
                      <a:solidFill>
                        <a:srgbClr val="4BACC6">
                          <a:lumMod val="60000"/>
                          <a:lumOff val="40000"/>
                        </a:srgbClr>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000" dirty="0">
                          <a:solidFill>
                            <a:schemeClr val="tx1"/>
                          </a:solidFill>
                        </a:rPr>
                        <a:t>000</a:t>
                      </a:r>
                      <a:r>
                        <a:rPr kumimoji="1" lang="ja-JP" altLang="en-US" sz="1000" dirty="0">
                          <a:solidFill>
                            <a:schemeClr val="tx1"/>
                          </a:solidFill>
                        </a:rPr>
                        <a:t>円</a:t>
                      </a:r>
                    </a:p>
                  </a:txBody>
                  <a:tcPr marL="91426" marR="91426" marT="47682" marB="47682" anchor="ctr">
                    <a:lnL w="9525" cap="flat" cmpd="sng" algn="ctr">
                      <a:solidFill>
                        <a:srgbClr val="4BACC6">
                          <a:lumMod val="60000"/>
                          <a:lumOff val="40000"/>
                        </a:srgbClr>
                      </a:solidFill>
                      <a:prstDash val="sysDot"/>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800" dirty="0"/>
                    </a:p>
                  </a:txBody>
                  <a:tcPr marL="91426" marR="91426" marT="47682" marB="47682" anchor="ctr">
                    <a:lnL w="12700" cap="flat" cmpd="sng" algn="ctr">
                      <a:solidFill>
                        <a:srgbClr val="4BACC6"/>
                      </a:solidFill>
                      <a:prstDash val="solid"/>
                      <a:round/>
                      <a:headEnd type="none" w="med" len="med"/>
                      <a:tailEnd type="none" w="med" len="med"/>
                    </a:lnL>
                    <a:lnR w="9525" cap="flat" cmpd="sng" algn="ctr">
                      <a:solidFill>
                        <a:srgbClr val="4BACC6">
                          <a:lumMod val="60000"/>
                          <a:lumOff val="40000"/>
                        </a:srgbClr>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tcPr>
                </a:tc>
                <a:tc>
                  <a:txBody>
                    <a:bodyPr/>
                    <a:lstStyle/>
                    <a:p>
                      <a:endParaRPr kumimoji="1" lang="ja-JP" altLang="en-US" sz="1800"/>
                    </a:p>
                  </a:txBody>
                  <a:tcPr marL="91426" marR="91426" marT="47682" marB="47682" anchor="ctr">
                    <a:lnL w="9525" cap="flat" cmpd="sng" algn="ctr">
                      <a:solidFill>
                        <a:srgbClr val="4BACC6">
                          <a:lumMod val="60000"/>
                          <a:lumOff val="40000"/>
                        </a:srgbClr>
                      </a:solidFill>
                      <a:prstDash val="sysDot"/>
                      <a:round/>
                      <a:headEnd type="none" w="med" len="med"/>
                      <a:tailEnd type="none" w="med" len="med"/>
                    </a:lnL>
                    <a:lnR w="9525" cap="flat" cmpd="sng" algn="ctr">
                      <a:solidFill>
                        <a:srgbClr val="4BACC6">
                          <a:lumMod val="60000"/>
                          <a:lumOff val="40000"/>
                        </a:srgbClr>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tcPr>
                </a:tc>
                <a:tc>
                  <a:txBody>
                    <a:bodyPr/>
                    <a:lstStyle/>
                    <a:p>
                      <a:endParaRPr kumimoji="1" lang="ja-JP" altLang="en-US" sz="1800"/>
                    </a:p>
                  </a:txBody>
                  <a:tcPr marL="91426" marR="91426" marT="47682" marB="47682" anchor="ctr">
                    <a:lnL w="9525" cap="flat" cmpd="sng" algn="ctr">
                      <a:solidFill>
                        <a:srgbClr val="4BACC6">
                          <a:lumMod val="60000"/>
                          <a:lumOff val="40000"/>
                        </a:srgbClr>
                      </a:solidFill>
                      <a:prstDash val="sysDot"/>
                      <a:round/>
                      <a:headEnd type="none" w="med" len="med"/>
                      <a:tailEnd type="none" w="med" len="med"/>
                    </a:lnL>
                    <a:lnR w="9525" cap="flat" cmpd="sng" algn="ctr">
                      <a:solidFill>
                        <a:srgbClr val="4BACC6">
                          <a:lumMod val="60000"/>
                          <a:lumOff val="40000"/>
                        </a:srgbClr>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tcPr>
                </a:tc>
                <a:tc>
                  <a:txBody>
                    <a:bodyPr/>
                    <a:lstStyle/>
                    <a:p>
                      <a:pPr algn="r"/>
                      <a:r>
                        <a:rPr kumimoji="1" lang="en-US" altLang="ja-JP" sz="1000" dirty="0">
                          <a:solidFill>
                            <a:schemeClr val="tx1"/>
                          </a:solidFill>
                        </a:rPr>
                        <a:t>000</a:t>
                      </a:r>
                      <a:r>
                        <a:rPr kumimoji="1" lang="ja-JP" altLang="en-US" sz="1000" dirty="0">
                          <a:solidFill>
                            <a:schemeClr val="tx1"/>
                          </a:solidFill>
                        </a:rPr>
                        <a:t>円</a:t>
                      </a:r>
                    </a:p>
                  </a:txBody>
                  <a:tcPr marL="91426" marR="91426" marT="47682" marB="47682" anchor="ctr">
                    <a:lnL w="9525" cap="flat" cmpd="sng" algn="ctr">
                      <a:solidFill>
                        <a:srgbClr val="4BACC6">
                          <a:lumMod val="60000"/>
                          <a:lumOff val="40000"/>
                        </a:srgbClr>
                      </a:solidFill>
                      <a:prstDash val="sysDot"/>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tcPr>
                </a:tc>
                <a:tc>
                  <a:txBody>
                    <a:bodyPr/>
                    <a:lstStyle/>
                    <a:p>
                      <a:endParaRPr kumimoji="1" lang="ja-JP" altLang="en-US" sz="1800" dirty="0"/>
                    </a:p>
                  </a:txBody>
                  <a:tcPr marL="91426" marR="91426" marT="47682" marB="47682" anchor="ctr">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tcPr>
                </a:tc>
                <a:extLst>
                  <a:ext uri="{0D108BD9-81ED-4DB2-BD59-A6C34878D82A}">
                    <a16:rowId xmlns:a16="http://schemas.microsoft.com/office/drawing/2014/main" val="10005"/>
                  </a:ext>
                </a:extLst>
              </a:tr>
              <a:tr h="428750">
                <a:tc>
                  <a:txBody>
                    <a:bodyPr/>
                    <a:lstStyle/>
                    <a:p>
                      <a:pPr algn="l"/>
                      <a:r>
                        <a:rPr kumimoji="1" lang="ja-JP" altLang="en-US" sz="1200" dirty="0">
                          <a:solidFill>
                            <a:schemeClr val="tx1"/>
                          </a:solidFill>
                        </a:rPr>
                        <a:t>交通費</a:t>
                      </a:r>
                    </a:p>
                  </a:txBody>
                  <a:tcPr marL="91426" marR="91426" marT="47682" marB="47682" anchor="ctr">
                    <a:lnL w="12700" cap="flat" cmpd="sng" algn="ctr">
                      <a:solidFill>
                        <a:srgbClr val="4BACC6"/>
                      </a:solidFill>
                      <a:prstDash val="solid"/>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solidFill>
                      <a:srgbClr val="CCC1DA"/>
                    </a:solidFill>
                  </a:tcPr>
                </a:tc>
                <a:tc>
                  <a:txBody>
                    <a:bodyPr/>
                    <a:lstStyle/>
                    <a:p>
                      <a:endParaRPr kumimoji="1" lang="ja-JP" altLang="en-US" sz="1800"/>
                    </a:p>
                  </a:txBody>
                  <a:tcPr marL="91426" marR="91426" marT="47682" marB="47682" anchor="ctr">
                    <a:lnL w="38100" cap="flat" cmpd="sng" algn="ctr">
                      <a:solidFill>
                        <a:srgbClr val="4BACC6"/>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tcPr>
                </a:tc>
                <a:tc>
                  <a:txBody>
                    <a:bodyPr/>
                    <a:lstStyle/>
                    <a:p>
                      <a:endParaRPr kumimoji="1" lang="ja-JP" altLang="en-US" sz="1800"/>
                    </a:p>
                  </a:txBody>
                  <a:tcPr marL="91426" marR="91426" marT="47682" marB="47682" anchor="ctr">
                    <a:lnL w="12700" cap="flat" cmpd="sng" algn="ctr">
                      <a:solidFill>
                        <a:srgbClr val="3FB4D5"/>
                      </a:solidFill>
                      <a:prstDash val="solid"/>
                      <a:round/>
                      <a:headEnd type="none" w="med" len="med"/>
                      <a:tailEnd type="none" w="med" len="med"/>
                    </a:lnL>
                    <a:lnR w="12700" cap="flat" cmpd="sng" algn="ctr">
                      <a:solidFill>
                        <a:srgbClr val="4BACC6">
                          <a:lumMod val="40000"/>
                          <a:lumOff val="60000"/>
                        </a:srgbClr>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tcPr>
                </a:tc>
                <a:tc>
                  <a:txBody>
                    <a:bodyPr/>
                    <a:lstStyle/>
                    <a:p>
                      <a:endParaRPr kumimoji="1" lang="ja-JP" altLang="en-US" sz="1800" dirty="0"/>
                    </a:p>
                  </a:txBody>
                  <a:tcPr marL="91426" marR="91426" marT="47682" marB="47682" anchor="ctr">
                    <a:lnL w="12700" cap="flat" cmpd="sng" algn="ctr">
                      <a:solidFill>
                        <a:srgbClr val="4BACC6">
                          <a:lumMod val="40000"/>
                          <a:lumOff val="60000"/>
                        </a:srgbClr>
                      </a:solidFill>
                      <a:prstDash val="sysDot"/>
                      <a:round/>
                      <a:headEnd type="none" w="med" len="med"/>
                      <a:tailEnd type="none" w="med" len="med"/>
                    </a:lnL>
                    <a:lnR w="9525" cap="flat" cmpd="sng" algn="ctr">
                      <a:solidFill>
                        <a:srgbClr val="4BACC6">
                          <a:lumMod val="60000"/>
                          <a:lumOff val="40000"/>
                        </a:srgbClr>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tcPr>
                </a:tc>
                <a:tc>
                  <a:txBody>
                    <a:bodyPr/>
                    <a:lstStyle/>
                    <a:p>
                      <a:endParaRPr kumimoji="1" lang="ja-JP" altLang="en-US" sz="1800" dirty="0"/>
                    </a:p>
                  </a:txBody>
                  <a:tcPr marL="91426" marR="91426" marT="47682" marB="47682" anchor="ctr">
                    <a:lnL w="9525" cap="flat" cmpd="sng" algn="ctr">
                      <a:solidFill>
                        <a:srgbClr val="4BACC6">
                          <a:lumMod val="60000"/>
                          <a:lumOff val="40000"/>
                        </a:srgbClr>
                      </a:solidFill>
                      <a:prstDash val="sysDot"/>
                      <a:round/>
                      <a:headEnd type="none" w="med" len="med"/>
                      <a:tailEnd type="none" w="med" len="med"/>
                    </a:lnL>
                    <a:lnR w="12700" cap="flat" cmpd="sng" algn="ctr">
                      <a:solidFill>
                        <a:srgbClr val="4BACC6">
                          <a:lumMod val="40000"/>
                          <a:lumOff val="60000"/>
                        </a:srgbClr>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tcPr>
                </a:tc>
                <a:tc>
                  <a:txBody>
                    <a:bodyPr/>
                    <a:lstStyle/>
                    <a:p>
                      <a:pPr algn="r"/>
                      <a:r>
                        <a:rPr kumimoji="1" lang="en-US" altLang="ja-JP" sz="1000" dirty="0">
                          <a:solidFill>
                            <a:schemeClr val="tx1"/>
                          </a:solidFill>
                        </a:rPr>
                        <a:t>000</a:t>
                      </a:r>
                      <a:r>
                        <a:rPr kumimoji="1" lang="ja-JP" altLang="en-US" sz="1000" dirty="0">
                          <a:solidFill>
                            <a:schemeClr val="tx1"/>
                          </a:solidFill>
                        </a:rPr>
                        <a:t>円</a:t>
                      </a:r>
                    </a:p>
                  </a:txBody>
                  <a:tcPr marL="91426" marR="91426" marT="47682" marB="47682" anchor="ctr">
                    <a:lnL w="12700" cap="flat" cmpd="sng" algn="ctr">
                      <a:solidFill>
                        <a:srgbClr val="4BACC6">
                          <a:lumMod val="40000"/>
                          <a:lumOff val="60000"/>
                        </a:srgbClr>
                      </a:solidFill>
                      <a:prstDash val="sysDot"/>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algn="ctr"/>
                      <a:r>
                        <a:rPr kumimoji="1" lang="ja-JP" altLang="en-US" sz="600" dirty="0">
                          <a:solidFill>
                            <a:schemeClr val="tx1"/>
                          </a:solidFill>
                        </a:rPr>
                        <a:t>＋</a:t>
                      </a:r>
                      <a:endParaRPr kumimoji="1" lang="en-US" altLang="ja-JP" sz="600" dirty="0">
                        <a:solidFill>
                          <a:schemeClr val="tx1"/>
                        </a:solidFill>
                      </a:endParaRPr>
                    </a:p>
                    <a:p>
                      <a:pPr algn="ctr"/>
                      <a:r>
                        <a:rPr kumimoji="1" lang="ja-JP" altLang="en-US" sz="600" dirty="0">
                          <a:solidFill>
                            <a:schemeClr val="tx1"/>
                          </a:solidFill>
                        </a:rPr>
                        <a:t>－</a:t>
                      </a:r>
                      <a:endParaRPr kumimoji="1" lang="en-US" altLang="ja-JP" sz="600" dirty="0">
                        <a:solidFill>
                          <a:schemeClr val="tx1"/>
                        </a:solidFill>
                      </a:endParaRPr>
                    </a:p>
                  </a:txBody>
                  <a:tcPr marL="91426" marR="91426" marT="47682" marB="47682" anchor="ctr">
                    <a:lnL w="38100" cap="flat" cmpd="sng" algn="ctr">
                      <a:solidFill>
                        <a:srgbClr val="4BACC6"/>
                      </a:solidFill>
                      <a:prstDash val="solid"/>
                      <a:round/>
                      <a:headEnd type="none" w="med" len="med"/>
                      <a:tailEnd type="none" w="med" len="med"/>
                    </a:lnL>
                    <a:lnR w="9525" cap="flat" cmpd="sng" algn="ctr">
                      <a:solidFill>
                        <a:srgbClr val="4BACC6">
                          <a:lumMod val="60000"/>
                          <a:lumOff val="40000"/>
                        </a:srgbClr>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en-US" altLang="ja-JP" sz="1300" dirty="0">
                        <a:solidFill>
                          <a:schemeClr val="tx1"/>
                        </a:solidFill>
                      </a:endParaRPr>
                    </a:p>
                  </a:txBody>
                  <a:tcPr marL="91426" marR="91426" marT="47682" marB="47682" anchor="ctr">
                    <a:lnL w="9525" cap="flat" cmpd="sng" algn="ctr">
                      <a:solidFill>
                        <a:srgbClr val="4BACC6">
                          <a:lumMod val="60000"/>
                          <a:lumOff val="40000"/>
                        </a:srgbClr>
                      </a:solidFill>
                      <a:prstDash val="sysDot"/>
                      <a:round/>
                      <a:headEnd type="none" w="med" len="med"/>
                      <a:tailEnd type="none" w="med" len="med"/>
                    </a:lnL>
                    <a:lnR w="9525" cap="flat" cmpd="sng" algn="ctr">
                      <a:solidFill>
                        <a:srgbClr val="4BACC6">
                          <a:lumMod val="60000"/>
                          <a:lumOff val="40000"/>
                        </a:srgbClr>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en-US" altLang="ja-JP" sz="1300" dirty="0">
                        <a:solidFill>
                          <a:schemeClr val="tx1"/>
                        </a:solidFill>
                      </a:endParaRPr>
                    </a:p>
                  </a:txBody>
                  <a:tcPr marL="91426" marR="91426" marT="47682" marB="47682" anchor="ctr">
                    <a:lnL w="9525" cap="flat" cmpd="sng" algn="ctr">
                      <a:solidFill>
                        <a:srgbClr val="4BACC6">
                          <a:lumMod val="60000"/>
                          <a:lumOff val="40000"/>
                        </a:srgbClr>
                      </a:solidFill>
                      <a:prstDash val="sysDot"/>
                      <a:round/>
                      <a:headEnd type="none" w="med" len="med"/>
                      <a:tailEnd type="none" w="med" len="med"/>
                    </a:lnL>
                    <a:lnR w="9525" cap="flat" cmpd="sng" algn="ctr">
                      <a:solidFill>
                        <a:srgbClr val="4BACC6">
                          <a:lumMod val="60000"/>
                          <a:lumOff val="40000"/>
                        </a:srgbClr>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000" dirty="0">
                          <a:solidFill>
                            <a:schemeClr val="tx1"/>
                          </a:solidFill>
                        </a:rPr>
                        <a:t>000</a:t>
                      </a:r>
                      <a:r>
                        <a:rPr kumimoji="1" lang="ja-JP" altLang="en-US" sz="1000" dirty="0">
                          <a:solidFill>
                            <a:schemeClr val="tx1"/>
                          </a:solidFill>
                        </a:rPr>
                        <a:t>円</a:t>
                      </a:r>
                    </a:p>
                  </a:txBody>
                  <a:tcPr marL="91426" marR="91426" marT="47682" marB="47682" anchor="ctr">
                    <a:lnL w="9525" cap="flat" cmpd="sng" algn="ctr">
                      <a:solidFill>
                        <a:srgbClr val="4BACC6">
                          <a:lumMod val="60000"/>
                          <a:lumOff val="40000"/>
                        </a:srgbClr>
                      </a:solidFill>
                      <a:prstDash val="sysDot"/>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800" dirty="0"/>
                    </a:p>
                  </a:txBody>
                  <a:tcPr marL="91426" marR="91426" marT="47682" marB="47682" anchor="ctr">
                    <a:lnL w="12700" cap="flat" cmpd="sng" algn="ctr">
                      <a:solidFill>
                        <a:srgbClr val="4BACC6"/>
                      </a:solidFill>
                      <a:prstDash val="solid"/>
                      <a:round/>
                      <a:headEnd type="none" w="med" len="med"/>
                      <a:tailEnd type="none" w="med" len="med"/>
                    </a:lnL>
                    <a:lnR w="9525" cap="flat" cmpd="sng" algn="ctr">
                      <a:solidFill>
                        <a:srgbClr val="4BACC6">
                          <a:lumMod val="60000"/>
                          <a:lumOff val="40000"/>
                        </a:srgbClr>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tcPr>
                </a:tc>
                <a:tc>
                  <a:txBody>
                    <a:bodyPr/>
                    <a:lstStyle/>
                    <a:p>
                      <a:endParaRPr kumimoji="1" lang="ja-JP" altLang="en-US" sz="1800"/>
                    </a:p>
                  </a:txBody>
                  <a:tcPr marL="91426" marR="91426" marT="47682" marB="47682" anchor="ctr">
                    <a:lnL w="9525" cap="flat" cmpd="sng" algn="ctr">
                      <a:solidFill>
                        <a:srgbClr val="4BACC6">
                          <a:lumMod val="60000"/>
                          <a:lumOff val="40000"/>
                        </a:srgbClr>
                      </a:solidFill>
                      <a:prstDash val="sysDot"/>
                      <a:round/>
                      <a:headEnd type="none" w="med" len="med"/>
                      <a:tailEnd type="none" w="med" len="med"/>
                    </a:lnL>
                    <a:lnR w="9525" cap="flat" cmpd="sng" algn="ctr">
                      <a:solidFill>
                        <a:srgbClr val="4BACC6">
                          <a:lumMod val="60000"/>
                          <a:lumOff val="40000"/>
                        </a:srgbClr>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tcPr>
                </a:tc>
                <a:tc>
                  <a:txBody>
                    <a:bodyPr/>
                    <a:lstStyle/>
                    <a:p>
                      <a:endParaRPr kumimoji="1" lang="ja-JP" altLang="en-US" sz="1800"/>
                    </a:p>
                  </a:txBody>
                  <a:tcPr marL="91426" marR="91426" marT="47682" marB="47682" anchor="ctr">
                    <a:lnL w="9525" cap="flat" cmpd="sng" algn="ctr">
                      <a:solidFill>
                        <a:srgbClr val="4BACC6">
                          <a:lumMod val="60000"/>
                          <a:lumOff val="40000"/>
                        </a:srgbClr>
                      </a:solidFill>
                      <a:prstDash val="sysDot"/>
                      <a:round/>
                      <a:headEnd type="none" w="med" len="med"/>
                      <a:tailEnd type="none" w="med" len="med"/>
                    </a:lnL>
                    <a:lnR w="9525" cap="flat" cmpd="sng" algn="ctr">
                      <a:solidFill>
                        <a:srgbClr val="4BACC6">
                          <a:lumMod val="60000"/>
                          <a:lumOff val="40000"/>
                        </a:srgbClr>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tcPr>
                </a:tc>
                <a:tc>
                  <a:txBody>
                    <a:bodyPr/>
                    <a:lstStyle/>
                    <a:p>
                      <a:pPr algn="r"/>
                      <a:r>
                        <a:rPr kumimoji="1" lang="en-US" altLang="ja-JP" sz="1000" dirty="0">
                          <a:solidFill>
                            <a:schemeClr val="tx1"/>
                          </a:solidFill>
                        </a:rPr>
                        <a:t>000</a:t>
                      </a:r>
                      <a:r>
                        <a:rPr kumimoji="1" lang="ja-JP" altLang="en-US" sz="1000" dirty="0">
                          <a:solidFill>
                            <a:schemeClr val="tx1"/>
                          </a:solidFill>
                        </a:rPr>
                        <a:t>円</a:t>
                      </a:r>
                    </a:p>
                  </a:txBody>
                  <a:tcPr marL="91426" marR="91426" marT="47682" marB="47682" anchor="ctr">
                    <a:lnL w="9525" cap="flat" cmpd="sng" algn="ctr">
                      <a:solidFill>
                        <a:srgbClr val="4BACC6">
                          <a:lumMod val="60000"/>
                          <a:lumOff val="40000"/>
                        </a:srgbClr>
                      </a:solidFill>
                      <a:prstDash val="sysDot"/>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tcPr>
                </a:tc>
                <a:tc>
                  <a:txBody>
                    <a:bodyPr/>
                    <a:lstStyle/>
                    <a:p>
                      <a:endParaRPr kumimoji="1" lang="ja-JP" altLang="en-US" sz="1800"/>
                    </a:p>
                  </a:txBody>
                  <a:tcPr marL="91426" marR="91426" marT="47682" marB="47682" anchor="ctr">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tcPr>
                </a:tc>
                <a:extLst>
                  <a:ext uri="{0D108BD9-81ED-4DB2-BD59-A6C34878D82A}">
                    <a16:rowId xmlns:a16="http://schemas.microsoft.com/office/drawing/2014/main" val="10006"/>
                  </a:ext>
                </a:extLst>
              </a:tr>
              <a:tr h="428750">
                <a:tc>
                  <a:txBody>
                    <a:bodyPr/>
                    <a:lstStyle/>
                    <a:p>
                      <a:pPr algn="l"/>
                      <a:r>
                        <a:rPr kumimoji="1" lang="ja-JP" altLang="en-US" sz="1200" dirty="0">
                          <a:solidFill>
                            <a:schemeClr val="tx1"/>
                          </a:solidFill>
                        </a:rPr>
                        <a:t>被服費</a:t>
                      </a:r>
                    </a:p>
                  </a:txBody>
                  <a:tcPr marL="91426" marR="91426" marT="47682" marB="47682" anchor="ctr">
                    <a:lnL w="12700" cap="flat" cmpd="sng" algn="ctr">
                      <a:solidFill>
                        <a:srgbClr val="4BACC6"/>
                      </a:solidFill>
                      <a:prstDash val="solid"/>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solidFill>
                      <a:srgbClr val="C4BD97"/>
                    </a:solidFill>
                  </a:tcPr>
                </a:tc>
                <a:tc>
                  <a:txBody>
                    <a:bodyPr/>
                    <a:lstStyle/>
                    <a:p>
                      <a:endParaRPr kumimoji="1" lang="ja-JP" altLang="en-US" sz="1800"/>
                    </a:p>
                  </a:txBody>
                  <a:tcPr marL="91426" marR="91426" marT="47682" marB="47682" anchor="ctr">
                    <a:lnL w="38100" cap="flat" cmpd="sng" algn="ctr">
                      <a:solidFill>
                        <a:srgbClr val="4BACC6"/>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tcPr>
                </a:tc>
                <a:tc>
                  <a:txBody>
                    <a:bodyPr/>
                    <a:lstStyle/>
                    <a:p>
                      <a:endParaRPr kumimoji="1" lang="ja-JP" altLang="en-US" sz="1800"/>
                    </a:p>
                  </a:txBody>
                  <a:tcPr marL="91426" marR="91426" marT="47682" marB="47682" anchor="ctr">
                    <a:lnL w="12700" cap="flat" cmpd="sng" algn="ctr">
                      <a:solidFill>
                        <a:srgbClr val="3FB4D5"/>
                      </a:solidFill>
                      <a:prstDash val="solid"/>
                      <a:round/>
                      <a:headEnd type="none" w="med" len="med"/>
                      <a:tailEnd type="none" w="med" len="med"/>
                    </a:lnL>
                    <a:lnR w="12700" cap="flat" cmpd="sng" algn="ctr">
                      <a:solidFill>
                        <a:srgbClr val="4BACC6">
                          <a:lumMod val="40000"/>
                          <a:lumOff val="60000"/>
                        </a:srgbClr>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tcPr>
                </a:tc>
                <a:tc>
                  <a:txBody>
                    <a:bodyPr/>
                    <a:lstStyle/>
                    <a:p>
                      <a:endParaRPr kumimoji="1" lang="ja-JP" altLang="en-US" sz="1800"/>
                    </a:p>
                  </a:txBody>
                  <a:tcPr marL="91426" marR="91426" marT="47682" marB="47682" anchor="ctr">
                    <a:lnL w="12700" cap="flat" cmpd="sng" algn="ctr">
                      <a:solidFill>
                        <a:srgbClr val="4BACC6">
                          <a:lumMod val="40000"/>
                          <a:lumOff val="60000"/>
                        </a:srgbClr>
                      </a:solidFill>
                      <a:prstDash val="sysDot"/>
                      <a:round/>
                      <a:headEnd type="none" w="med" len="med"/>
                      <a:tailEnd type="none" w="med" len="med"/>
                    </a:lnL>
                    <a:lnR w="9525" cap="flat" cmpd="sng" algn="ctr">
                      <a:solidFill>
                        <a:srgbClr val="4BACC6">
                          <a:lumMod val="60000"/>
                          <a:lumOff val="40000"/>
                        </a:srgbClr>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tcPr>
                </a:tc>
                <a:tc>
                  <a:txBody>
                    <a:bodyPr/>
                    <a:lstStyle/>
                    <a:p>
                      <a:endParaRPr kumimoji="1" lang="ja-JP" altLang="en-US" sz="1800"/>
                    </a:p>
                  </a:txBody>
                  <a:tcPr marL="91426" marR="91426" marT="47682" marB="47682" anchor="ctr">
                    <a:lnL w="9525" cap="flat" cmpd="sng" algn="ctr">
                      <a:solidFill>
                        <a:srgbClr val="4BACC6">
                          <a:lumMod val="60000"/>
                          <a:lumOff val="40000"/>
                        </a:srgbClr>
                      </a:solidFill>
                      <a:prstDash val="sysDot"/>
                      <a:round/>
                      <a:headEnd type="none" w="med" len="med"/>
                      <a:tailEnd type="none" w="med" len="med"/>
                    </a:lnL>
                    <a:lnR w="12700" cap="flat" cmpd="sng" algn="ctr">
                      <a:solidFill>
                        <a:srgbClr val="4BACC6">
                          <a:lumMod val="40000"/>
                          <a:lumOff val="60000"/>
                        </a:srgbClr>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tcPr>
                </a:tc>
                <a:tc>
                  <a:txBody>
                    <a:bodyPr/>
                    <a:lstStyle/>
                    <a:p>
                      <a:pPr algn="r"/>
                      <a:r>
                        <a:rPr kumimoji="1" lang="en-US" altLang="ja-JP" sz="1000" dirty="0">
                          <a:solidFill>
                            <a:schemeClr val="tx1"/>
                          </a:solidFill>
                        </a:rPr>
                        <a:t>000</a:t>
                      </a:r>
                      <a:r>
                        <a:rPr kumimoji="1" lang="ja-JP" altLang="en-US" sz="1000" dirty="0">
                          <a:solidFill>
                            <a:schemeClr val="tx1"/>
                          </a:solidFill>
                        </a:rPr>
                        <a:t>円</a:t>
                      </a:r>
                    </a:p>
                  </a:txBody>
                  <a:tcPr marL="91426" marR="91426" marT="47682" marB="47682" anchor="ctr">
                    <a:lnL w="12700" cap="flat" cmpd="sng" algn="ctr">
                      <a:solidFill>
                        <a:srgbClr val="4BACC6">
                          <a:lumMod val="40000"/>
                          <a:lumOff val="60000"/>
                        </a:srgbClr>
                      </a:solidFill>
                      <a:prstDash val="sysDot"/>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algn="ctr"/>
                      <a:r>
                        <a:rPr kumimoji="1" lang="ja-JP" altLang="en-US" sz="600" dirty="0">
                          <a:solidFill>
                            <a:schemeClr val="tx1"/>
                          </a:solidFill>
                        </a:rPr>
                        <a:t>＋</a:t>
                      </a:r>
                      <a:endParaRPr kumimoji="1" lang="en-US" altLang="ja-JP" sz="600" dirty="0">
                        <a:solidFill>
                          <a:schemeClr val="tx1"/>
                        </a:solidFill>
                      </a:endParaRPr>
                    </a:p>
                    <a:p>
                      <a:pPr algn="ctr"/>
                      <a:r>
                        <a:rPr kumimoji="1" lang="ja-JP" altLang="en-US" sz="600" dirty="0">
                          <a:solidFill>
                            <a:schemeClr val="tx1"/>
                          </a:solidFill>
                        </a:rPr>
                        <a:t>－</a:t>
                      </a:r>
                      <a:endParaRPr kumimoji="1" lang="en-US" altLang="ja-JP" sz="600" dirty="0">
                        <a:solidFill>
                          <a:schemeClr val="tx1"/>
                        </a:solidFill>
                      </a:endParaRPr>
                    </a:p>
                  </a:txBody>
                  <a:tcPr marL="91426" marR="91426" marT="47682" marB="47682" anchor="ctr">
                    <a:lnL w="38100" cap="flat" cmpd="sng" algn="ctr">
                      <a:solidFill>
                        <a:srgbClr val="4BACC6"/>
                      </a:solidFill>
                      <a:prstDash val="solid"/>
                      <a:round/>
                      <a:headEnd type="none" w="med" len="med"/>
                      <a:tailEnd type="none" w="med" len="med"/>
                    </a:lnL>
                    <a:lnR w="9525" cap="flat" cmpd="sng" algn="ctr">
                      <a:solidFill>
                        <a:srgbClr val="4BACC6">
                          <a:lumMod val="60000"/>
                          <a:lumOff val="40000"/>
                        </a:srgbClr>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en-US" altLang="ja-JP" sz="1300" dirty="0">
                        <a:solidFill>
                          <a:schemeClr val="tx1"/>
                        </a:solidFill>
                      </a:endParaRPr>
                    </a:p>
                  </a:txBody>
                  <a:tcPr marL="91426" marR="91426" marT="47682" marB="47682" anchor="ctr">
                    <a:lnL w="9525" cap="flat" cmpd="sng" algn="ctr">
                      <a:solidFill>
                        <a:srgbClr val="4BACC6">
                          <a:lumMod val="60000"/>
                          <a:lumOff val="40000"/>
                        </a:srgbClr>
                      </a:solidFill>
                      <a:prstDash val="sysDot"/>
                      <a:round/>
                      <a:headEnd type="none" w="med" len="med"/>
                      <a:tailEnd type="none" w="med" len="med"/>
                    </a:lnL>
                    <a:lnR w="9525" cap="flat" cmpd="sng" algn="ctr">
                      <a:solidFill>
                        <a:srgbClr val="4BACC6">
                          <a:lumMod val="60000"/>
                          <a:lumOff val="40000"/>
                        </a:srgbClr>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en-US" altLang="ja-JP" sz="1300" dirty="0">
                        <a:solidFill>
                          <a:schemeClr val="tx1"/>
                        </a:solidFill>
                      </a:endParaRPr>
                    </a:p>
                  </a:txBody>
                  <a:tcPr marL="91426" marR="91426" marT="47682" marB="47682" anchor="ctr">
                    <a:lnL w="9525" cap="flat" cmpd="sng" algn="ctr">
                      <a:solidFill>
                        <a:srgbClr val="4BACC6">
                          <a:lumMod val="60000"/>
                          <a:lumOff val="40000"/>
                        </a:srgbClr>
                      </a:solidFill>
                      <a:prstDash val="sysDot"/>
                      <a:round/>
                      <a:headEnd type="none" w="med" len="med"/>
                      <a:tailEnd type="none" w="med" len="med"/>
                    </a:lnL>
                    <a:lnR w="9525" cap="flat" cmpd="sng" algn="ctr">
                      <a:solidFill>
                        <a:srgbClr val="4BACC6">
                          <a:lumMod val="60000"/>
                          <a:lumOff val="40000"/>
                        </a:srgbClr>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000" dirty="0">
                          <a:solidFill>
                            <a:schemeClr val="tx1"/>
                          </a:solidFill>
                        </a:rPr>
                        <a:t>000</a:t>
                      </a:r>
                      <a:r>
                        <a:rPr kumimoji="1" lang="ja-JP" altLang="en-US" sz="1000" dirty="0">
                          <a:solidFill>
                            <a:schemeClr val="tx1"/>
                          </a:solidFill>
                        </a:rPr>
                        <a:t>円</a:t>
                      </a:r>
                    </a:p>
                  </a:txBody>
                  <a:tcPr marL="91426" marR="91426" marT="47682" marB="47682" anchor="ctr">
                    <a:lnL w="9525" cap="flat" cmpd="sng" algn="ctr">
                      <a:solidFill>
                        <a:srgbClr val="4BACC6">
                          <a:lumMod val="60000"/>
                          <a:lumOff val="40000"/>
                        </a:srgbClr>
                      </a:solidFill>
                      <a:prstDash val="sysDot"/>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800" dirty="0"/>
                    </a:p>
                  </a:txBody>
                  <a:tcPr marL="91426" marR="91426" marT="47682" marB="47682" anchor="ctr">
                    <a:lnL w="12700" cap="flat" cmpd="sng" algn="ctr">
                      <a:solidFill>
                        <a:srgbClr val="4BACC6"/>
                      </a:solidFill>
                      <a:prstDash val="solid"/>
                      <a:round/>
                      <a:headEnd type="none" w="med" len="med"/>
                      <a:tailEnd type="none" w="med" len="med"/>
                    </a:lnL>
                    <a:lnR w="9525" cap="flat" cmpd="sng" algn="ctr">
                      <a:solidFill>
                        <a:srgbClr val="4BACC6">
                          <a:lumMod val="60000"/>
                          <a:lumOff val="40000"/>
                        </a:srgbClr>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endParaRPr kumimoji="1" lang="ja-JP" altLang="en-US" sz="1800"/>
                    </a:p>
                  </a:txBody>
                  <a:tcPr marL="91426" marR="91426" marT="47682" marB="47682" anchor="ctr">
                    <a:lnL w="9525" cap="flat" cmpd="sng" algn="ctr">
                      <a:solidFill>
                        <a:srgbClr val="4BACC6">
                          <a:lumMod val="60000"/>
                          <a:lumOff val="40000"/>
                        </a:srgbClr>
                      </a:solidFill>
                      <a:prstDash val="sysDot"/>
                      <a:round/>
                      <a:headEnd type="none" w="med" len="med"/>
                      <a:tailEnd type="none" w="med" len="med"/>
                    </a:lnL>
                    <a:lnR w="9525" cap="flat" cmpd="sng" algn="ctr">
                      <a:solidFill>
                        <a:srgbClr val="4BACC6">
                          <a:lumMod val="60000"/>
                          <a:lumOff val="40000"/>
                        </a:srgbClr>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tcPr>
                </a:tc>
                <a:tc>
                  <a:txBody>
                    <a:bodyPr/>
                    <a:lstStyle/>
                    <a:p>
                      <a:endParaRPr kumimoji="1" lang="ja-JP" altLang="en-US" sz="1800"/>
                    </a:p>
                  </a:txBody>
                  <a:tcPr marL="91426" marR="91426" marT="47682" marB="47682" anchor="ctr">
                    <a:lnL w="9525" cap="flat" cmpd="sng" algn="ctr">
                      <a:solidFill>
                        <a:srgbClr val="4BACC6">
                          <a:lumMod val="60000"/>
                          <a:lumOff val="40000"/>
                        </a:srgbClr>
                      </a:solidFill>
                      <a:prstDash val="sysDot"/>
                      <a:round/>
                      <a:headEnd type="none" w="med" len="med"/>
                      <a:tailEnd type="none" w="med" len="med"/>
                    </a:lnL>
                    <a:lnR w="9525" cap="flat" cmpd="sng" algn="ctr">
                      <a:solidFill>
                        <a:srgbClr val="4BACC6">
                          <a:lumMod val="60000"/>
                          <a:lumOff val="40000"/>
                        </a:srgbClr>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tcPr>
                </a:tc>
                <a:tc>
                  <a:txBody>
                    <a:bodyPr/>
                    <a:lstStyle/>
                    <a:p>
                      <a:pPr algn="r"/>
                      <a:r>
                        <a:rPr kumimoji="1" lang="en-US" altLang="ja-JP" sz="1000" dirty="0">
                          <a:solidFill>
                            <a:schemeClr val="tx1"/>
                          </a:solidFill>
                        </a:rPr>
                        <a:t>000</a:t>
                      </a:r>
                      <a:r>
                        <a:rPr kumimoji="1" lang="ja-JP" altLang="en-US" sz="1000" dirty="0">
                          <a:solidFill>
                            <a:schemeClr val="tx1"/>
                          </a:solidFill>
                        </a:rPr>
                        <a:t>円</a:t>
                      </a:r>
                    </a:p>
                  </a:txBody>
                  <a:tcPr marL="91426" marR="91426" marT="47682" marB="47682" anchor="ctr">
                    <a:lnL w="9525" cap="flat" cmpd="sng" algn="ctr">
                      <a:solidFill>
                        <a:srgbClr val="4BACC6">
                          <a:lumMod val="60000"/>
                          <a:lumOff val="40000"/>
                        </a:srgbClr>
                      </a:solidFill>
                      <a:prstDash val="sysDot"/>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tcPr>
                </a:tc>
                <a:tc>
                  <a:txBody>
                    <a:bodyPr/>
                    <a:lstStyle/>
                    <a:p>
                      <a:endParaRPr kumimoji="1" lang="ja-JP" altLang="en-US" sz="1800"/>
                    </a:p>
                  </a:txBody>
                  <a:tcPr marL="91426" marR="91426" marT="47682" marB="47682" anchor="ctr">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tcPr>
                </a:tc>
                <a:extLst>
                  <a:ext uri="{0D108BD9-81ED-4DB2-BD59-A6C34878D82A}">
                    <a16:rowId xmlns:a16="http://schemas.microsoft.com/office/drawing/2014/main" val="10007"/>
                  </a:ext>
                </a:extLst>
              </a:tr>
              <a:tr h="428750">
                <a:tc>
                  <a:txBody>
                    <a:bodyPr/>
                    <a:lstStyle/>
                    <a:p>
                      <a:pPr algn="l"/>
                      <a:r>
                        <a:rPr kumimoji="1" lang="ja-JP" altLang="en-US" sz="1200" dirty="0">
                          <a:solidFill>
                            <a:schemeClr val="tx1"/>
                          </a:solidFill>
                        </a:rPr>
                        <a:t>教養娯楽費</a:t>
                      </a:r>
                    </a:p>
                  </a:txBody>
                  <a:tcPr marL="91426" marR="91426" marT="47682" marB="47682" anchor="ctr">
                    <a:lnL w="12700" cap="flat" cmpd="sng" algn="ctr">
                      <a:solidFill>
                        <a:srgbClr val="3FB4D5"/>
                      </a:solidFill>
                      <a:prstDash val="solid"/>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solidFill>
                      <a:srgbClr val="E7DD5F"/>
                    </a:solidFill>
                  </a:tcPr>
                </a:tc>
                <a:tc>
                  <a:txBody>
                    <a:bodyPr/>
                    <a:lstStyle/>
                    <a:p>
                      <a:endParaRPr kumimoji="1" lang="ja-JP" altLang="en-US" sz="1800" dirty="0"/>
                    </a:p>
                  </a:txBody>
                  <a:tcPr marL="91426" marR="91426" marT="47682" marB="47682" anchor="ctr">
                    <a:lnL w="38100" cap="flat" cmpd="sng" algn="ctr">
                      <a:solidFill>
                        <a:srgbClr val="4BACC6"/>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tcPr>
                </a:tc>
                <a:tc>
                  <a:txBody>
                    <a:bodyPr/>
                    <a:lstStyle/>
                    <a:p>
                      <a:endParaRPr kumimoji="1" lang="ja-JP" altLang="en-US" sz="1800"/>
                    </a:p>
                  </a:txBody>
                  <a:tcPr marL="91426" marR="91426" marT="47682" marB="47682" anchor="ctr">
                    <a:lnL w="12700" cap="flat" cmpd="sng" algn="ctr">
                      <a:solidFill>
                        <a:srgbClr val="3FB4D5"/>
                      </a:solidFill>
                      <a:prstDash val="solid"/>
                      <a:round/>
                      <a:headEnd type="none" w="med" len="med"/>
                      <a:tailEnd type="none" w="med" len="med"/>
                    </a:lnL>
                    <a:lnR w="12700" cap="flat" cmpd="sng" algn="ctr">
                      <a:solidFill>
                        <a:srgbClr val="4BACC6">
                          <a:lumMod val="40000"/>
                          <a:lumOff val="60000"/>
                        </a:srgbClr>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tcPr>
                </a:tc>
                <a:tc>
                  <a:txBody>
                    <a:bodyPr/>
                    <a:lstStyle/>
                    <a:p>
                      <a:endParaRPr kumimoji="1" lang="ja-JP" altLang="en-US" sz="1800"/>
                    </a:p>
                  </a:txBody>
                  <a:tcPr marL="91426" marR="91426" marT="47682" marB="47682" anchor="ctr">
                    <a:lnL w="12700" cap="flat" cmpd="sng" algn="ctr">
                      <a:solidFill>
                        <a:srgbClr val="4BACC6">
                          <a:lumMod val="40000"/>
                          <a:lumOff val="60000"/>
                        </a:srgbClr>
                      </a:solidFill>
                      <a:prstDash val="sysDot"/>
                      <a:round/>
                      <a:headEnd type="none" w="med" len="med"/>
                      <a:tailEnd type="none" w="med" len="med"/>
                    </a:lnL>
                    <a:lnR w="9525" cap="flat" cmpd="sng" algn="ctr">
                      <a:solidFill>
                        <a:srgbClr val="4BACC6">
                          <a:lumMod val="60000"/>
                          <a:lumOff val="40000"/>
                        </a:srgbClr>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tcPr>
                </a:tc>
                <a:tc>
                  <a:txBody>
                    <a:bodyPr/>
                    <a:lstStyle/>
                    <a:p>
                      <a:endParaRPr kumimoji="1" lang="ja-JP" altLang="en-US" sz="1800"/>
                    </a:p>
                  </a:txBody>
                  <a:tcPr marL="91426" marR="91426" marT="47682" marB="47682" anchor="ctr">
                    <a:lnL w="9525" cap="flat" cmpd="sng" algn="ctr">
                      <a:solidFill>
                        <a:srgbClr val="4BACC6">
                          <a:lumMod val="60000"/>
                          <a:lumOff val="40000"/>
                        </a:srgbClr>
                      </a:solidFill>
                      <a:prstDash val="sysDot"/>
                      <a:round/>
                      <a:headEnd type="none" w="med" len="med"/>
                      <a:tailEnd type="none" w="med" len="med"/>
                    </a:lnL>
                    <a:lnR w="12700" cap="flat" cmpd="sng" algn="ctr">
                      <a:solidFill>
                        <a:srgbClr val="4BACC6">
                          <a:lumMod val="40000"/>
                          <a:lumOff val="60000"/>
                        </a:srgbClr>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tcPr>
                </a:tc>
                <a:tc>
                  <a:txBody>
                    <a:bodyPr/>
                    <a:lstStyle/>
                    <a:p>
                      <a:pPr algn="r"/>
                      <a:r>
                        <a:rPr kumimoji="1" lang="en-US" altLang="ja-JP" sz="1000" dirty="0">
                          <a:solidFill>
                            <a:schemeClr val="tx1"/>
                          </a:solidFill>
                        </a:rPr>
                        <a:t>000</a:t>
                      </a:r>
                      <a:r>
                        <a:rPr kumimoji="1" lang="ja-JP" altLang="en-US" sz="1000" dirty="0">
                          <a:solidFill>
                            <a:schemeClr val="tx1"/>
                          </a:solidFill>
                        </a:rPr>
                        <a:t>円</a:t>
                      </a:r>
                    </a:p>
                  </a:txBody>
                  <a:tcPr marL="91426" marR="91426" marT="47682" marB="47682" anchor="ctr">
                    <a:lnL w="12700" cap="flat" cmpd="sng" algn="ctr">
                      <a:solidFill>
                        <a:srgbClr val="4BACC6">
                          <a:lumMod val="40000"/>
                          <a:lumOff val="60000"/>
                        </a:srgbClr>
                      </a:solidFill>
                      <a:prstDash val="sysDot"/>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algn="ctr"/>
                      <a:r>
                        <a:rPr kumimoji="1" lang="ja-JP" altLang="en-US" sz="600" dirty="0">
                          <a:solidFill>
                            <a:schemeClr val="tx1"/>
                          </a:solidFill>
                        </a:rPr>
                        <a:t>＋</a:t>
                      </a:r>
                      <a:endParaRPr kumimoji="1" lang="en-US" altLang="ja-JP" sz="600" dirty="0">
                        <a:solidFill>
                          <a:schemeClr val="tx1"/>
                        </a:solidFill>
                      </a:endParaRPr>
                    </a:p>
                    <a:p>
                      <a:pPr algn="ctr"/>
                      <a:r>
                        <a:rPr kumimoji="1" lang="ja-JP" altLang="en-US" sz="600" dirty="0">
                          <a:solidFill>
                            <a:schemeClr val="tx1"/>
                          </a:solidFill>
                        </a:rPr>
                        <a:t>－</a:t>
                      </a:r>
                      <a:endParaRPr kumimoji="1" lang="en-US" altLang="ja-JP" sz="600" dirty="0">
                        <a:solidFill>
                          <a:schemeClr val="tx1"/>
                        </a:solidFill>
                      </a:endParaRPr>
                    </a:p>
                  </a:txBody>
                  <a:tcPr marL="91426" marR="91426" marT="47682" marB="47682" anchor="ctr">
                    <a:lnL w="38100" cap="flat" cmpd="sng" algn="ctr">
                      <a:solidFill>
                        <a:srgbClr val="4BACC6"/>
                      </a:solidFill>
                      <a:prstDash val="solid"/>
                      <a:round/>
                      <a:headEnd type="none" w="med" len="med"/>
                      <a:tailEnd type="none" w="med" len="med"/>
                    </a:lnL>
                    <a:lnR w="9525" cap="flat" cmpd="sng" algn="ctr">
                      <a:solidFill>
                        <a:srgbClr val="4BACC6">
                          <a:lumMod val="60000"/>
                          <a:lumOff val="40000"/>
                        </a:srgbClr>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en-US" altLang="ja-JP" sz="1300" dirty="0">
                        <a:solidFill>
                          <a:schemeClr val="tx1"/>
                        </a:solidFill>
                      </a:endParaRPr>
                    </a:p>
                  </a:txBody>
                  <a:tcPr marL="91426" marR="91426" marT="47682" marB="47682" anchor="ctr">
                    <a:lnL w="9525" cap="flat" cmpd="sng" algn="ctr">
                      <a:solidFill>
                        <a:srgbClr val="4BACC6">
                          <a:lumMod val="60000"/>
                          <a:lumOff val="40000"/>
                        </a:srgbClr>
                      </a:solidFill>
                      <a:prstDash val="sysDot"/>
                      <a:round/>
                      <a:headEnd type="none" w="med" len="med"/>
                      <a:tailEnd type="none" w="med" len="med"/>
                    </a:lnL>
                    <a:lnR w="9525" cap="flat" cmpd="sng" algn="ctr">
                      <a:solidFill>
                        <a:srgbClr val="4BACC6">
                          <a:lumMod val="60000"/>
                          <a:lumOff val="40000"/>
                        </a:srgbClr>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en-US" altLang="ja-JP" sz="1300" dirty="0">
                        <a:solidFill>
                          <a:schemeClr val="tx1"/>
                        </a:solidFill>
                      </a:endParaRPr>
                    </a:p>
                  </a:txBody>
                  <a:tcPr marL="91426" marR="91426" marT="47682" marB="47682" anchor="ctr">
                    <a:lnL w="9525" cap="flat" cmpd="sng" algn="ctr">
                      <a:solidFill>
                        <a:srgbClr val="4BACC6">
                          <a:lumMod val="60000"/>
                          <a:lumOff val="40000"/>
                        </a:srgbClr>
                      </a:solidFill>
                      <a:prstDash val="sysDot"/>
                      <a:round/>
                      <a:headEnd type="none" w="med" len="med"/>
                      <a:tailEnd type="none" w="med" len="med"/>
                    </a:lnL>
                    <a:lnR w="9525" cap="flat" cmpd="sng" algn="ctr">
                      <a:solidFill>
                        <a:srgbClr val="4BACC6">
                          <a:lumMod val="60000"/>
                          <a:lumOff val="40000"/>
                        </a:srgbClr>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000" dirty="0">
                          <a:solidFill>
                            <a:schemeClr val="tx1"/>
                          </a:solidFill>
                        </a:rPr>
                        <a:t>000</a:t>
                      </a:r>
                      <a:r>
                        <a:rPr kumimoji="1" lang="ja-JP" altLang="en-US" sz="1000" dirty="0">
                          <a:solidFill>
                            <a:schemeClr val="tx1"/>
                          </a:solidFill>
                        </a:rPr>
                        <a:t>円</a:t>
                      </a:r>
                    </a:p>
                  </a:txBody>
                  <a:tcPr marL="91426" marR="91426" marT="47682" marB="47682" anchor="ctr">
                    <a:lnL w="9525" cap="flat" cmpd="sng" algn="ctr">
                      <a:solidFill>
                        <a:srgbClr val="4BACC6">
                          <a:lumMod val="60000"/>
                          <a:lumOff val="40000"/>
                        </a:srgbClr>
                      </a:solidFill>
                      <a:prstDash val="sysDot"/>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800" dirty="0"/>
                    </a:p>
                  </a:txBody>
                  <a:tcPr marL="91426" marR="91426" marT="47682" marB="47682" anchor="ctr">
                    <a:lnL w="12700" cap="flat" cmpd="sng" algn="ctr">
                      <a:solidFill>
                        <a:srgbClr val="4BACC6"/>
                      </a:solidFill>
                      <a:prstDash val="solid"/>
                      <a:round/>
                      <a:headEnd type="none" w="med" len="med"/>
                      <a:tailEnd type="none" w="med" len="med"/>
                    </a:lnL>
                    <a:lnR w="9525" cap="flat" cmpd="sng" algn="ctr">
                      <a:solidFill>
                        <a:srgbClr val="4BACC6">
                          <a:lumMod val="60000"/>
                          <a:lumOff val="40000"/>
                        </a:srgbClr>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endParaRPr kumimoji="1" lang="ja-JP" altLang="en-US" sz="1800"/>
                    </a:p>
                  </a:txBody>
                  <a:tcPr marL="91426" marR="91426" marT="47682" marB="47682" anchor="ctr">
                    <a:lnL w="9525" cap="flat" cmpd="sng" algn="ctr">
                      <a:solidFill>
                        <a:srgbClr val="4BACC6">
                          <a:lumMod val="60000"/>
                          <a:lumOff val="40000"/>
                        </a:srgbClr>
                      </a:solidFill>
                      <a:prstDash val="sysDot"/>
                      <a:round/>
                      <a:headEnd type="none" w="med" len="med"/>
                      <a:tailEnd type="none" w="med" len="med"/>
                    </a:lnL>
                    <a:lnR w="9525" cap="flat" cmpd="sng" algn="ctr">
                      <a:solidFill>
                        <a:srgbClr val="4BACC6">
                          <a:lumMod val="60000"/>
                          <a:lumOff val="40000"/>
                        </a:srgbClr>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endParaRPr kumimoji="1" lang="ja-JP" altLang="en-US" sz="1800"/>
                    </a:p>
                  </a:txBody>
                  <a:tcPr marL="91426" marR="91426" marT="47682" marB="47682" anchor="ctr">
                    <a:lnL w="9525" cap="flat" cmpd="sng" algn="ctr">
                      <a:solidFill>
                        <a:srgbClr val="4BACC6">
                          <a:lumMod val="60000"/>
                          <a:lumOff val="40000"/>
                        </a:srgbClr>
                      </a:solidFill>
                      <a:prstDash val="sysDot"/>
                      <a:round/>
                      <a:headEnd type="none" w="med" len="med"/>
                      <a:tailEnd type="none" w="med" len="med"/>
                    </a:lnL>
                    <a:lnR w="9525" cap="flat" cmpd="sng" algn="ctr">
                      <a:solidFill>
                        <a:srgbClr val="4BACC6">
                          <a:lumMod val="60000"/>
                          <a:lumOff val="40000"/>
                        </a:srgbClr>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algn="r"/>
                      <a:r>
                        <a:rPr kumimoji="1" lang="en-US" altLang="ja-JP" sz="1000" dirty="0">
                          <a:solidFill>
                            <a:schemeClr val="tx1"/>
                          </a:solidFill>
                        </a:rPr>
                        <a:t>000</a:t>
                      </a:r>
                      <a:r>
                        <a:rPr kumimoji="1" lang="ja-JP" altLang="en-US" sz="1000" dirty="0">
                          <a:solidFill>
                            <a:schemeClr val="tx1"/>
                          </a:solidFill>
                        </a:rPr>
                        <a:t>円</a:t>
                      </a:r>
                    </a:p>
                  </a:txBody>
                  <a:tcPr marL="91426" marR="91426" marT="47682" marB="47682" anchor="ctr">
                    <a:lnL w="9525" cap="flat" cmpd="sng" algn="ctr">
                      <a:solidFill>
                        <a:srgbClr val="4BACC6">
                          <a:lumMod val="60000"/>
                          <a:lumOff val="40000"/>
                        </a:srgbClr>
                      </a:solidFill>
                      <a:prstDash val="sysDot"/>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endParaRPr kumimoji="1" lang="ja-JP" altLang="en-US" sz="1800"/>
                    </a:p>
                  </a:txBody>
                  <a:tcPr marL="91426" marR="91426" marT="47682" marB="47682" anchor="ctr">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tcPr>
                </a:tc>
                <a:extLst>
                  <a:ext uri="{0D108BD9-81ED-4DB2-BD59-A6C34878D82A}">
                    <a16:rowId xmlns:a16="http://schemas.microsoft.com/office/drawing/2014/main" val="10008"/>
                  </a:ext>
                </a:extLst>
              </a:tr>
              <a:tr h="428750">
                <a:tc>
                  <a:txBody>
                    <a:bodyPr/>
                    <a:lstStyle/>
                    <a:p>
                      <a:pPr algn="l"/>
                      <a:r>
                        <a:rPr kumimoji="1" lang="ja-JP" altLang="en-US" sz="1200" dirty="0">
                          <a:solidFill>
                            <a:schemeClr val="tx1"/>
                          </a:solidFill>
                        </a:rPr>
                        <a:t>預貯金</a:t>
                      </a:r>
                    </a:p>
                  </a:txBody>
                  <a:tcPr marL="91426" marR="91426" marT="47682" marB="47682" anchor="ctr">
                    <a:lnL w="12700" cap="flat" cmpd="sng" algn="ctr">
                      <a:solidFill>
                        <a:srgbClr val="3FB4D5"/>
                      </a:solidFill>
                      <a:prstDash val="solid"/>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solidFill>
                      <a:srgbClr val="ADD67F"/>
                    </a:solidFill>
                  </a:tcPr>
                </a:tc>
                <a:tc>
                  <a:txBody>
                    <a:bodyPr/>
                    <a:lstStyle/>
                    <a:p>
                      <a:endParaRPr kumimoji="1" lang="ja-JP" altLang="en-US" sz="1800" dirty="0"/>
                    </a:p>
                  </a:txBody>
                  <a:tcPr marL="91426" marR="91426" marT="47682" marB="47682" anchor="ctr">
                    <a:lnL w="38100" cap="flat" cmpd="sng" algn="ctr">
                      <a:solidFill>
                        <a:srgbClr val="4BACC6"/>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tcPr>
                </a:tc>
                <a:tc>
                  <a:txBody>
                    <a:bodyPr/>
                    <a:lstStyle/>
                    <a:p>
                      <a:endParaRPr kumimoji="1" lang="ja-JP" altLang="en-US" sz="1800" dirty="0"/>
                    </a:p>
                  </a:txBody>
                  <a:tcPr marL="91426" marR="91426" marT="47682" marB="47682" anchor="ctr">
                    <a:lnL w="12700" cap="flat" cmpd="sng" algn="ctr">
                      <a:solidFill>
                        <a:srgbClr val="3FB4D5"/>
                      </a:solidFill>
                      <a:prstDash val="solid"/>
                      <a:round/>
                      <a:headEnd type="none" w="med" len="med"/>
                      <a:tailEnd type="none" w="med" len="med"/>
                    </a:lnL>
                    <a:lnR w="12700" cap="flat" cmpd="sng" algn="ctr">
                      <a:solidFill>
                        <a:srgbClr val="4BACC6">
                          <a:lumMod val="40000"/>
                          <a:lumOff val="60000"/>
                        </a:srgbClr>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tcPr>
                </a:tc>
                <a:tc>
                  <a:txBody>
                    <a:bodyPr/>
                    <a:lstStyle/>
                    <a:p>
                      <a:endParaRPr kumimoji="1" lang="ja-JP" altLang="en-US" sz="1800" dirty="0"/>
                    </a:p>
                  </a:txBody>
                  <a:tcPr marL="91426" marR="91426" marT="47682" marB="47682" anchor="ctr">
                    <a:lnL w="12700" cap="flat" cmpd="sng" algn="ctr">
                      <a:solidFill>
                        <a:srgbClr val="4BACC6">
                          <a:lumMod val="40000"/>
                          <a:lumOff val="60000"/>
                        </a:srgbClr>
                      </a:solidFill>
                      <a:prstDash val="sysDot"/>
                      <a:round/>
                      <a:headEnd type="none" w="med" len="med"/>
                      <a:tailEnd type="none" w="med" len="med"/>
                    </a:lnL>
                    <a:lnR w="9525" cap="flat" cmpd="sng" algn="ctr">
                      <a:solidFill>
                        <a:srgbClr val="4BACC6">
                          <a:lumMod val="60000"/>
                          <a:lumOff val="40000"/>
                        </a:srgbClr>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tcPr>
                </a:tc>
                <a:tc>
                  <a:txBody>
                    <a:bodyPr/>
                    <a:lstStyle/>
                    <a:p>
                      <a:endParaRPr kumimoji="1" lang="ja-JP" altLang="en-US" sz="1800" dirty="0"/>
                    </a:p>
                  </a:txBody>
                  <a:tcPr marL="91426" marR="91426" marT="47682" marB="47682" anchor="ctr">
                    <a:lnL w="9525" cap="flat" cmpd="sng" algn="ctr">
                      <a:solidFill>
                        <a:srgbClr val="4BACC6">
                          <a:lumMod val="60000"/>
                          <a:lumOff val="40000"/>
                        </a:srgbClr>
                      </a:solidFill>
                      <a:prstDash val="sysDot"/>
                      <a:round/>
                      <a:headEnd type="none" w="med" len="med"/>
                      <a:tailEnd type="none" w="med" len="med"/>
                    </a:lnL>
                    <a:lnR w="12700" cap="flat" cmpd="sng" algn="ctr">
                      <a:solidFill>
                        <a:srgbClr val="4BACC6">
                          <a:lumMod val="40000"/>
                          <a:lumOff val="60000"/>
                        </a:srgbClr>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tcPr>
                </a:tc>
                <a:tc>
                  <a:txBody>
                    <a:bodyPr/>
                    <a:lstStyle/>
                    <a:p>
                      <a:pPr algn="r"/>
                      <a:r>
                        <a:rPr kumimoji="1" lang="en-US" altLang="ja-JP" sz="1000" dirty="0">
                          <a:solidFill>
                            <a:schemeClr val="tx1"/>
                          </a:solidFill>
                        </a:rPr>
                        <a:t>000</a:t>
                      </a:r>
                      <a:r>
                        <a:rPr kumimoji="1" lang="ja-JP" altLang="en-US" sz="1000" dirty="0">
                          <a:solidFill>
                            <a:schemeClr val="tx1"/>
                          </a:solidFill>
                        </a:rPr>
                        <a:t>円</a:t>
                      </a:r>
                    </a:p>
                  </a:txBody>
                  <a:tcPr marL="91426" marR="91426" marT="47682" marB="47682" anchor="ctr">
                    <a:lnL w="12700" cap="flat" cmpd="sng" algn="ctr">
                      <a:solidFill>
                        <a:srgbClr val="4BACC6">
                          <a:lumMod val="40000"/>
                          <a:lumOff val="60000"/>
                        </a:srgbClr>
                      </a:solidFill>
                      <a:prstDash val="sysDot"/>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algn="ctr"/>
                      <a:r>
                        <a:rPr kumimoji="1" lang="ja-JP" altLang="en-US" sz="600" dirty="0">
                          <a:solidFill>
                            <a:schemeClr val="tx1"/>
                          </a:solidFill>
                        </a:rPr>
                        <a:t>＋</a:t>
                      </a:r>
                      <a:endParaRPr kumimoji="1" lang="en-US" altLang="ja-JP" sz="600" dirty="0">
                        <a:solidFill>
                          <a:schemeClr val="tx1"/>
                        </a:solidFill>
                      </a:endParaRPr>
                    </a:p>
                    <a:p>
                      <a:pPr algn="ctr"/>
                      <a:r>
                        <a:rPr kumimoji="1" lang="ja-JP" altLang="en-US" sz="600" dirty="0">
                          <a:solidFill>
                            <a:schemeClr val="tx1"/>
                          </a:solidFill>
                        </a:rPr>
                        <a:t>－</a:t>
                      </a:r>
                      <a:endParaRPr kumimoji="1" lang="en-US" altLang="ja-JP" sz="600" dirty="0">
                        <a:solidFill>
                          <a:schemeClr val="tx1"/>
                        </a:solidFill>
                      </a:endParaRPr>
                    </a:p>
                  </a:txBody>
                  <a:tcPr marL="91426" marR="91426" marT="47682" marB="47682" anchor="ctr">
                    <a:lnL w="38100" cap="flat" cmpd="sng" algn="ctr">
                      <a:solidFill>
                        <a:srgbClr val="4BACC6"/>
                      </a:solidFill>
                      <a:prstDash val="solid"/>
                      <a:round/>
                      <a:headEnd type="none" w="med" len="med"/>
                      <a:tailEnd type="none" w="med" len="med"/>
                    </a:lnL>
                    <a:lnR w="9525" cap="flat" cmpd="sng" algn="ctr">
                      <a:solidFill>
                        <a:srgbClr val="4BACC6">
                          <a:lumMod val="60000"/>
                          <a:lumOff val="40000"/>
                        </a:srgbClr>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en-US" altLang="ja-JP" sz="1300" dirty="0">
                        <a:solidFill>
                          <a:schemeClr val="tx1"/>
                        </a:solidFill>
                      </a:endParaRPr>
                    </a:p>
                  </a:txBody>
                  <a:tcPr marL="91426" marR="91426" marT="47682" marB="47682" anchor="ctr">
                    <a:lnL w="9525" cap="flat" cmpd="sng" algn="ctr">
                      <a:solidFill>
                        <a:srgbClr val="4BACC6">
                          <a:lumMod val="60000"/>
                          <a:lumOff val="40000"/>
                        </a:srgbClr>
                      </a:solidFill>
                      <a:prstDash val="sysDot"/>
                      <a:round/>
                      <a:headEnd type="none" w="med" len="med"/>
                      <a:tailEnd type="none" w="med" len="med"/>
                    </a:lnL>
                    <a:lnR w="9525" cap="flat" cmpd="sng" algn="ctr">
                      <a:solidFill>
                        <a:srgbClr val="4BACC6">
                          <a:lumMod val="60000"/>
                          <a:lumOff val="40000"/>
                        </a:srgbClr>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en-US" altLang="ja-JP" sz="1300" dirty="0">
                        <a:solidFill>
                          <a:schemeClr val="tx1"/>
                        </a:solidFill>
                      </a:endParaRPr>
                    </a:p>
                  </a:txBody>
                  <a:tcPr marL="91426" marR="91426" marT="47682" marB="47682" anchor="ctr">
                    <a:lnL w="9525" cap="flat" cmpd="sng" algn="ctr">
                      <a:solidFill>
                        <a:srgbClr val="4BACC6">
                          <a:lumMod val="60000"/>
                          <a:lumOff val="40000"/>
                        </a:srgbClr>
                      </a:solidFill>
                      <a:prstDash val="sysDot"/>
                      <a:round/>
                      <a:headEnd type="none" w="med" len="med"/>
                      <a:tailEnd type="none" w="med" len="med"/>
                    </a:lnL>
                    <a:lnR w="9525" cap="flat" cmpd="sng" algn="ctr">
                      <a:solidFill>
                        <a:srgbClr val="4BACC6">
                          <a:lumMod val="60000"/>
                          <a:lumOff val="40000"/>
                        </a:srgbClr>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000" dirty="0">
                          <a:solidFill>
                            <a:schemeClr val="tx1"/>
                          </a:solidFill>
                        </a:rPr>
                        <a:t>000</a:t>
                      </a:r>
                      <a:r>
                        <a:rPr kumimoji="1" lang="ja-JP" altLang="en-US" sz="1000" dirty="0">
                          <a:solidFill>
                            <a:schemeClr val="tx1"/>
                          </a:solidFill>
                        </a:rPr>
                        <a:t>円</a:t>
                      </a:r>
                    </a:p>
                  </a:txBody>
                  <a:tcPr marL="91426" marR="91426" marT="47682" marB="47682" anchor="ctr">
                    <a:lnL w="9525" cap="flat" cmpd="sng" algn="ctr">
                      <a:solidFill>
                        <a:srgbClr val="4BACC6">
                          <a:lumMod val="60000"/>
                          <a:lumOff val="40000"/>
                        </a:srgbClr>
                      </a:solidFill>
                      <a:prstDash val="sysDot"/>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800" dirty="0"/>
                    </a:p>
                  </a:txBody>
                  <a:tcPr marL="91426" marR="91426" marT="47682" marB="47682" anchor="ctr">
                    <a:lnL w="12700" cap="flat" cmpd="sng" algn="ctr">
                      <a:solidFill>
                        <a:srgbClr val="4BACC6"/>
                      </a:solidFill>
                      <a:prstDash val="solid"/>
                      <a:round/>
                      <a:headEnd type="none" w="med" len="med"/>
                      <a:tailEnd type="none" w="med" len="med"/>
                    </a:lnL>
                    <a:lnR w="9525" cap="flat" cmpd="sng" algn="ctr">
                      <a:solidFill>
                        <a:srgbClr val="4BACC6">
                          <a:lumMod val="60000"/>
                          <a:lumOff val="40000"/>
                        </a:srgbClr>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endParaRPr kumimoji="1" lang="ja-JP" altLang="en-US" sz="1800"/>
                    </a:p>
                  </a:txBody>
                  <a:tcPr marL="91426" marR="91426" marT="47682" marB="47682" anchor="ctr">
                    <a:lnL w="9525" cap="flat" cmpd="sng" algn="ctr">
                      <a:solidFill>
                        <a:srgbClr val="4BACC6">
                          <a:lumMod val="60000"/>
                          <a:lumOff val="40000"/>
                        </a:srgbClr>
                      </a:solidFill>
                      <a:prstDash val="sysDot"/>
                      <a:round/>
                      <a:headEnd type="none" w="med" len="med"/>
                      <a:tailEnd type="none" w="med" len="med"/>
                    </a:lnL>
                    <a:lnR w="9525" cap="flat" cmpd="sng" algn="ctr">
                      <a:solidFill>
                        <a:srgbClr val="4BACC6">
                          <a:lumMod val="60000"/>
                          <a:lumOff val="40000"/>
                        </a:srgbClr>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3FB4D5"/>
                      </a:solidFill>
                      <a:prstDash val="solid"/>
                      <a:round/>
                      <a:headEnd type="none" w="med" len="med"/>
                      <a:tailEnd type="none" w="med" len="med"/>
                    </a:lnB>
                  </a:tcPr>
                </a:tc>
                <a:tc>
                  <a:txBody>
                    <a:bodyPr/>
                    <a:lstStyle/>
                    <a:p>
                      <a:endParaRPr kumimoji="1" lang="ja-JP" altLang="en-US" sz="1800"/>
                    </a:p>
                  </a:txBody>
                  <a:tcPr marL="91426" marR="91426" marT="47682" marB="47682" anchor="ctr">
                    <a:lnL w="9525" cap="flat" cmpd="sng" algn="ctr">
                      <a:solidFill>
                        <a:srgbClr val="4BACC6">
                          <a:lumMod val="60000"/>
                          <a:lumOff val="40000"/>
                        </a:srgbClr>
                      </a:solidFill>
                      <a:prstDash val="sysDot"/>
                      <a:round/>
                      <a:headEnd type="none" w="med" len="med"/>
                      <a:tailEnd type="none" w="med" len="med"/>
                    </a:lnL>
                    <a:lnR w="9525" cap="flat" cmpd="sng" algn="ctr">
                      <a:solidFill>
                        <a:srgbClr val="4BACC6">
                          <a:lumMod val="60000"/>
                          <a:lumOff val="40000"/>
                        </a:srgbClr>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3FB4D5"/>
                      </a:solidFill>
                      <a:prstDash val="solid"/>
                      <a:round/>
                      <a:headEnd type="none" w="med" len="med"/>
                      <a:tailEnd type="none" w="med" len="med"/>
                    </a:lnB>
                  </a:tcPr>
                </a:tc>
                <a:tc>
                  <a:txBody>
                    <a:bodyPr/>
                    <a:lstStyle/>
                    <a:p>
                      <a:pPr algn="r"/>
                      <a:r>
                        <a:rPr kumimoji="1" lang="en-US" altLang="ja-JP" sz="1000" dirty="0">
                          <a:solidFill>
                            <a:schemeClr val="tx1"/>
                          </a:solidFill>
                        </a:rPr>
                        <a:t>000</a:t>
                      </a:r>
                      <a:r>
                        <a:rPr kumimoji="1" lang="ja-JP" altLang="en-US" sz="1000" dirty="0">
                          <a:solidFill>
                            <a:schemeClr val="tx1"/>
                          </a:solidFill>
                        </a:rPr>
                        <a:t>円</a:t>
                      </a:r>
                    </a:p>
                  </a:txBody>
                  <a:tcPr marL="91426" marR="91426" marT="47682" marB="47682" anchor="ctr">
                    <a:lnL w="9525" cap="flat" cmpd="sng" algn="ctr">
                      <a:solidFill>
                        <a:srgbClr val="4BACC6">
                          <a:lumMod val="60000"/>
                          <a:lumOff val="40000"/>
                        </a:srgbClr>
                      </a:solidFill>
                      <a:prstDash val="sysDot"/>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3FB4D5"/>
                      </a:solidFill>
                      <a:prstDash val="solid"/>
                      <a:round/>
                      <a:headEnd type="none" w="med" len="med"/>
                      <a:tailEnd type="none" w="med" len="med"/>
                    </a:lnB>
                  </a:tcPr>
                </a:tc>
                <a:tc>
                  <a:txBody>
                    <a:bodyPr/>
                    <a:lstStyle/>
                    <a:p>
                      <a:endParaRPr kumimoji="1" lang="ja-JP" altLang="en-US" sz="1800"/>
                    </a:p>
                  </a:txBody>
                  <a:tcPr marL="91426" marR="91426" marT="47682" marB="47682" anchor="ctr">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tcPr>
                </a:tc>
                <a:extLst>
                  <a:ext uri="{0D108BD9-81ED-4DB2-BD59-A6C34878D82A}">
                    <a16:rowId xmlns:a16="http://schemas.microsoft.com/office/drawing/2014/main" val="10009"/>
                  </a:ext>
                </a:extLst>
              </a:tr>
              <a:tr h="428750">
                <a:tc>
                  <a:txBody>
                    <a:bodyPr/>
                    <a:lstStyle/>
                    <a:p>
                      <a:pPr algn="l"/>
                      <a:r>
                        <a:rPr kumimoji="1" lang="ja-JP" altLang="en-US" sz="1200" dirty="0">
                          <a:solidFill>
                            <a:schemeClr val="tx1"/>
                          </a:solidFill>
                        </a:rPr>
                        <a:t>その他</a:t>
                      </a:r>
                    </a:p>
                  </a:txBody>
                  <a:tcPr marL="91426" marR="91426" marT="47682" marB="47682" anchor="ctr">
                    <a:lnL w="12700" cap="flat" cmpd="sng" algn="ctr">
                      <a:solidFill>
                        <a:srgbClr val="3FB4D5"/>
                      </a:solidFill>
                      <a:prstDash val="solid"/>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solidFill>
                      <a:srgbClr val="BFBFBF"/>
                    </a:solidFill>
                  </a:tcPr>
                </a:tc>
                <a:tc>
                  <a:txBody>
                    <a:bodyPr/>
                    <a:lstStyle/>
                    <a:p>
                      <a:endParaRPr kumimoji="1" lang="ja-JP" altLang="en-US" sz="1800" dirty="0"/>
                    </a:p>
                  </a:txBody>
                  <a:tcPr marL="91426" marR="91426" marT="47682" marB="47682" anchor="ctr">
                    <a:lnL w="38100" cap="flat" cmpd="sng" algn="ctr">
                      <a:solidFill>
                        <a:srgbClr val="4BACC6"/>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tcPr>
                </a:tc>
                <a:tc>
                  <a:txBody>
                    <a:bodyPr/>
                    <a:lstStyle/>
                    <a:p>
                      <a:endParaRPr kumimoji="1" lang="ja-JP" altLang="en-US" sz="1800"/>
                    </a:p>
                  </a:txBody>
                  <a:tcPr marL="91426" marR="91426" marT="47682" marB="47682" anchor="ctr">
                    <a:lnL w="12700" cap="flat" cmpd="sng" algn="ctr">
                      <a:solidFill>
                        <a:srgbClr val="3FB4D5"/>
                      </a:solidFill>
                      <a:prstDash val="solid"/>
                      <a:round/>
                      <a:headEnd type="none" w="med" len="med"/>
                      <a:tailEnd type="none" w="med" len="med"/>
                    </a:lnL>
                    <a:lnR w="12700" cap="flat" cmpd="sng" algn="ctr">
                      <a:solidFill>
                        <a:srgbClr val="4BACC6">
                          <a:lumMod val="40000"/>
                          <a:lumOff val="60000"/>
                        </a:srgbClr>
                      </a:solidFill>
                      <a:prstDash val="sysDot"/>
                      <a:round/>
                      <a:headEnd type="none" w="med" len="med"/>
                      <a:tailEnd type="none" w="med" len="med"/>
                    </a:lnR>
                    <a:lnT w="12700" cap="flat" cmpd="sng" algn="ctr">
                      <a:solidFill>
                        <a:srgbClr val="3FB4D5"/>
                      </a:solidFill>
                      <a:prstDash val="solid"/>
                      <a:round/>
                      <a:headEnd type="none" w="med" len="med"/>
                      <a:tailEnd type="none" w="med" len="med"/>
                    </a:lnT>
                    <a:lnB w="28575" cap="flat" cmpd="sng" algn="ctr">
                      <a:solidFill>
                        <a:srgbClr val="0099BA"/>
                      </a:solidFill>
                      <a:prstDash val="solid"/>
                      <a:round/>
                      <a:headEnd type="none" w="med" len="med"/>
                      <a:tailEnd type="none" w="med" len="med"/>
                    </a:lnB>
                  </a:tcPr>
                </a:tc>
                <a:tc>
                  <a:txBody>
                    <a:bodyPr/>
                    <a:lstStyle/>
                    <a:p>
                      <a:endParaRPr kumimoji="1" lang="ja-JP" altLang="en-US" sz="1800" dirty="0"/>
                    </a:p>
                  </a:txBody>
                  <a:tcPr marL="91426" marR="91426" marT="47682" marB="47682" anchor="ctr">
                    <a:lnL w="12700" cap="flat" cmpd="sng" algn="ctr">
                      <a:solidFill>
                        <a:srgbClr val="4BACC6">
                          <a:lumMod val="40000"/>
                          <a:lumOff val="60000"/>
                        </a:srgbClr>
                      </a:solidFill>
                      <a:prstDash val="sysDot"/>
                      <a:round/>
                      <a:headEnd type="none" w="med" len="med"/>
                      <a:tailEnd type="none" w="med" len="med"/>
                    </a:lnL>
                    <a:lnR w="9525" cap="flat" cmpd="sng" algn="ctr">
                      <a:solidFill>
                        <a:srgbClr val="4BACC6">
                          <a:lumMod val="60000"/>
                          <a:lumOff val="40000"/>
                        </a:srgbClr>
                      </a:solidFill>
                      <a:prstDash val="sysDot"/>
                      <a:round/>
                      <a:headEnd type="none" w="med" len="med"/>
                      <a:tailEnd type="none" w="med" len="med"/>
                    </a:lnR>
                    <a:lnT w="12700" cap="flat" cmpd="sng" algn="ctr">
                      <a:solidFill>
                        <a:srgbClr val="3FB4D5"/>
                      </a:solidFill>
                      <a:prstDash val="solid"/>
                      <a:round/>
                      <a:headEnd type="none" w="med" len="med"/>
                      <a:tailEnd type="none" w="med" len="med"/>
                    </a:lnT>
                    <a:lnB w="28575" cap="flat" cmpd="sng" algn="ctr">
                      <a:solidFill>
                        <a:srgbClr val="4BACC6"/>
                      </a:solidFill>
                      <a:prstDash val="solid"/>
                      <a:round/>
                      <a:headEnd type="none" w="med" len="med"/>
                      <a:tailEnd type="none" w="med" len="med"/>
                    </a:lnB>
                  </a:tcPr>
                </a:tc>
                <a:tc>
                  <a:txBody>
                    <a:bodyPr/>
                    <a:lstStyle/>
                    <a:p>
                      <a:endParaRPr kumimoji="1" lang="ja-JP" altLang="en-US" sz="1800" dirty="0"/>
                    </a:p>
                  </a:txBody>
                  <a:tcPr marL="91426" marR="91426" marT="47682" marB="47682" anchor="ctr">
                    <a:lnL w="9525" cap="flat" cmpd="sng" algn="ctr">
                      <a:solidFill>
                        <a:srgbClr val="4BACC6">
                          <a:lumMod val="60000"/>
                          <a:lumOff val="40000"/>
                        </a:srgbClr>
                      </a:solidFill>
                      <a:prstDash val="sysDot"/>
                      <a:round/>
                      <a:headEnd type="none" w="med" len="med"/>
                      <a:tailEnd type="none" w="med" len="med"/>
                    </a:lnL>
                    <a:lnR w="12700" cap="flat" cmpd="sng" algn="ctr">
                      <a:solidFill>
                        <a:srgbClr val="4BACC6">
                          <a:lumMod val="40000"/>
                          <a:lumOff val="60000"/>
                        </a:srgbClr>
                      </a:solidFill>
                      <a:prstDash val="sysDot"/>
                      <a:round/>
                      <a:headEnd type="none" w="med" len="med"/>
                      <a:tailEnd type="none" w="med" len="med"/>
                    </a:lnR>
                    <a:lnT w="12700" cap="flat" cmpd="sng" algn="ctr">
                      <a:solidFill>
                        <a:srgbClr val="3FB4D5"/>
                      </a:solidFill>
                      <a:prstDash val="solid"/>
                      <a:round/>
                      <a:headEnd type="none" w="med" len="med"/>
                      <a:tailEnd type="none" w="med" len="med"/>
                    </a:lnT>
                    <a:lnB w="28575" cap="flat" cmpd="sng" algn="ctr">
                      <a:solidFill>
                        <a:srgbClr val="4BACC6"/>
                      </a:solidFill>
                      <a:prstDash val="solid"/>
                      <a:round/>
                      <a:headEnd type="none" w="med" len="med"/>
                      <a:tailEnd type="none" w="med" len="med"/>
                    </a:lnB>
                  </a:tcPr>
                </a:tc>
                <a:tc>
                  <a:txBody>
                    <a:bodyPr/>
                    <a:lstStyle/>
                    <a:p>
                      <a:pPr algn="r"/>
                      <a:r>
                        <a:rPr kumimoji="1" lang="en-US" altLang="ja-JP" sz="1000" dirty="0">
                          <a:solidFill>
                            <a:schemeClr val="tx1"/>
                          </a:solidFill>
                        </a:rPr>
                        <a:t>000</a:t>
                      </a:r>
                      <a:r>
                        <a:rPr kumimoji="1" lang="ja-JP" altLang="en-US" sz="1000" dirty="0">
                          <a:solidFill>
                            <a:schemeClr val="tx1"/>
                          </a:solidFill>
                        </a:rPr>
                        <a:t>円</a:t>
                      </a:r>
                    </a:p>
                  </a:txBody>
                  <a:tcPr marL="91426" marR="91426" marT="47682" marB="47682" anchor="ctr">
                    <a:lnL w="12700" cap="flat" cmpd="sng" algn="ctr">
                      <a:solidFill>
                        <a:srgbClr val="4BACC6">
                          <a:lumMod val="40000"/>
                          <a:lumOff val="60000"/>
                        </a:srgbClr>
                      </a:solidFill>
                      <a:prstDash val="sysDot"/>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28575" cap="flat" cmpd="sng" algn="ctr">
                      <a:solidFill>
                        <a:srgbClr val="4BACC6"/>
                      </a:solidFill>
                      <a:prstDash val="solid"/>
                      <a:round/>
                      <a:headEnd type="none" w="med" len="med"/>
                      <a:tailEnd type="none" w="med" len="med"/>
                    </a:lnB>
                  </a:tcPr>
                </a:tc>
                <a:tc>
                  <a:txBody>
                    <a:bodyPr/>
                    <a:lstStyle/>
                    <a:p>
                      <a:pPr algn="ctr"/>
                      <a:r>
                        <a:rPr kumimoji="1" lang="ja-JP" altLang="en-US" sz="600" dirty="0">
                          <a:solidFill>
                            <a:schemeClr val="tx1"/>
                          </a:solidFill>
                        </a:rPr>
                        <a:t>＋</a:t>
                      </a:r>
                      <a:endParaRPr kumimoji="1" lang="en-US" altLang="ja-JP" sz="600" dirty="0">
                        <a:solidFill>
                          <a:schemeClr val="tx1"/>
                        </a:solidFill>
                      </a:endParaRPr>
                    </a:p>
                    <a:p>
                      <a:pPr algn="ctr"/>
                      <a:r>
                        <a:rPr kumimoji="1" lang="ja-JP" altLang="en-US" sz="600" dirty="0">
                          <a:solidFill>
                            <a:schemeClr val="tx1"/>
                          </a:solidFill>
                        </a:rPr>
                        <a:t>－</a:t>
                      </a:r>
                      <a:endParaRPr kumimoji="1" lang="en-US" altLang="ja-JP" sz="600" dirty="0">
                        <a:solidFill>
                          <a:schemeClr val="tx1"/>
                        </a:solidFill>
                      </a:endParaRPr>
                    </a:p>
                  </a:txBody>
                  <a:tcPr marL="91426" marR="91426" marT="47682" marB="47682" anchor="ctr">
                    <a:lnL w="38100" cap="flat" cmpd="sng" algn="ctr">
                      <a:solidFill>
                        <a:srgbClr val="4BACC6"/>
                      </a:solidFill>
                      <a:prstDash val="solid"/>
                      <a:round/>
                      <a:headEnd type="none" w="med" len="med"/>
                      <a:tailEnd type="none" w="med" len="med"/>
                    </a:lnL>
                    <a:lnR w="9525" cap="flat" cmpd="sng" algn="ctr">
                      <a:solidFill>
                        <a:srgbClr val="4BACC6">
                          <a:lumMod val="60000"/>
                          <a:lumOff val="40000"/>
                        </a:srgbClr>
                      </a:solidFill>
                      <a:prstDash val="sysDot"/>
                      <a:round/>
                      <a:headEnd type="none" w="med" len="med"/>
                      <a:tailEnd type="none" w="med" len="med"/>
                    </a:lnR>
                    <a:lnT w="12700" cap="flat" cmpd="sng" algn="ctr">
                      <a:solidFill>
                        <a:srgbClr val="4BACC6"/>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en-US" altLang="ja-JP" sz="1300" dirty="0">
                        <a:solidFill>
                          <a:schemeClr val="tx1"/>
                        </a:solidFill>
                      </a:endParaRPr>
                    </a:p>
                  </a:txBody>
                  <a:tcPr marL="91426" marR="91426" marT="47682" marB="47682" anchor="ctr">
                    <a:lnL w="9525" cap="flat" cmpd="sng" algn="ctr">
                      <a:solidFill>
                        <a:srgbClr val="4BACC6">
                          <a:lumMod val="60000"/>
                          <a:lumOff val="40000"/>
                        </a:srgbClr>
                      </a:solidFill>
                      <a:prstDash val="sysDot"/>
                      <a:round/>
                      <a:headEnd type="none" w="med" len="med"/>
                      <a:tailEnd type="none" w="med" len="med"/>
                    </a:lnL>
                    <a:lnR w="9525" cap="flat" cmpd="sng" algn="ctr">
                      <a:solidFill>
                        <a:srgbClr val="4BACC6">
                          <a:lumMod val="60000"/>
                          <a:lumOff val="40000"/>
                        </a:srgbClr>
                      </a:solidFill>
                      <a:prstDash val="sysDot"/>
                      <a:round/>
                      <a:headEnd type="none" w="med" len="med"/>
                      <a:tailEnd type="none" w="med" len="med"/>
                    </a:lnR>
                    <a:lnT w="12700" cap="flat" cmpd="sng" algn="ctr">
                      <a:solidFill>
                        <a:srgbClr val="4BACC6"/>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en-US" altLang="ja-JP" sz="1300" dirty="0">
                        <a:solidFill>
                          <a:schemeClr val="tx1"/>
                        </a:solidFill>
                      </a:endParaRPr>
                    </a:p>
                  </a:txBody>
                  <a:tcPr marL="91426" marR="91426" marT="47682" marB="47682" anchor="ctr">
                    <a:lnL w="9525" cap="flat" cmpd="sng" algn="ctr">
                      <a:solidFill>
                        <a:srgbClr val="4BACC6">
                          <a:lumMod val="60000"/>
                          <a:lumOff val="40000"/>
                        </a:srgbClr>
                      </a:solidFill>
                      <a:prstDash val="sysDot"/>
                      <a:round/>
                      <a:headEnd type="none" w="med" len="med"/>
                      <a:tailEnd type="none" w="med" len="med"/>
                    </a:lnL>
                    <a:lnR w="9525" cap="flat" cmpd="sng" algn="ctr">
                      <a:solidFill>
                        <a:srgbClr val="4BACC6">
                          <a:lumMod val="60000"/>
                          <a:lumOff val="40000"/>
                        </a:srgbClr>
                      </a:solidFill>
                      <a:prstDash val="sysDot"/>
                      <a:round/>
                      <a:headEnd type="none" w="med" len="med"/>
                      <a:tailEnd type="none" w="med" len="med"/>
                    </a:lnR>
                    <a:lnT w="12700" cap="flat" cmpd="sng" algn="ctr">
                      <a:solidFill>
                        <a:srgbClr val="4BACC6"/>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000" dirty="0">
                          <a:solidFill>
                            <a:schemeClr val="tx1"/>
                          </a:solidFill>
                        </a:rPr>
                        <a:t>000</a:t>
                      </a:r>
                      <a:r>
                        <a:rPr kumimoji="1" lang="ja-JP" altLang="en-US" sz="1000" dirty="0">
                          <a:solidFill>
                            <a:schemeClr val="tx1"/>
                          </a:solidFill>
                        </a:rPr>
                        <a:t>円</a:t>
                      </a:r>
                    </a:p>
                  </a:txBody>
                  <a:tcPr marL="91426" marR="91426" marT="47682" marB="47682" anchor="ctr">
                    <a:lnL w="9525" cap="flat" cmpd="sng" algn="ctr">
                      <a:solidFill>
                        <a:srgbClr val="4BACC6">
                          <a:lumMod val="60000"/>
                          <a:lumOff val="40000"/>
                        </a:srgbClr>
                      </a:solidFill>
                      <a:prstDash val="sysDot"/>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800" dirty="0"/>
                    </a:p>
                  </a:txBody>
                  <a:tcPr marL="91426" marR="91426" marT="47682" marB="47682" anchor="ctr">
                    <a:lnL w="12700" cap="flat" cmpd="sng" algn="ctr">
                      <a:solidFill>
                        <a:srgbClr val="4BACC6"/>
                      </a:solidFill>
                      <a:prstDash val="solid"/>
                      <a:round/>
                      <a:headEnd type="none" w="med" len="med"/>
                      <a:tailEnd type="none" w="med" len="med"/>
                    </a:lnL>
                    <a:lnR w="9525" cap="flat" cmpd="sng" algn="ctr">
                      <a:solidFill>
                        <a:srgbClr val="4BACC6">
                          <a:lumMod val="60000"/>
                          <a:lumOff val="40000"/>
                        </a:srgbClr>
                      </a:solidFill>
                      <a:prstDash val="sysDot"/>
                      <a:round/>
                      <a:headEnd type="none" w="med" len="med"/>
                      <a:tailEnd type="none" w="med" len="med"/>
                    </a:lnR>
                    <a:lnT w="12700" cap="flat" cmpd="sng" algn="ctr">
                      <a:solidFill>
                        <a:srgbClr val="4BACC6"/>
                      </a:solidFill>
                      <a:prstDash val="solid"/>
                      <a:round/>
                      <a:headEnd type="none" w="med" len="med"/>
                      <a:tailEnd type="none" w="med" len="med"/>
                    </a:lnT>
                    <a:lnB w="28575" cap="flat" cmpd="sng" algn="ctr">
                      <a:solidFill>
                        <a:srgbClr val="4BACC6"/>
                      </a:solidFill>
                      <a:prstDash val="solid"/>
                      <a:round/>
                      <a:headEnd type="none" w="med" len="med"/>
                      <a:tailEnd type="none" w="med" len="med"/>
                    </a:lnB>
                  </a:tcPr>
                </a:tc>
                <a:tc>
                  <a:txBody>
                    <a:bodyPr/>
                    <a:lstStyle/>
                    <a:p>
                      <a:endParaRPr kumimoji="1" lang="ja-JP" altLang="en-US" sz="1800" dirty="0"/>
                    </a:p>
                  </a:txBody>
                  <a:tcPr marL="91426" marR="91426" marT="47682" marB="47682" anchor="ctr">
                    <a:lnL w="9525" cap="flat" cmpd="sng" algn="ctr">
                      <a:solidFill>
                        <a:srgbClr val="4BACC6">
                          <a:lumMod val="60000"/>
                          <a:lumOff val="40000"/>
                        </a:srgbClr>
                      </a:solidFill>
                      <a:prstDash val="sysDot"/>
                      <a:round/>
                      <a:headEnd type="none" w="med" len="med"/>
                      <a:tailEnd type="none" w="med" len="med"/>
                    </a:lnL>
                    <a:lnR w="9525" cap="flat" cmpd="sng" algn="ctr">
                      <a:solidFill>
                        <a:srgbClr val="4BACC6">
                          <a:lumMod val="60000"/>
                          <a:lumOff val="40000"/>
                        </a:srgbClr>
                      </a:solidFill>
                      <a:prstDash val="sysDot"/>
                      <a:round/>
                      <a:headEnd type="none" w="med" len="med"/>
                      <a:tailEnd type="none" w="med" len="med"/>
                    </a:lnR>
                    <a:lnT w="12700" cap="flat" cmpd="sng" algn="ctr">
                      <a:solidFill>
                        <a:srgbClr val="3FB4D5"/>
                      </a:solidFill>
                      <a:prstDash val="solid"/>
                      <a:round/>
                      <a:headEnd type="none" w="med" len="med"/>
                      <a:tailEnd type="none" w="med" len="med"/>
                    </a:lnT>
                    <a:lnB w="28575" cap="flat" cmpd="sng" algn="ctr">
                      <a:solidFill>
                        <a:srgbClr val="4BACC6"/>
                      </a:solidFill>
                      <a:prstDash val="solid"/>
                      <a:round/>
                      <a:headEnd type="none" w="med" len="med"/>
                      <a:tailEnd type="none" w="med" len="med"/>
                    </a:lnB>
                  </a:tcPr>
                </a:tc>
                <a:tc>
                  <a:txBody>
                    <a:bodyPr/>
                    <a:lstStyle/>
                    <a:p>
                      <a:endParaRPr kumimoji="1" lang="ja-JP" altLang="en-US" sz="1800" dirty="0"/>
                    </a:p>
                  </a:txBody>
                  <a:tcPr marL="91426" marR="91426" marT="47682" marB="47682" anchor="ctr">
                    <a:lnL w="9525" cap="flat" cmpd="sng" algn="ctr">
                      <a:solidFill>
                        <a:srgbClr val="4BACC6">
                          <a:lumMod val="60000"/>
                          <a:lumOff val="40000"/>
                        </a:srgbClr>
                      </a:solidFill>
                      <a:prstDash val="sysDot"/>
                      <a:round/>
                      <a:headEnd type="none" w="med" len="med"/>
                      <a:tailEnd type="none" w="med" len="med"/>
                    </a:lnL>
                    <a:lnR w="9525" cap="flat" cmpd="sng" algn="ctr">
                      <a:solidFill>
                        <a:srgbClr val="4BACC6">
                          <a:lumMod val="60000"/>
                          <a:lumOff val="40000"/>
                        </a:srgbClr>
                      </a:solidFill>
                      <a:prstDash val="sysDot"/>
                      <a:round/>
                      <a:headEnd type="none" w="med" len="med"/>
                      <a:tailEnd type="none" w="med" len="med"/>
                    </a:lnR>
                    <a:lnT w="12700" cap="flat" cmpd="sng" algn="ctr">
                      <a:solidFill>
                        <a:srgbClr val="3FB4D5"/>
                      </a:solidFill>
                      <a:prstDash val="solid"/>
                      <a:round/>
                      <a:headEnd type="none" w="med" len="med"/>
                      <a:tailEnd type="none" w="med" len="med"/>
                    </a:lnT>
                    <a:lnB w="28575" cap="flat" cmpd="sng" algn="ctr">
                      <a:solidFill>
                        <a:srgbClr val="4BACC6"/>
                      </a:solidFill>
                      <a:prstDash val="solid"/>
                      <a:round/>
                      <a:headEnd type="none" w="med" len="med"/>
                      <a:tailEnd type="none" w="med" len="med"/>
                    </a:lnB>
                  </a:tcPr>
                </a:tc>
                <a:tc>
                  <a:txBody>
                    <a:bodyPr/>
                    <a:lstStyle/>
                    <a:p>
                      <a:pPr algn="r"/>
                      <a:r>
                        <a:rPr kumimoji="1" lang="en-US" altLang="ja-JP" sz="1000" dirty="0">
                          <a:solidFill>
                            <a:schemeClr val="tx1"/>
                          </a:solidFill>
                        </a:rPr>
                        <a:t>000</a:t>
                      </a:r>
                      <a:r>
                        <a:rPr kumimoji="1" lang="ja-JP" altLang="en-US" sz="1000" dirty="0">
                          <a:solidFill>
                            <a:schemeClr val="tx1"/>
                          </a:solidFill>
                        </a:rPr>
                        <a:t>円</a:t>
                      </a:r>
                    </a:p>
                  </a:txBody>
                  <a:tcPr marL="91426" marR="91426" marT="47682" marB="47682" anchor="ctr">
                    <a:lnL w="9525" cap="flat" cmpd="sng" algn="ctr">
                      <a:solidFill>
                        <a:srgbClr val="4BACC6">
                          <a:lumMod val="60000"/>
                          <a:lumOff val="40000"/>
                        </a:srgbClr>
                      </a:solidFill>
                      <a:prstDash val="sysDot"/>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28575" cap="flat" cmpd="sng" algn="ctr">
                      <a:solidFill>
                        <a:srgbClr val="4BACC6"/>
                      </a:solidFill>
                      <a:prstDash val="solid"/>
                      <a:round/>
                      <a:headEnd type="none" w="med" len="med"/>
                      <a:tailEnd type="none" w="med" len="med"/>
                    </a:lnB>
                  </a:tcPr>
                </a:tc>
                <a:tc>
                  <a:txBody>
                    <a:bodyPr/>
                    <a:lstStyle/>
                    <a:p>
                      <a:endParaRPr kumimoji="1" lang="ja-JP" altLang="en-US" sz="1800" dirty="0"/>
                    </a:p>
                  </a:txBody>
                  <a:tcPr marL="91426" marR="91426" marT="47682" marB="47682" anchor="ctr">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extLst>
                  <a:ext uri="{0D108BD9-81ED-4DB2-BD59-A6C34878D82A}">
                    <a16:rowId xmlns:a16="http://schemas.microsoft.com/office/drawing/2014/main" val="10010"/>
                  </a:ext>
                </a:extLst>
              </a:tr>
              <a:tr h="428750">
                <a:tc>
                  <a:txBody>
                    <a:bodyPr/>
                    <a:lstStyle/>
                    <a:p>
                      <a:pPr algn="l"/>
                      <a:r>
                        <a:rPr kumimoji="1" lang="ja-JP" altLang="en-US" sz="1200" dirty="0">
                          <a:solidFill>
                            <a:schemeClr val="tx1"/>
                          </a:solidFill>
                        </a:rPr>
                        <a:t>支出合計</a:t>
                      </a:r>
                    </a:p>
                  </a:txBody>
                  <a:tcPr marL="91426" marR="91426" marT="47682" marB="47682" anchor="ctr">
                    <a:lnL w="12700" cap="flat" cmpd="sng" algn="ctr">
                      <a:solidFill>
                        <a:srgbClr val="3FB4D5"/>
                      </a:solidFill>
                      <a:prstDash val="solid"/>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solidFill>
                      <a:srgbClr val="D3EAF2"/>
                    </a:solidFill>
                  </a:tcPr>
                </a:tc>
                <a:tc>
                  <a:txBody>
                    <a:bodyPr/>
                    <a:lstStyle/>
                    <a:p>
                      <a:pPr algn="r"/>
                      <a:r>
                        <a:rPr kumimoji="1" lang="ja-JP" altLang="en-US" sz="1000" dirty="0"/>
                        <a:t>　</a:t>
                      </a:r>
                      <a:r>
                        <a:rPr kumimoji="1" lang="en-US" altLang="ja-JP" sz="1000" dirty="0"/>
                        <a:t>①</a:t>
                      </a:r>
                      <a:endParaRPr kumimoji="1" lang="ja-JP" altLang="en-US" sz="1000" dirty="0"/>
                    </a:p>
                  </a:txBody>
                  <a:tcPr marL="91426" marR="91426" marT="47682" marB="47682" anchor="ctr">
                    <a:lnL w="38100" cap="flat" cmpd="sng" algn="ctr">
                      <a:solidFill>
                        <a:srgbClr val="4BACC6"/>
                      </a:solidFill>
                      <a:prstDash val="solid"/>
                      <a:round/>
                      <a:headEnd type="none" w="med" len="med"/>
                      <a:tailEnd type="none" w="med" len="med"/>
                    </a:lnL>
                    <a:lnR w="28575" cap="flat" cmpd="sng" algn="ctr">
                      <a:solidFill>
                        <a:srgbClr val="0099BA"/>
                      </a:solidFill>
                      <a:prstDash val="solid"/>
                      <a:round/>
                      <a:headEnd type="none" w="med" len="med"/>
                      <a:tailEnd type="none" w="med" len="med"/>
                    </a:lnR>
                    <a:lnT w="12700" cap="flat" cmpd="sng" algn="ctr">
                      <a:solidFill>
                        <a:srgbClr val="3FB4D5"/>
                      </a:solidFill>
                      <a:prstDash val="solid"/>
                      <a:round/>
                      <a:headEnd type="none" w="med" len="med"/>
                      <a:tailEnd type="none" w="med" len="med"/>
                    </a:lnT>
                    <a:lnB w="38100" cap="flat" cmpd="sng" algn="ctr">
                      <a:solidFill>
                        <a:srgbClr val="4BACC6"/>
                      </a:solidFill>
                      <a:prstDash val="solid"/>
                      <a:round/>
                      <a:headEnd type="none" w="med" len="med"/>
                      <a:tailEnd type="none" w="med" len="med"/>
                    </a:lnB>
                    <a:lnBlToTr w="12700" cap="flat" cmpd="sng" algn="ctr">
                      <a:solidFill>
                        <a:srgbClr val="4BACC6"/>
                      </a:solidFill>
                      <a:prstDash val="solid"/>
                      <a:round/>
                      <a:headEnd type="none" w="med" len="med"/>
                      <a:tailEnd type="none" w="med" len="med"/>
                    </a:lnBlToTr>
                  </a:tcPr>
                </a:tc>
                <a:tc>
                  <a:txBody>
                    <a:bodyPr/>
                    <a:lstStyle/>
                    <a:p>
                      <a:endParaRPr kumimoji="1" lang="ja-JP" altLang="en-US" sz="1800"/>
                    </a:p>
                  </a:txBody>
                  <a:tcPr marL="91426" marR="91426" marT="47682" marB="47682" anchor="ctr">
                    <a:lnL w="28575" cap="flat" cmpd="sng" algn="ctr">
                      <a:solidFill>
                        <a:srgbClr val="0099BA"/>
                      </a:solidFill>
                      <a:prstDash val="solid"/>
                      <a:round/>
                      <a:headEnd type="none" w="med" len="med"/>
                      <a:tailEnd type="none" w="med" len="med"/>
                    </a:lnL>
                    <a:lnR w="12700" cap="flat" cmpd="sng" algn="ctr">
                      <a:solidFill>
                        <a:srgbClr val="4BACC6"/>
                      </a:solidFill>
                      <a:prstDash val="sysDot"/>
                      <a:round/>
                      <a:headEnd type="none" w="med" len="med"/>
                      <a:tailEnd type="none" w="med" len="med"/>
                    </a:lnR>
                    <a:lnT w="28575" cap="flat" cmpd="sng" algn="ctr">
                      <a:solidFill>
                        <a:srgbClr val="0099BA"/>
                      </a:solidFill>
                      <a:prstDash val="solid"/>
                      <a:round/>
                      <a:headEnd type="none" w="med" len="med"/>
                      <a:tailEnd type="none" w="med" len="med"/>
                    </a:lnT>
                    <a:lnB w="38100" cap="flat" cmpd="sng" algn="ctr">
                      <a:solidFill>
                        <a:srgbClr val="4BACC6"/>
                      </a:solidFill>
                      <a:prstDash val="solid"/>
                      <a:round/>
                      <a:headEnd type="none" w="med" len="med"/>
                      <a:tailEnd type="none" w="med" len="med"/>
                    </a:lnB>
                    <a:noFill/>
                  </a:tcPr>
                </a:tc>
                <a:tc>
                  <a:txBody>
                    <a:bodyPr/>
                    <a:lstStyle/>
                    <a:p>
                      <a:endParaRPr kumimoji="1" lang="ja-JP" altLang="en-US" sz="1800"/>
                    </a:p>
                  </a:txBody>
                  <a:tcPr marL="91426" marR="91426" marT="47682" marB="47682" anchor="ctr">
                    <a:lnL w="12700" cap="flat" cmpd="sng" algn="ctr">
                      <a:solidFill>
                        <a:srgbClr val="4BACC6"/>
                      </a:solidFill>
                      <a:prstDash val="sysDot"/>
                      <a:round/>
                      <a:headEnd type="none" w="med" len="med"/>
                      <a:tailEnd type="none" w="med" len="med"/>
                    </a:lnL>
                    <a:lnR w="9525" cap="flat" cmpd="sng" algn="ctr">
                      <a:solidFill>
                        <a:srgbClr val="4BACC6">
                          <a:lumMod val="60000"/>
                          <a:lumOff val="40000"/>
                        </a:srgbClr>
                      </a:solidFill>
                      <a:prstDash val="sysDot"/>
                      <a:round/>
                      <a:headEnd type="none" w="med" len="med"/>
                      <a:tailEnd type="none" w="med" len="med"/>
                    </a:lnR>
                    <a:lnT w="28575" cap="flat" cmpd="sng" algn="ctr">
                      <a:solidFill>
                        <a:srgbClr val="4BACC6"/>
                      </a:solidFill>
                      <a:prstDash val="solid"/>
                      <a:round/>
                      <a:headEnd type="none" w="med" len="med"/>
                      <a:tailEnd type="none" w="med" len="med"/>
                    </a:lnT>
                    <a:lnB w="38100" cap="flat" cmpd="sng" algn="ctr">
                      <a:solidFill>
                        <a:srgbClr val="4BACC6"/>
                      </a:solidFill>
                      <a:prstDash val="solid"/>
                      <a:round/>
                      <a:headEnd type="none" w="med" len="med"/>
                      <a:tailEnd type="none" w="med" len="med"/>
                    </a:lnB>
                    <a:noFill/>
                  </a:tcPr>
                </a:tc>
                <a:tc>
                  <a:txBody>
                    <a:bodyPr/>
                    <a:lstStyle/>
                    <a:p>
                      <a:endParaRPr kumimoji="1" lang="ja-JP" altLang="en-US" sz="1800"/>
                    </a:p>
                  </a:txBody>
                  <a:tcPr marL="91426" marR="91426" marT="47682" marB="47682" anchor="ctr">
                    <a:lnL w="9525" cap="flat" cmpd="sng" algn="ctr">
                      <a:solidFill>
                        <a:srgbClr val="4BACC6">
                          <a:lumMod val="60000"/>
                          <a:lumOff val="40000"/>
                        </a:srgbClr>
                      </a:solidFill>
                      <a:prstDash val="sysDot"/>
                      <a:round/>
                      <a:headEnd type="none" w="med" len="med"/>
                      <a:tailEnd type="none" w="med" len="med"/>
                    </a:lnL>
                    <a:lnR w="12700" cap="flat" cmpd="sng" algn="ctr">
                      <a:solidFill>
                        <a:srgbClr val="4BACC6"/>
                      </a:solidFill>
                      <a:prstDash val="sysDot"/>
                      <a:round/>
                      <a:headEnd type="none" w="med" len="med"/>
                      <a:tailEnd type="none" w="med" len="med"/>
                    </a:lnR>
                    <a:lnT w="28575" cap="flat" cmpd="sng" algn="ctr">
                      <a:solidFill>
                        <a:srgbClr val="4BACC6"/>
                      </a:solidFill>
                      <a:prstDash val="solid"/>
                      <a:round/>
                      <a:headEnd type="none" w="med" len="med"/>
                      <a:tailEnd type="none" w="med" len="med"/>
                    </a:lnT>
                    <a:lnB w="38100" cap="flat" cmpd="sng" algn="ctr">
                      <a:solidFill>
                        <a:srgbClr val="4BACC6"/>
                      </a:solidFill>
                      <a:prstDash val="solid"/>
                      <a:round/>
                      <a:headEnd type="none" w="med" len="med"/>
                      <a:tailEnd type="none" w="med" len="med"/>
                    </a:lnB>
                    <a:no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000" b="1" dirty="0">
                          <a:solidFill>
                            <a:schemeClr val="tx1"/>
                          </a:solidFill>
                        </a:rPr>
                        <a:t>000</a:t>
                      </a:r>
                      <a:r>
                        <a:rPr kumimoji="1" lang="ja-JP" altLang="en-US" sz="1000" b="1" dirty="0">
                          <a:solidFill>
                            <a:schemeClr val="tx1"/>
                          </a:solidFill>
                        </a:rPr>
                        <a:t>円</a:t>
                      </a:r>
                    </a:p>
                  </a:txBody>
                  <a:tcPr marL="91426" marR="91426" marT="47682" marB="47682" anchor="ctr">
                    <a:lnL w="12700" cap="flat" cmpd="sng" algn="ctr">
                      <a:solidFill>
                        <a:srgbClr val="4BACC6"/>
                      </a:solidFill>
                      <a:prstDash val="sysDot"/>
                      <a:round/>
                      <a:headEnd type="none" w="med" len="med"/>
                      <a:tailEnd type="none" w="med" len="med"/>
                    </a:lnL>
                    <a:lnR w="38100" cap="flat" cmpd="sng" algn="ctr">
                      <a:solidFill>
                        <a:srgbClr val="4BACC6"/>
                      </a:solidFill>
                      <a:prstDash val="solid"/>
                      <a:round/>
                      <a:headEnd type="none" w="med" len="med"/>
                      <a:tailEnd type="none" w="med" len="med"/>
                    </a:lnR>
                    <a:lnT w="28575" cap="flat" cmpd="sng" algn="ctr">
                      <a:solidFill>
                        <a:srgbClr val="4BACC6"/>
                      </a:solidFill>
                      <a:prstDash val="solid"/>
                      <a:round/>
                      <a:headEnd type="none" w="med" len="med"/>
                      <a:tailEnd type="none" w="med" len="med"/>
                    </a:lnT>
                    <a:lnB w="38100" cap="flat" cmpd="sng" algn="ctr">
                      <a:solidFill>
                        <a:srgbClr val="4BACC6"/>
                      </a:solidFill>
                      <a:prstDash val="solid"/>
                      <a:round/>
                      <a:headEnd type="none" w="med" len="med"/>
                      <a:tailEnd type="none" w="med" len="med"/>
                    </a:lnB>
                    <a:noFill/>
                  </a:tcPr>
                </a:tc>
                <a:tc>
                  <a:txBody>
                    <a:bodyPr/>
                    <a:lstStyle/>
                    <a:p>
                      <a:pPr algn="ctr"/>
                      <a:r>
                        <a:rPr kumimoji="1" lang="ja-JP" altLang="en-US" sz="600" dirty="0">
                          <a:solidFill>
                            <a:schemeClr val="tx1"/>
                          </a:solidFill>
                        </a:rPr>
                        <a:t>＋</a:t>
                      </a:r>
                      <a:endParaRPr kumimoji="1" lang="en-US" altLang="ja-JP" sz="600" dirty="0">
                        <a:solidFill>
                          <a:schemeClr val="tx1"/>
                        </a:solidFill>
                      </a:endParaRPr>
                    </a:p>
                    <a:p>
                      <a:pPr algn="ctr"/>
                      <a:r>
                        <a:rPr kumimoji="1" lang="ja-JP" altLang="en-US" sz="600" dirty="0">
                          <a:solidFill>
                            <a:schemeClr val="tx1"/>
                          </a:solidFill>
                        </a:rPr>
                        <a:t>－</a:t>
                      </a:r>
                      <a:endParaRPr kumimoji="1" lang="en-US" altLang="ja-JP" sz="600" dirty="0">
                        <a:solidFill>
                          <a:schemeClr val="tx1"/>
                        </a:solidFill>
                      </a:endParaRPr>
                    </a:p>
                  </a:txBody>
                  <a:tcPr marL="91426" marR="91426" marT="47682" marB="47682" anchor="ctr">
                    <a:lnL w="38100" cap="flat" cmpd="sng" algn="ctr">
                      <a:solidFill>
                        <a:srgbClr val="4BACC6"/>
                      </a:solidFill>
                      <a:prstDash val="solid"/>
                      <a:round/>
                      <a:headEnd type="none" w="med" len="med"/>
                      <a:tailEnd type="none" w="med" len="med"/>
                    </a:lnL>
                    <a:lnR w="9525" cap="flat" cmpd="sng" algn="ctr">
                      <a:solidFill>
                        <a:srgbClr val="4BACC6">
                          <a:lumMod val="60000"/>
                          <a:lumOff val="40000"/>
                        </a:srgbClr>
                      </a:solidFill>
                      <a:prstDash val="sysDot"/>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en-US" altLang="ja-JP" sz="1300" b="1" dirty="0">
                        <a:solidFill>
                          <a:schemeClr val="tx1"/>
                        </a:solidFill>
                      </a:endParaRPr>
                    </a:p>
                  </a:txBody>
                  <a:tcPr marL="91426" marR="91426" marT="47682" marB="47682" anchor="ctr">
                    <a:lnL w="9525" cap="flat" cmpd="sng" algn="ctr">
                      <a:solidFill>
                        <a:srgbClr val="4BACC6">
                          <a:lumMod val="60000"/>
                          <a:lumOff val="40000"/>
                        </a:srgbClr>
                      </a:solidFill>
                      <a:prstDash val="sysDot"/>
                      <a:round/>
                      <a:headEnd type="none" w="med" len="med"/>
                      <a:tailEnd type="none" w="med" len="med"/>
                    </a:lnL>
                    <a:lnR w="9525" cap="flat" cmpd="sng" algn="ctr">
                      <a:solidFill>
                        <a:srgbClr val="4BACC6">
                          <a:lumMod val="60000"/>
                          <a:lumOff val="40000"/>
                        </a:srgbClr>
                      </a:solidFill>
                      <a:prstDash val="sysDot"/>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en-US" altLang="ja-JP" sz="1300" b="1" dirty="0">
                        <a:solidFill>
                          <a:schemeClr val="tx1"/>
                        </a:solidFill>
                      </a:endParaRPr>
                    </a:p>
                  </a:txBody>
                  <a:tcPr marL="91426" marR="91426" marT="47682" marB="47682" anchor="ctr">
                    <a:lnL w="9525" cap="flat" cmpd="sng" algn="ctr">
                      <a:solidFill>
                        <a:srgbClr val="4BACC6">
                          <a:lumMod val="60000"/>
                          <a:lumOff val="40000"/>
                        </a:srgbClr>
                      </a:solidFill>
                      <a:prstDash val="sysDot"/>
                      <a:round/>
                      <a:headEnd type="none" w="med" len="med"/>
                      <a:tailEnd type="none" w="med" len="med"/>
                    </a:lnL>
                    <a:lnR w="9525" cap="flat" cmpd="sng" algn="ctr">
                      <a:solidFill>
                        <a:srgbClr val="4BACC6">
                          <a:lumMod val="60000"/>
                          <a:lumOff val="40000"/>
                        </a:srgbClr>
                      </a:solidFill>
                      <a:prstDash val="sysDot"/>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000" b="1" dirty="0">
                          <a:solidFill>
                            <a:schemeClr val="tx1"/>
                          </a:solidFill>
                        </a:rPr>
                        <a:t>000</a:t>
                      </a:r>
                      <a:r>
                        <a:rPr kumimoji="1" lang="ja-JP" altLang="en-US" sz="1000" b="1" dirty="0">
                          <a:solidFill>
                            <a:schemeClr val="tx1"/>
                          </a:solidFill>
                        </a:rPr>
                        <a:t>円</a:t>
                      </a:r>
                    </a:p>
                  </a:txBody>
                  <a:tcPr marL="91426" marR="91426" marT="47682" marB="47682" anchor="ctr">
                    <a:lnL w="9525" cap="flat" cmpd="sng" algn="ctr">
                      <a:solidFill>
                        <a:srgbClr val="4BACC6">
                          <a:lumMod val="60000"/>
                          <a:lumOff val="40000"/>
                        </a:srgbClr>
                      </a:solidFill>
                      <a:prstDash val="sysDot"/>
                      <a:round/>
                      <a:headEnd type="none" w="med" len="med"/>
                      <a:tailEnd type="none" w="med" len="med"/>
                    </a:lnL>
                    <a:lnR w="28575" cap="flat" cmpd="sng" algn="ctr">
                      <a:solidFill>
                        <a:srgbClr val="FF0000"/>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800" b="1" dirty="0"/>
                    </a:p>
                  </a:txBody>
                  <a:tcPr marL="91426" marR="91426" marT="47682" marB="47682" anchor="ctr">
                    <a:lnL w="28575" cap="flat" cmpd="sng" algn="ctr">
                      <a:solidFill>
                        <a:srgbClr val="FF0000"/>
                      </a:solidFill>
                      <a:prstDash val="solid"/>
                      <a:round/>
                      <a:headEnd type="none" w="med" len="med"/>
                      <a:tailEnd type="none" w="med" len="med"/>
                    </a:lnL>
                    <a:lnR w="9525" cap="flat" cmpd="sng" algn="ctr">
                      <a:solidFill>
                        <a:srgbClr val="4BACC6">
                          <a:lumMod val="60000"/>
                          <a:lumOff val="40000"/>
                        </a:srgbClr>
                      </a:solidFill>
                      <a:prstDash val="sysDot"/>
                      <a:round/>
                      <a:headEnd type="none" w="med" len="med"/>
                      <a:tailEnd type="none" w="med" len="med"/>
                    </a:lnR>
                    <a:lnT w="28575" cap="flat" cmpd="sng" algn="ctr">
                      <a:solidFill>
                        <a:srgbClr val="4BACC6"/>
                      </a:solidFill>
                      <a:prstDash val="solid"/>
                      <a:round/>
                      <a:headEnd type="none" w="med" len="med"/>
                      <a:tailEnd type="none" w="med" len="med"/>
                    </a:lnT>
                    <a:lnB w="28575" cap="flat" cmpd="sng" algn="ctr">
                      <a:solidFill>
                        <a:srgbClr val="4BACC6"/>
                      </a:solidFill>
                      <a:prstDash val="solid"/>
                      <a:round/>
                      <a:headEnd type="none" w="med" len="med"/>
                      <a:tailEnd type="none" w="med" len="med"/>
                    </a:lnB>
                    <a:noFill/>
                  </a:tcPr>
                </a:tc>
                <a:tc>
                  <a:txBody>
                    <a:bodyPr/>
                    <a:lstStyle/>
                    <a:p>
                      <a:endParaRPr kumimoji="1" lang="ja-JP" altLang="en-US" sz="1800" b="1"/>
                    </a:p>
                  </a:txBody>
                  <a:tcPr marL="91426" marR="91426" marT="47682" marB="47682" anchor="ctr">
                    <a:lnL w="9525" cap="flat" cmpd="sng" algn="ctr">
                      <a:solidFill>
                        <a:srgbClr val="4BACC6">
                          <a:lumMod val="60000"/>
                          <a:lumOff val="40000"/>
                        </a:srgbClr>
                      </a:solidFill>
                      <a:prstDash val="sysDot"/>
                      <a:round/>
                      <a:headEnd type="none" w="med" len="med"/>
                      <a:tailEnd type="none" w="med" len="med"/>
                    </a:lnL>
                    <a:lnR w="9525" cap="flat" cmpd="sng" algn="ctr">
                      <a:solidFill>
                        <a:srgbClr val="4BACC6">
                          <a:lumMod val="60000"/>
                          <a:lumOff val="40000"/>
                        </a:srgbClr>
                      </a:solidFill>
                      <a:prstDash val="sysDot"/>
                      <a:round/>
                      <a:headEnd type="none" w="med" len="med"/>
                      <a:tailEnd type="none" w="med" len="med"/>
                    </a:lnR>
                    <a:lnT w="28575" cap="flat" cmpd="sng" algn="ctr">
                      <a:solidFill>
                        <a:srgbClr val="4BACC6"/>
                      </a:solidFill>
                      <a:prstDash val="solid"/>
                      <a:round/>
                      <a:headEnd type="none" w="med" len="med"/>
                      <a:tailEnd type="none" w="med" len="med"/>
                    </a:lnT>
                    <a:lnB w="28575" cap="flat" cmpd="sng" algn="ctr">
                      <a:solidFill>
                        <a:srgbClr val="4BACC6"/>
                      </a:solidFill>
                      <a:prstDash val="solid"/>
                      <a:round/>
                      <a:headEnd type="none" w="med" len="med"/>
                      <a:tailEnd type="none" w="med" len="med"/>
                    </a:lnB>
                    <a:noFill/>
                  </a:tcPr>
                </a:tc>
                <a:tc>
                  <a:txBody>
                    <a:bodyPr/>
                    <a:lstStyle/>
                    <a:p>
                      <a:endParaRPr kumimoji="1" lang="ja-JP" altLang="en-US" sz="1800" b="1"/>
                    </a:p>
                  </a:txBody>
                  <a:tcPr marL="91426" marR="91426" marT="47682" marB="47682" anchor="ctr">
                    <a:lnL w="9525" cap="flat" cmpd="sng" algn="ctr">
                      <a:solidFill>
                        <a:srgbClr val="4BACC6">
                          <a:lumMod val="60000"/>
                          <a:lumOff val="40000"/>
                        </a:srgbClr>
                      </a:solidFill>
                      <a:prstDash val="sysDot"/>
                      <a:round/>
                      <a:headEnd type="none" w="med" len="med"/>
                      <a:tailEnd type="none" w="med" len="med"/>
                    </a:lnL>
                    <a:lnR w="9525" cap="flat" cmpd="sng" algn="ctr">
                      <a:solidFill>
                        <a:srgbClr val="4BACC6">
                          <a:lumMod val="60000"/>
                          <a:lumOff val="40000"/>
                        </a:srgbClr>
                      </a:solidFill>
                      <a:prstDash val="sysDot"/>
                      <a:round/>
                      <a:headEnd type="none" w="med" len="med"/>
                      <a:tailEnd type="none" w="med" len="med"/>
                    </a:lnR>
                    <a:lnT w="28575" cap="flat" cmpd="sng" algn="ctr">
                      <a:solidFill>
                        <a:srgbClr val="4BACC6"/>
                      </a:solidFill>
                      <a:prstDash val="solid"/>
                      <a:round/>
                      <a:headEnd type="none" w="med" len="med"/>
                      <a:tailEnd type="none" w="med" len="med"/>
                    </a:lnT>
                    <a:lnB w="28575" cap="flat" cmpd="sng" algn="ctr">
                      <a:solidFill>
                        <a:srgbClr val="4BACC6"/>
                      </a:solidFill>
                      <a:prstDash val="solid"/>
                      <a:round/>
                      <a:headEnd type="none" w="med" len="med"/>
                      <a:tailEnd type="none" w="med" len="med"/>
                    </a:lnB>
                    <a:no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000" b="1" dirty="0">
                          <a:solidFill>
                            <a:schemeClr val="tx1"/>
                          </a:solidFill>
                        </a:rPr>
                        <a:t>000</a:t>
                      </a:r>
                      <a:r>
                        <a:rPr kumimoji="1" lang="ja-JP" altLang="en-US" sz="1000" b="1" dirty="0">
                          <a:solidFill>
                            <a:schemeClr val="tx1"/>
                          </a:solidFill>
                        </a:rPr>
                        <a:t>円</a:t>
                      </a:r>
                    </a:p>
                  </a:txBody>
                  <a:tcPr marL="91426" marR="91426" marT="47682" marB="47682" anchor="ctr">
                    <a:lnL w="9525" cap="flat" cmpd="sng" algn="ctr">
                      <a:solidFill>
                        <a:srgbClr val="4BACC6">
                          <a:lumMod val="60000"/>
                          <a:lumOff val="40000"/>
                        </a:srgbClr>
                      </a:solidFill>
                      <a:prstDash val="sysDot"/>
                      <a:round/>
                      <a:headEnd type="none" w="med" len="med"/>
                      <a:tailEnd type="none" w="med" len="med"/>
                    </a:lnL>
                    <a:lnR w="28575" cap="flat" cmpd="sng" algn="ctr">
                      <a:solidFill>
                        <a:srgbClr val="4BACC6"/>
                      </a:solidFill>
                      <a:prstDash val="solid"/>
                      <a:round/>
                      <a:headEnd type="none" w="med" len="med"/>
                      <a:tailEnd type="none" w="med" len="med"/>
                    </a:lnR>
                    <a:lnT w="28575" cap="flat" cmpd="sng" algn="ctr">
                      <a:solidFill>
                        <a:srgbClr val="4BACC6"/>
                      </a:solidFill>
                      <a:prstDash val="solid"/>
                      <a:round/>
                      <a:headEnd type="none" w="med" len="med"/>
                      <a:tailEnd type="none" w="med" len="med"/>
                    </a:lnT>
                    <a:lnB w="28575" cap="flat" cmpd="sng" algn="ctr">
                      <a:solidFill>
                        <a:srgbClr val="4BACC6"/>
                      </a:solidFill>
                      <a:prstDash val="solid"/>
                      <a:round/>
                      <a:headEnd type="none" w="med" len="med"/>
                      <a:tailEnd type="none" w="med" len="med"/>
                    </a:lnB>
                    <a:noFill/>
                  </a:tcPr>
                </a:tc>
                <a:tc>
                  <a:txBody>
                    <a:bodyPr/>
                    <a:lstStyle/>
                    <a:p>
                      <a:endParaRPr kumimoji="1" lang="ja-JP" altLang="en-US" sz="1800" dirty="0"/>
                    </a:p>
                  </a:txBody>
                  <a:tcPr marL="91426" marR="91426" marT="47682" marB="47682" anchor="ctr">
                    <a:lnL w="28575" cap="flat" cmpd="sng" algn="ctr">
                      <a:solidFill>
                        <a:srgbClr val="4BACC6"/>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3FB4D5"/>
                      </a:solidFill>
                      <a:prstDash val="solid"/>
                      <a:round/>
                      <a:headEnd type="none" w="med" len="med"/>
                      <a:tailEnd type="none" w="med" len="med"/>
                    </a:lnB>
                  </a:tcPr>
                </a:tc>
                <a:extLst>
                  <a:ext uri="{0D108BD9-81ED-4DB2-BD59-A6C34878D82A}">
                    <a16:rowId xmlns:a16="http://schemas.microsoft.com/office/drawing/2014/main" val="10011"/>
                  </a:ext>
                </a:extLst>
              </a:tr>
            </a:tbl>
          </a:graphicData>
        </a:graphic>
      </p:graphicFrame>
      <p:sp>
        <p:nvSpPr>
          <p:cNvPr id="4" name="タイトル 3">
            <a:extLst>
              <a:ext uri="{FF2B5EF4-FFF2-40B4-BE49-F238E27FC236}">
                <a16:creationId xmlns:a16="http://schemas.microsoft.com/office/drawing/2014/main" id="{0D3D9774-15C5-4599-8E25-17209FE00638}"/>
              </a:ext>
            </a:extLst>
          </p:cNvPr>
          <p:cNvSpPr>
            <a:spLocks noGrp="1"/>
          </p:cNvSpPr>
          <p:nvPr>
            <p:ph type="ctrTitle"/>
          </p:nvPr>
        </p:nvSpPr>
        <p:spPr>
          <a:xfrm>
            <a:off x="141288" y="647700"/>
            <a:ext cx="5448300" cy="547688"/>
          </a:xfrm>
        </p:spPr>
        <p:txBody>
          <a:bodyPr rtlCol="0"/>
          <a:lstStyle/>
          <a:p>
            <a:pPr eaLnBrk="1" fontAlgn="auto" hangingPunct="1">
              <a:spcBef>
                <a:spcPts val="0"/>
              </a:spcBef>
              <a:spcAft>
                <a:spcPts val="0"/>
              </a:spcAft>
              <a:defRPr/>
            </a:pPr>
            <a:r>
              <a:rPr lang="ja-JP" altLang="ja-JP" sz="2800" dirty="0">
                <a:solidFill>
                  <a:prstClr val="white"/>
                </a:solidFill>
                <a:cs typeface="+mn-cs"/>
              </a:rPr>
              <a:t>家計管理　</a:t>
            </a:r>
            <a:r>
              <a:rPr lang="ja-JP" altLang="en-US" sz="2800" dirty="0">
                <a:solidFill>
                  <a:prstClr val="white"/>
                </a:solidFill>
                <a:cs typeface="+mn-cs"/>
              </a:rPr>
              <a:t>グループ</a:t>
            </a:r>
            <a:r>
              <a:rPr lang="ja-JP" altLang="ja-JP" sz="2800" dirty="0">
                <a:solidFill>
                  <a:prstClr val="white"/>
                </a:solidFill>
                <a:cs typeface="+mn-cs"/>
              </a:rPr>
              <a:t>ワークシート</a:t>
            </a:r>
            <a:endParaRPr lang="ja-JP" altLang="en-US" dirty="0">
              <a:cs typeface="+mj-cs"/>
            </a:endParaRPr>
          </a:p>
        </p:txBody>
      </p:sp>
      <p:sp>
        <p:nvSpPr>
          <p:cNvPr id="8432" name="テキスト ボックス 6">
            <a:extLst>
              <a:ext uri="{FF2B5EF4-FFF2-40B4-BE49-F238E27FC236}">
                <a16:creationId xmlns:a16="http://schemas.microsoft.com/office/drawing/2014/main" id="{8B075FE8-E504-4DEF-BB80-C5F8A27C5158}"/>
              </a:ext>
            </a:extLst>
          </p:cNvPr>
          <p:cNvSpPr txBox="1">
            <a:spLocks noChangeArrowheads="1"/>
          </p:cNvSpPr>
          <p:nvPr/>
        </p:nvSpPr>
        <p:spPr bwMode="auto">
          <a:xfrm>
            <a:off x="260350" y="271463"/>
            <a:ext cx="63373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400" b="1" u="sng">
                <a:solidFill>
                  <a:srgbClr val="0099BA"/>
                </a:solidFill>
              </a:rPr>
              <a:t>　　　　　グループ　メンバー名（　　　　　　　　　　　　　　　　　　　　　　　　　　　　　　　）</a:t>
            </a:r>
          </a:p>
        </p:txBody>
      </p:sp>
      <p:sp>
        <p:nvSpPr>
          <p:cNvPr id="13" name="テキスト ボックス 12">
            <a:extLst>
              <a:ext uri="{FF2B5EF4-FFF2-40B4-BE49-F238E27FC236}">
                <a16:creationId xmlns:a16="http://schemas.microsoft.com/office/drawing/2014/main" id="{AC0295CC-8E92-446E-8F5A-6AC3BD738A74}"/>
              </a:ext>
            </a:extLst>
          </p:cNvPr>
          <p:cNvSpPr txBox="1"/>
          <p:nvPr/>
        </p:nvSpPr>
        <p:spPr>
          <a:xfrm>
            <a:off x="260350" y="8266113"/>
            <a:ext cx="6337300" cy="460375"/>
          </a:xfrm>
          <a:prstGeom prst="rect">
            <a:avLst/>
          </a:prstGeom>
          <a:noFill/>
        </p:spPr>
        <p:txBody>
          <a:bodyPr>
            <a:spAutoFit/>
          </a:bodyPr>
          <a:lstStyle/>
          <a:p>
            <a:pPr eaLnBrk="1" fontAlgn="auto" hangingPunct="1">
              <a:spcBef>
                <a:spcPts val="0"/>
              </a:spcBef>
              <a:spcAft>
                <a:spcPts val="0"/>
              </a:spcAft>
              <a:defRPr/>
            </a:pPr>
            <a:r>
              <a:rPr lang="en-US" altLang="ja-JP" sz="1200" b="1" dirty="0">
                <a:solidFill>
                  <a:srgbClr val="0099BA"/>
                </a:solidFill>
                <a:latin typeface="+mn-ea"/>
                <a:ea typeface="+mn-ea"/>
              </a:rPr>
              <a:t>Q</a:t>
            </a:r>
            <a:r>
              <a:rPr lang="ja-JP" altLang="en-US" sz="1200" b="1" dirty="0">
                <a:solidFill>
                  <a:srgbClr val="0099BA"/>
                </a:solidFill>
                <a:latin typeface="+mn-ea"/>
                <a:ea typeface="+mn-ea"/>
              </a:rPr>
              <a:t>：依頼者の要望の中で、「大切にしたところ」、「考え直した方がよいところ」をまとめて依頼者の</a:t>
            </a:r>
            <a:endParaRPr lang="en-US" altLang="ja-JP" sz="1200" b="1" dirty="0">
              <a:solidFill>
                <a:srgbClr val="0099BA"/>
              </a:solidFill>
              <a:latin typeface="+mn-ea"/>
              <a:ea typeface="+mn-ea"/>
            </a:endParaRPr>
          </a:p>
          <a:p>
            <a:pPr eaLnBrk="1" fontAlgn="auto" hangingPunct="1">
              <a:spcBef>
                <a:spcPts val="0"/>
              </a:spcBef>
              <a:spcAft>
                <a:spcPts val="0"/>
              </a:spcAft>
              <a:defRPr/>
            </a:pPr>
            <a:r>
              <a:rPr lang="ja-JP" altLang="en-US" sz="1200" b="1" dirty="0">
                <a:solidFill>
                  <a:srgbClr val="0099BA"/>
                </a:solidFill>
                <a:latin typeface="+mn-ea"/>
                <a:ea typeface="+mn-ea"/>
              </a:rPr>
              <a:t>    心に響くアドバイスをしよう。</a:t>
            </a:r>
          </a:p>
        </p:txBody>
      </p:sp>
      <p:graphicFrame>
        <p:nvGraphicFramePr>
          <p:cNvPr id="2" name="表 1">
            <a:extLst>
              <a:ext uri="{FF2B5EF4-FFF2-40B4-BE49-F238E27FC236}">
                <a16:creationId xmlns:a16="http://schemas.microsoft.com/office/drawing/2014/main" id="{6A534A91-4676-41FA-9FDE-6DA4D425B41C}"/>
              </a:ext>
            </a:extLst>
          </p:cNvPr>
          <p:cNvGraphicFramePr>
            <a:graphicFrameLocks noGrp="1"/>
          </p:cNvGraphicFramePr>
          <p:nvPr/>
        </p:nvGraphicFramePr>
        <p:xfrm>
          <a:off x="220663" y="6969125"/>
          <a:ext cx="4248150" cy="811213"/>
        </p:xfrm>
        <a:graphic>
          <a:graphicData uri="http://schemas.openxmlformats.org/drawingml/2006/table">
            <a:tbl>
              <a:tblPr firstRow="1" bandRow="1">
                <a:tableStyleId>{2D5ABB26-0587-4C30-8999-92F81FD0307C}</a:tableStyleId>
              </a:tblPr>
              <a:tblGrid>
                <a:gridCol w="864032">
                  <a:extLst>
                    <a:ext uri="{9D8B030D-6E8A-4147-A177-3AD203B41FA5}">
                      <a16:colId xmlns:a16="http://schemas.microsoft.com/office/drawing/2014/main" val="20000"/>
                    </a:ext>
                  </a:extLst>
                </a:gridCol>
                <a:gridCol w="864030">
                  <a:extLst>
                    <a:ext uri="{9D8B030D-6E8A-4147-A177-3AD203B41FA5}">
                      <a16:colId xmlns:a16="http://schemas.microsoft.com/office/drawing/2014/main" val="20001"/>
                    </a:ext>
                  </a:extLst>
                </a:gridCol>
                <a:gridCol w="1224043">
                  <a:extLst>
                    <a:ext uri="{9D8B030D-6E8A-4147-A177-3AD203B41FA5}">
                      <a16:colId xmlns:a16="http://schemas.microsoft.com/office/drawing/2014/main" val="20002"/>
                    </a:ext>
                  </a:extLst>
                </a:gridCol>
                <a:gridCol w="1007649">
                  <a:extLst>
                    <a:ext uri="{9D8B030D-6E8A-4147-A177-3AD203B41FA5}">
                      <a16:colId xmlns:a16="http://schemas.microsoft.com/office/drawing/2014/main" val="20003"/>
                    </a:ext>
                  </a:extLst>
                </a:gridCol>
                <a:gridCol w="288395">
                  <a:extLst>
                    <a:ext uri="{9D8B030D-6E8A-4147-A177-3AD203B41FA5}">
                      <a16:colId xmlns:a16="http://schemas.microsoft.com/office/drawing/2014/main" val="20004"/>
                    </a:ext>
                  </a:extLst>
                </a:gridCol>
              </a:tblGrid>
              <a:tr h="434303">
                <a:tc>
                  <a:txBody>
                    <a:bodyPr/>
                    <a:lstStyle/>
                    <a:p>
                      <a:pPr algn="ctr"/>
                      <a:r>
                        <a:rPr kumimoji="1" lang="ja-JP" altLang="en-US" sz="1100" dirty="0">
                          <a:solidFill>
                            <a:schemeClr val="tx1"/>
                          </a:solidFill>
                        </a:rPr>
                        <a:t>給料</a:t>
                      </a:r>
                    </a:p>
                  </a:txBody>
                  <a:tcPr marL="91416" marR="91416" marT="49512" marB="49512" anchor="ctr">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solidFill>
                      <a:srgbClr val="D3EAF2"/>
                    </a:solidFill>
                  </a:tcPr>
                </a:tc>
                <a:tc>
                  <a:txBody>
                    <a:bodyPr/>
                    <a:lstStyle/>
                    <a:p>
                      <a:pPr algn="ctr"/>
                      <a:r>
                        <a:rPr kumimoji="1" lang="ja-JP" altLang="en-US" sz="900" dirty="0">
                          <a:solidFill>
                            <a:schemeClr val="tx1"/>
                          </a:solidFill>
                        </a:rPr>
                        <a:t>非消費支出</a:t>
                      </a:r>
                    </a:p>
                  </a:txBody>
                  <a:tcPr marL="91416" marR="91416" marT="49512" marB="49512" anchor="ctr">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solidFill>
                      <a:srgbClr val="D3EAF2"/>
                    </a:solidFill>
                  </a:tcPr>
                </a:tc>
                <a:tc>
                  <a:txBody>
                    <a:bodyPr/>
                    <a:lstStyle/>
                    <a:p>
                      <a:pPr algn="ctr"/>
                      <a:r>
                        <a:rPr kumimoji="1" lang="ja-JP" altLang="en-US" sz="1100" dirty="0">
                          <a:solidFill>
                            <a:schemeClr val="tx1"/>
                          </a:solidFill>
                        </a:rPr>
                        <a:t>手取り</a:t>
                      </a:r>
                    </a:p>
                  </a:txBody>
                  <a:tcPr marL="91416" marR="91416" marT="49512" marB="49512" anchor="ctr">
                    <a:lnL w="12700" cap="flat" cmpd="sng" algn="ctr">
                      <a:solidFill>
                        <a:srgbClr val="3FB4D5"/>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3FB4D5"/>
                      </a:solidFill>
                      <a:prstDash val="solid"/>
                      <a:round/>
                      <a:headEnd type="none" w="med" len="med"/>
                      <a:tailEnd type="none" w="med" len="med"/>
                    </a:lnT>
                    <a:lnB w="28575" cap="flat" cmpd="sng" algn="ctr">
                      <a:solidFill>
                        <a:srgbClr val="4BACC6"/>
                      </a:solidFill>
                      <a:prstDash val="solid"/>
                      <a:round/>
                      <a:headEnd type="none" w="med" len="med"/>
                      <a:tailEnd type="none" w="med" len="med"/>
                    </a:lnB>
                    <a:solidFill>
                      <a:srgbClr val="D3EAF2"/>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rPr>
                        <a:t>差額（手取り②－支出合計①）</a:t>
                      </a:r>
                    </a:p>
                  </a:txBody>
                  <a:tcPr marL="91416" marR="91416" marT="49512" marB="49512" anchor="ctr">
                    <a:lnL w="12700" cap="flat" cmpd="sng" algn="ctr">
                      <a:solidFill>
                        <a:srgbClr val="4BACC6"/>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4BACC6"/>
                      </a:solidFill>
                      <a:prstDash val="solid"/>
                      <a:round/>
                      <a:headEnd type="none" w="med" len="med"/>
                      <a:tailEnd type="none" w="med" len="med"/>
                    </a:lnT>
                    <a:lnB w="28575" cap="flat" cmpd="sng" algn="ctr">
                      <a:solidFill>
                        <a:srgbClr val="FF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0000"/>
                  </a:ext>
                </a:extLst>
              </a:tr>
              <a:tr h="376910">
                <a:tc>
                  <a:txBody>
                    <a:bodyPr/>
                    <a:lstStyle/>
                    <a:p>
                      <a:pPr algn="r"/>
                      <a:r>
                        <a:rPr kumimoji="1" lang="ja-JP" altLang="en-US" sz="1100" dirty="0">
                          <a:solidFill>
                            <a:schemeClr val="tx1"/>
                          </a:solidFill>
                        </a:rPr>
                        <a:t>円</a:t>
                      </a:r>
                    </a:p>
                  </a:txBody>
                  <a:tcPr marL="91416" marR="91416" marT="49512" marB="49512" anchor="ctr">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noFill/>
                  </a:tcPr>
                </a:tc>
                <a:tc>
                  <a:txBody>
                    <a:bodyPr/>
                    <a:lstStyle/>
                    <a:p>
                      <a:pPr algn="r"/>
                      <a:r>
                        <a:rPr kumimoji="1" lang="ja-JP" altLang="en-US" sz="1100" dirty="0">
                          <a:solidFill>
                            <a:schemeClr val="tx1"/>
                          </a:solidFill>
                        </a:rPr>
                        <a:t>円</a:t>
                      </a:r>
                    </a:p>
                  </a:txBody>
                  <a:tcPr marL="91416" marR="91416" marT="49512" marB="49512" anchor="ctr">
                    <a:lnL w="12700" cap="flat" cmpd="sng" algn="ctr">
                      <a:solidFill>
                        <a:srgbClr val="3FB4D5"/>
                      </a:solidFill>
                      <a:prstDash val="solid"/>
                      <a:round/>
                      <a:headEnd type="none" w="med" len="med"/>
                      <a:tailEnd type="none" w="med" len="med"/>
                    </a:lnL>
                    <a:lnR w="28575" cap="flat" cmpd="sng" algn="ctr">
                      <a:solidFill>
                        <a:srgbClr val="0099BA"/>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tcPr>
                </a:tc>
                <a:tc>
                  <a:txBody>
                    <a:bodyPr/>
                    <a:lstStyle/>
                    <a:p>
                      <a:pPr algn="r"/>
                      <a:r>
                        <a:rPr kumimoji="1" lang="ja-JP" altLang="en-US" sz="1100" dirty="0">
                          <a:solidFill>
                            <a:schemeClr val="tx1"/>
                          </a:solidFill>
                        </a:rPr>
                        <a:t>②</a:t>
                      </a:r>
                      <a:r>
                        <a:rPr kumimoji="1" lang="ja-JP" altLang="en-US" sz="1100" dirty="0">
                          <a:solidFill>
                            <a:srgbClr val="FF0000"/>
                          </a:solidFill>
                        </a:rPr>
                        <a:t>　　　　　 　　</a:t>
                      </a:r>
                      <a:r>
                        <a:rPr kumimoji="1" lang="ja-JP" altLang="en-US" sz="1100" dirty="0">
                          <a:solidFill>
                            <a:schemeClr val="tx1"/>
                          </a:solidFill>
                        </a:rPr>
                        <a:t>円</a:t>
                      </a:r>
                    </a:p>
                  </a:txBody>
                  <a:tcPr marL="91416" marR="91416" marT="49512" marB="49512" anchor="ctr">
                    <a:lnL w="28575" cap="flat" cmpd="sng" algn="ctr">
                      <a:solidFill>
                        <a:srgbClr val="0099BA"/>
                      </a:solidFill>
                      <a:prstDash val="solid"/>
                      <a:round/>
                      <a:headEnd type="none" w="med" len="med"/>
                      <a:tailEnd type="none" w="med" len="med"/>
                    </a:lnL>
                    <a:lnR w="28575" cap="flat" cmpd="sng" algn="ctr">
                      <a:solidFill>
                        <a:srgbClr val="4BACC6"/>
                      </a:solidFill>
                      <a:prstDash val="solid"/>
                      <a:round/>
                      <a:headEnd type="none" w="med" len="med"/>
                      <a:tailEnd type="none" w="med" len="med"/>
                    </a:lnR>
                    <a:lnT w="28575" cap="flat" cmpd="sng" algn="ctr">
                      <a:solidFill>
                        <a:srgbClr val="4BACC6"/>
                      </a:solidFill>
                      <a:prstDash val="solid"/>
                      <a:round/>
                      <a:headEnd type="none" w="med" len="med"/>
                      <a:tailEnd type="none" w="med" len="med"/>
                    </a:lnT>
                    <a:lnB w="28575" cap="flat" cmpd="sng" algn="ctr">
                      <a:solidFill>
                        <a:srgbClr val="0099BA"/>
                      </a:solidFill>
                      <a:prstDash val="solid"/>
                      <a:round/>
                      <a:headEnd type="none" w="med" len="med"/>
                      <a:tailEnd type="none" w="med" len="med"/>
                    </a:lnB>
                    <a:noFill/>
                  </a:tcPr>
                </a:tc>
                <a:tc>
                  <a:txBody>
                    <a:bodyPr/>
                    <a:lstStyle/>
                    <a:p>
                      <a:pPr algn="l"/>
                      <a:r>
                        <a:rPr kumimoji="1" lang="ja-JP" altLang="en-US" sz="800" dirty="0">
                          <a:solidFill>
                            <a:schemeClr val="tx1"/>
                          </a:solidFill>
                        </a:rPr>
                        <a:t>＋</a:t>
                      </a:r>
                      <a:endParaRPr kumimoji="1" lang="en-US" altLang="ja-JP" sz="800" dirty="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rPr>
                        <a:t>－　　　　　　　　　　　　　</a:t>
                      </a:r>
                      <a:endParaRPr kumimoji="1" lang="ja-JP" altLang="en-US" sz="1100" dirty="0">
                        <a:solidFill>
                          <a:schemeClr val="tx1"/>
                        </a:solidFill>
                      </a:endParaRPr>
                    </a:p>
                  </a:txBody>
                  <a:tcPr marL="91416" marR="91416" marT="49512" marB="49512" anchor="ctr">
                    <a:lnL w="28575" cap="flat" cmpd="sng" algn="ctr">
                      <a:solidFill>
                        <a:srgbClr val="4BACC6"/>
                      </a:solidFill>
                      <a:prstDash val="solid"/>
                      <a:round/>
                      <a:headEnd type="none" w="med" len="med"/>
                      <a:tailEnd type="none" w="med" len="med"/>
                    </a:lnL>
                    <a:lnR w="12700" cap="flat" cmpd="sng" algn="ctr">
                      <a:solidFill>
                        <a:prstClr val="white"/>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tcPr>
                </a:tc>
                <a:tc>
                  <a:txBody>
                    <a:bodyPr/>
                    <a:lstStyle/>
                    <a:p>
                      <a:pPr algn="l"/>
                      <a:r>
                        <a:rPr kumimoji="1" lang="ja-JP" altLang="en-US" sz="1100" dirty="0">
                          <a:solidFill>
                            <a:schemeClr val="tx1"/>
                          </a:solidFill>
                        </a:rPr>
                        <a:t>円</a:t>
                      </a:r>
                    </a:p>
                  </a:txBody>
                  <a:tcPr marL="91416" marR="91416" marT="49512" marB="49512" anchor="ctr">
                    <a:lnL w="12700" cap="flat" cmpd="sng" algn="ctr">
                      <a:solidFill>
                        <a:prstClr val="white"/>
                      </a:solidFill>
                      <a:prstDash val="solid"/>
                      <a:round/>
                      <a:headEnd type="none" w="med" len="med"/>
                      <a:tailEnd type="none" w="med" len="med"/>
                    </a:lnL>
                    <a:lnR w="28575" cap="flat" cmpd="sng" algn="ctr">
                      <a:solidFill>
                        <a:srgbClr val="FF0000"/>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16" name="表 15">
            <a:extLst>
              <a:ext uri="{FF2B5EF4-FFF2-40B4-BE49-F238E27FC236}">
                <a16:creationId xmlns:a16="http://schemas.microsoft.com/office/drawing/2014/main" id="{8A36958A-9226-4B70-857F-F38553B290BC}"/>
              </a:ext>
            </a:extLst>
          </p:cNvPr>
          <p:cNvGraphicFramePr>
            <a:graphicFrameLocks noGrp="1"/>
          </p:cNvGraphicFramePr>
          <p:nvPr/>
        </p:nvGraphicFramePr>
        <p:xfrm>
          <a:off x="369888" y="1379538"/>
          <a:ext cx="6119812" cy="296862"/>
        </p:xfrm>
        <a:graphic>
          <a:graphicData uri="http://schemas.openxmlformats.org/drawingml/2006/table">
            <a:tbl>
              <a:tblPr firstRow="1" bandRow="1">
                <a:tableStyleId>{2D5ABB26-0587-4C30-8999-92F81FD0307C}</a:tableStyleId>
              </a:tblPr>
              <a:tblGrid>
                <a:gridCol w="1079967">
                  <a:extLst>
                    <a:ext uri="{9D8B030D-6E8A-4147-A177-3AD203B41FA5}">
                      <a16:colId xmlns:a16="http://schemas.microsoft.com/office/drawing/2014/main" val="20000"/>
                    </a:ext>
                  </a:extLst>
                </a:gridCol>
                <a:gridCol w="1597451">
                  <a:extLst>
                    <a:ext uri="{9D8B030D-6E8A-4147-A177-3AD203B41FA5}">
                      <a16:colId xmlns:a16="http://schemas.microsoft.com/office/drawing/2014/main" val="20001"/>
                    </a:ext>
                  </a:extLst>
                </a:gridCol>
                <a:gridCol w="3442394">
                  <a:extLst>
                    <a:ext uri="{9D8B030D-6E8A-4147-A177-3AD203B41FA5}">
                      <a16:colId xmlns:a16="http://schemas.microsoft.com/office/drawing/2014/main" val="20002"/>
                    </a:ext>
                  </a:extLst>
                </a:gridCol>
              </a:tblGrid>
              <a:tr h="296862">
                <a:tc>
                  <a:txBody>
                    <a:bodyPr/>
                    <a:lstStyle/>
                    <a:p>
                      <a:pPr algn="l"/>
                      <a:r>
                        <a:rPr kumimoji="1" lang="ja-JP" altLang="en-US" sz="1300" dirty="0">
                          <a:solidFill>
                            <a:schemeClr val="tx1"/>
                          </a:solidFill>
                        </a:rPr>
                        <a:t>依頼者名</a:t>
                      </a:r>
                    </a:p>
                  </a:txBody>
                  <a:tcPr marL="91427" marR="91427" marT="49372" marB="49372" anchor="ctr">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solidFill>
                      <a:srgbClr val="D3EAF2"/>
                    </a:solidFill>
                  </a:tcPr>
                </a:tc>
                <a:tc gridSpan="2">
                  <a:txBody>
                    <a:bodyPr/>
                    <a:lstStyle/>
                    <a:p>
                      <a:pPr algn="ctr"/>
                      <a:endParaRPr kumimoji="1" lang="ja-JP" altLang="en-US" sz="1300" dirty="0">
                        <a:solidFill>
                          <a:schemeClr val="tx1"/>
                        </a:solidFill>
                      </a:endParaRPr>
                    </a:p>
                  </a:txBody>
                  <a:tcPr marL="91427" marR="91427" marT="49372" marB="49372" anchor="ctr">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0000"/>
                  </a:ext>
                </a:extLst>
              </a:tr>
            </a:tbl>
          </a:graphicData>
        </a:graphic>
      </p:graphicFrame>
      <p:sp>
        <p:nvSpPr>
          <p:cNvPr id="17" name="大かっこ 16">
            <a:extLst>
              <a:ext uri="{FF2B5EF4-FFF2-40B4-BE49-F238E27FC236}">
                <a16:creationId xmlns:a16="http://schemas.microsoft.com/office/drawing/2014/main" id="{057D9ACC-C2DF-47BF-902F-4A64F2D0900A}"/>
              </a:ext>
            </a:extLst>
          </p:cNvPr>
          <p:cNvSpPr/>
          <p:nvPr/>
        </p:nvSpPr>
        <p:spPr>
          <a:xfrm>
            <a:off x="346075" y="8769350"/>
            <a:ext cx="6165850" cy="793750"/>
          </a:xfrm>
          <a:prstGeom prst="bracketPair">
            <a:avLst>
              <a:gd name="adj" fmla="val 5469"/>
            </a:avLst>
          </a:prstGeom>
          <a:ln>
            <a:solidFill>
              <a:srgbClr val="0099BA"/>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ja-JP" altLang="en-US"/>
          </a:p>
        </p:txBody>
      </p:sp>
      <p:sp>
        <p:nvSpPr>
          <p:cNvPr id="8470" name="テキスト ボックス 2">
            <a:extLst>
              <a:ext uri="{FF2B5EF4-FFF2-40B4-BE49-F238E27FC236}">
                <a16:creationId xmlns:a16="http://schemas.microsoft.com/office/drawing/2014/main" id="{9D2933FE-54B2-42B1-8D87-CF375DC283B1}"/>
              </a:ext>
            </a:extLst>
          </p:cNvPr>
          <p:cNvSpPr txBox="1">
            <a:spLocks noChangeArrowheads="1"/>
          </p:cNvSpPr>
          <p:nvPr/>
        </p:nvSpPr>
        <p:spPr bwMode="auto">
          <a:xfrm>
            <a:off x="1089025" y="2505075"/>
            <a:ext cx="100806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 typeface="Arial" panose="020B0604020202020204" pitchFamily="34" charset="0"/>
              <a:buNone/>
            </a:pPr>
            <a:r>
              <a:rPr lang="ja-JP" altLang="en-US" sz="800"/>
              <a:t>駅近・</a:t>
            </a:r>
            <a:r>
              <a:rPr lang="en-US" altLang="ja-JP" sz="800"/>
              <a:t>  </a:t>
            </a:r>
            <a:r>
              <a:rPr lang="ja-JP" altLang="en-US" sz="800"/>
              <a:t>ペット可</a:t>
            </a:r>
            <a:endParaRPr lang="en-US" altLang="ja-JP" sz="800"/>
          </a:p>
          <a:p>
            <a:pPr algn="ctr" eaLnBrk="1" hangingPunct="1">
              <a:spcBef>
                <a:spcPct val="0"/>
              </a:spcBef>
              <a:buFont typeface="Arial" panose="020B0604020202020204" pitchFamily="34" charset="0"/>
              <a:buNone/>
            </a:pPr>
            <a:r>
              <a:rPr lang="ja-JP" altLang="en-US" sz="800"/>
              <a:t> 防音仕様</a:t>
            </a:r>
            <a:r>
              <a:rPr lang="en-US" altLang="ja-JP" sz="800"/>
              <a:t> </a:t>
            </a:r>
          </a:p>
          <a:p>
            <a:pPr algn="ctr" eaLnBrk="1" hangingPunct="1">
              <a:spcBef>
                <a:spcPct val="0"/>
              </a:spcBef>
              <a:buFont typeface="Arial" panose="020B0604020202020204" pitchFamily="34" charset="0"/>
              <a:buNone/>
            </a:pPr>
            <a:r>
              <a:rPr lang="en-US" altLang="ja-JP" sz="800"/>
              <a:t> </a:t>
            </a:r>
            <a:r>
              <a:rPr lang="ja-JP" altLang="en-US" sz="800"/>
              <a:t>オートロック</a:t>
            </a:r>
          </a:p>
        </p:txBody>
      </p:sp>
      <p:sp>
        <p:nvSpPr>
          <p:cNvPr id="8471" name="テキスト ボックス 2">
            <a:extLst>
              <a:ext uri="{FF2B5EF4-FFF2-40B4-BE49-F238E27FC236}">
                <a16:creationId xmlns:a16="http://schemas.microsoft.com/office/drawing/2014/main" id="{A237EE0E-0D2A-4CAD-93E0-9751F20BA4A0}"/>
              </a:ext>
            </a:extLst>
          </p:cNvPr>
          <p:cNvSpPr txBox="1">
            <a:spLocks noChangeArrowheads="1"/>
          </p:cNvSpPr>
          <p:nvPr/>
        </p:nvSpPr>
        <p:spPr bwMode="auto">
          <a:xfrm>
            <a:off x="5705475" y="2505075"/>
            <a:ext cx="100806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 typeface="Arial" panose="020B0604020202020204" pitchFamily="34" charset="0"/>
              <a:buNone/>
            </a:pPr>
            <a:r>
              <a:rPr lang="ja-JP" altLang="en-US" sz="800"/>
              <a:t>駅近・</a:t>
            </a:r>
            <a:r>
              <a:rPr lang="en-US" altLang="ja-JP" sz="800"/>
              <a:t>  </a:t>
            </a:r>
            <a:r>
              <a:rPr lang="ja-JP" altLang="en-US" sz="800"/>
              <a:t>ペット可</a:t>
            </a:r>
            <a:endParaRPr lang="en-US" altLang="ja-JP" sz="800"/>
          </a:p>
          <a:p>
            <a:pPr algn="ctr" eaLnBrk="1" hangingPunct="1">
              <a:spcBef>
                <a:spcPct val="0"/>
              </a:spcBef>
              <a:buFont typeface="Arial" panose="020B0604020202020204" pitchFamily="34" charset="0"/>
              <a:buNone/>
            </a:pPr>
            <a:r>
              <a:rPr lang="ja-JP" altLang="en-US" sz="800"/>
              <a:t>防音仕様</a:t>
            </a:r>
            <a:r>
              <a:rPr lang="en-US" altLang="ja-JP" sz="800"/>
              <a:t> </a:t>
            </a:r>
          </a:p>
          <a:p>
            <a:pPr algn="ctr" eaLnBrk="1" hangingPunct="1">
              <a:spcBef>
                <a:spcPct val="0"/>
              </a:spcBef>
              <a:buFont typeface="Arial" panose="020B0604020202020204" pitchFamily="34" charset="0"/>
              <a:buNone/>
            </a:pPr>
            <a:r>
              <a:rPr lang="en-US" altLang="ja-JP" sz="800"/>
              <a:t> </a:t>
            </a:r>
            <a:r>
              <a:rPr lang="ja-JP" altLang="en-US" sz="800"/>
              <a:t>オートロック</a:t>
            </a:r>
          </a:p>
        </p:txBody>
      </p:sp>
      <p:sp>
        <p:nvSpPr>
          <p:cNvPr id="3" name="正方形/長方形 2">
            <a:extLst>
              <a:ext uri="{FF2B5EF4-FFF2-40B4-BE49-F238E27FC236}">
                <a16:creationId xmlns:a16="http://schemas.microsoft.com/office/drawing/2014/main" id="{EF4868DB-B90B-45A7-8F86-37C9CB71FC0C}"/>
              </a:ext>
            </a:extLst>
          </p:cNvPr>
          <p:cNvSpPr/>
          <p:nvPr/>
        </p:nvSpPr>
        <p:spPr>
          <a:xfrm>
            <a:off x="1947863" y="6380163"/>
            <a:ext cx="1225550" cy="431800"/>
          </a:xfrm>
          <a:prstGeom prst="rect">
            <a:avLst/>
          </a:prstGeom>
          <a:noFill/>
          <a:ln>
            <a:solidFill>
              <a:srgbClr val="0099B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8" name="正方形/長方形 17">
            <a:extLst>
              <a:ext uri="{FF2B5EF4-FFF2-40B4-BE49-F238E27FC236}">
                <a16:creationId xmlns:a16="http://schemas.microsoft.com/office/drawing/2014/main" id="{9EA91594-4C3D-475D-A406-5580BBEB79B6}"/>
              </a:ext>
            </a:extLst>
          </p:cNvPr>
          <p:cNvSpPr/>
          <p:nvPr/>
        </p:nvSpPr>
        <p:spPr>
          <a:xfrm>
            <a:off x="4479925" y="6380163"/>
            <a:ext cx="1285875" cy="436562"/>
          </a:xfrm>
          <a:prstGeom prst="rect">
            <a:avLst/>
          </a:prstGeom>
          <a:noFill/>
          <a:ln>
            <a:solidFill>
              <a:srgbClr val="0099B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4" name="正方形/長方形 13">
            <a:extLst>
              <a:ext uri="{FF2B5EF4-FFF2-40B4-BE49-F238E27FC236}">
                <a16:creationId xmlns:a16="http://schemas.microsoft.com/office/drawing/2014/main" id="{DB926A0A-CF01-435B-A2DA-019F9DFEBFC5}"/>
              </a:ext>
            </a:extLst>
          </p:cNvPr>
          <p:cNvSpPr/>
          <p:nvPr/>
        </p:nvSpPr>
        <p:spPr>
          <a:xfrm>
            <a:off x="3200400" y="6383338"/>
            <a:ext cx="1257300" cy="4318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9" name="正方形/長方形 18">
            <a:extLst>
              <a:ext uri="{FF2B5EF4-FFF2-40B4-BE49-F238E27FC236}">
                <a16:creationId xmlns:a16="http://schemas.microsoft.com/office/drawing/2014/main" id="{E6852825-44A5-4C17-B5D6-1026C67E1B2C}"/>
              </a:ext>
            </a:extLst>
          </p:cNvPr>
          <p:cNvSpPr/>
          <p:nvPr/>
        </p:nvSpPr>
        <p:spPr>
          <a:xfrm>
            <a:off x="3184525" y="7400925"/>
            <a:ext cx="1281113" cy="37782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0" name="正方形/長方形 19">
            <a:extLst>
              <a:ext uri="{FF2B5EF4-FFF2-40B4-BE49-F238E27FC236}">
                <a16:creationId xmlns:a16="http://schemas.microsoft.com/office/drawing/2014/main" id="{2BC178A2-0C3F-4312-84D1-7F3DBE32170F}"/>
              </a:ext>
            </a:extLst>
          </p:cNvPr>
          <p:cNvSpPr/>
          <p:nvPr/>
        </p:nvSpPr>
        <p:spPr>
          <a:xfrm>
            <a:off x="1941513" y="7400925"/>
            <a:ext cx="1223962" cy="377825"/>
          </a:xfrm>
          <a:prstGeom prst="rect">
            <a:avLst/>
          </a:prstGeom>
          <a:noFill/>
          <a:ln>
            <a:solidFill>
              <a:srgbClr val="0099B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8477" name="テキスト ボックス 2">
            <a:extLst>
              <a:ext uri="{FF2B5EF4-FFF2-40B4-BE49-F238E27FC236}">
                <a16:creationId xmlns:a16="http://schemas.microsoft.com/office/drawing/2014/main" id="{AB505CB4-6C93-4615-B093-80632F9CE69E}"/>
              </a:ext>
            </a:extLst>
          </p:cNvPr>
          <p:cNvSpPr txBox="1">
            <a:spLocks noChangeArrowheads="1"/>
          </p:cNvSpPr>
          <p:nvPr/>
        </p:nvSpPr>
        <p:spPr bwMode="auto">
          <a:xfrm>
            <a:off x="260350" y="7977188"/>
            <a:ext cx="3816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1400" b="1">
                <a:solidFill>
                  <a:srgbClr val="0099BA"/>
                </a:solidFill>
              </a:rPr>
              <a:t>家計管理アドバイザーになろう！</a:t>
            </a:r>
            <a:endParaRPr lang="en-US" altLang="ja-JP" sz="1400" b="1">
              <a:solidFill>
                <a:srgbClr val="0099BA"/>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表 8">
            <a:extLst>
              <a:ext uri="{FF2B5EF4-FFF2-40B4-BE49-F238E27FC236}">
                <a16:creationId xmlns:a16="http://schemas.microsoft.com/office/drawing/2014/main" id="{B3759198-2264-4528-B8B6-2390FD3DD52B}"/>
              </a:ext>
            </a:extLst>
          </p:cNvPr>
          <p:cNvGraphicFramePr>
            <a:graphicFrameLocks noGrp="1"/>
          </p:cNvGraphicFramePr>
          <p:nvPr/>
        </p:nvGraphicFramePr>
        <p:xfrm>
          <a:off x="222250" y="1784350"/>
          <a:ext cx="6413500" cy="5026025"/>
        </p:xfrm>
        <a:graphic>
          <a:graphicData uri="http://schemas.openxmlformats.org/drawingml/2006/table">
            <a:tbl>
              <a:tblPr/>
              <a:tblGrid>
                <a:gridCol w="979488">
                  <a:extLst>
                    <a:ext uri="{9D8B030D-6E8A-4147-A177-3AD203B41FA5}">
                      <a16:colId xmlns:a16="http://schemas.microsoft.com/office/drawing/2014/main" val="20000"/>
                    </a:ext>
                  </a:extLst>
                </a:gridCol>
                <a:gridCol w="747712">
                  <a:extLst>
                    <a:ext uri="{9D8B030D-6E8A-4147-A177-3AD203B41FA5}">
                      <a16:colId xmlns:a16="http://schemas.microsoft.com/office/drawing/2014/main" val="20001"/>
                    </a:ext>
                  </a:extLst>
                </a:gridCol>
                <a:gridCol w="217488">
                  <a:extLst>
                    <a:ext uri="{9D8B030D-6E8A-4147-A177-3AD203B41FA5}">
                      <a16:colId xmlns:a16="http://schemas.microsoft.com/office/drawing/2014/main" val="20002"/>
                    </a:ext>
                  </a:extLst>
                </a:gridCol>
                <a:gridCol w="215900">
                  <a:extLst>
                    <a:ext uri="{9D8B030D-6E8A-4147-A177-3AD203B41FA5}">
                      <a16:colId xmlns:a16="http://schemas.microsoft.com/office/drawing/2014/main" val="20003"/>
                    </a:ext>
                  </a:extLst>
                </a:gridCol>
                <a:gridCol w="215900">
                  <a:extLst>
                    <a:ext uri="{9D8B030D-6E8A-4147-A177-3AD203B41FA5}">
                      <a16:colId xmlns:a16="http://schemas.microsoft.com/office/drawing/2014/main" val="20004"/>
                    </a:ext>
                  </a:extLst>
                </a:gridCol>
                <a:gridCol w="574675">
                  <a:extLst>
                    <a:ext uri="{9D8B030D-6E8A-4147-A177-3AD203B41FA5}">
                      <a16:colId xmlns:a16="http://schemas.microsoft.com/office/drawing/2014/main" val="20005"/>
                    </a:ext>
                  </a:extLst>
                </a:gridCol>
                <a:gridCol w="288925">
                  <a:extLst>
                    <a:ext uri="{9D8B030D-6E8A-4147-A177-3AD203B41FA5}">
                      <a16:colId xmlns:a16="http://schemas.microsoft.com/office/drawing/2014/main" val="20006"/>
                    </a:ext>
                  </a:extLst>
                </a:gridCol>
                <a:gridCol w="215900">
                  <a:extLst>
                    <a:ext uri="{9D8B030D-6E8A-4147-A177-3AD203B41FA5}">
                      <a16:colId xmlns:a16="http://schemas.microsoft.com/office/drawing/2014/main" val="20007"/>
                    </a:ext>
                  </a:extLst>
                </a:gridCol>
                <a:gridCol w="215900">
                  <a:extLst>
                    <a:ext uri="{9D8B030D-6E8A-4147-A177-3AD203B41FA5}">
                      <a16:colId xmlns:a16="http://schemas.microsoft.com/office/drawing/2014/main" val="20008"/>
                    </a:ext>
                  </a:extLst>
                </a:gridCol>
                <a:gridCol w="576262">
                  <a:extLst>
                    <a:ext uri="{9D8B030D-6E8A-4147-A177-3AD203B41FA5}">
                      <a16:colId xmlns:a16="http://schemas.microsoft.com/office/drawing/2014/main" val="20009"/>
                    </a:ext>
                  </a:extLst>
                </a:gridCol>
                <a:gridCol w="215900">
                  <a:extLst>
                    <a:ext uri="{9D8B030D-6E8A-4147-A177-3AD203B41FA5}">
                      <a16:colId xmlns:a16="http://schemas.microsoft.com/office/drawing/2014/main" val="20010"/>
                    </a:ext>
                  </a:extLst>
                </a:gridCol>
                <a:gridCol w="215900">
                  <a:extLst>
                    <a:ext uri="{9D8B030D-6E8A-4147-A177-3AD203B41FA5}">
                      <a16:colId xmlns:a16="http://schemas.microsoft.com/office/drawing/2014/main" val="20011"/>
                    </a:ext>
                  </a:extLst>
                </a:gridCol>
                <a:gridCol w="215900">
                  <a:extLst>
                    <a:ext uri="{9D8B030D-6E8A-4147-A177-3AD203B41FA5}">
                      <a16:colId xmlns:a16="http://schemas.microsoft.com/office/drawing/2014/main" val="20012"/>
                    </a:ext>
                  </a:extLst>
                </a:gridCol>
                <a:gridCol w="647700">
                  <a:extLst>
                    <a:ext uri="{9D8B030D-6E8A-4147-A177-3AD203B41FA5}">
                      <a16:colId xmlns:a16="http://schemas.microsoft.com/office/drawing/2014/main" val="20013"/>
                    </a:ext>
                  </a:extLst>
                </a:gridCol>
                <a:gridCol w="869950">
                  <a:extLst>
                    <a:ext uri="{9D8B030D-6E8A-4147-A177-3AD203B41FA5}">
                      <a16:colId xmlns:a16="http://schemas.microsoft.com/office/drawing/2014/main" val="20014"/>
                    </a:ext>
                  </a:extLst>
                </a:gridCol>
              </a:tblGrid>
              <a:tr h="311150">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300" b="0" i="0" u="none" strike="noStrike" cap="none" normalizeH="0" baseline="0" dirty="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a:noFill/>
                    </a:lnL>
                    <a:lnR w="38100" cap="flat" cmpd="sng" algn="ctr">
                      <a:solidFill>
                        <a:srgbClr val="4BACC6"/>
                      </a:solidFill>
                      <a:prstDash val="solid"/>
                      <a:round/>
                      <a:headEnd type="none" w="med" len="med"/>
                      <a:tailEnd type="none" w="med" len="med"/>
                    </a:lnR>
                    <a:lnT>
                      <a:noFill/>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ランク</a:t>
                      </a:r>
                    </a:p>
                  </a:txBody>
                  <a:tcPr marL="91426" marR="91426" marT="47682" marB="47682" anchor="ctr" horzOverflow="overflow">
                    <a:lnL w="38100" cap="flat" cmpd="sng" algn="ctr">
                      <a:solidFill>
                        <a:srgbClr val="4BACC6"/>
                      </a:solidFill>
                      <a:prstDash val="solid"/>
                      <a:round/>
                      <a:headEnd type="none" w="med" len="med"/>
                      <a:tailEnd type="none" w="med" len="med"/>
                    </a:lnL>
                    <a:lnR w="12700" cap="flat" cmpd="sng" algn="ctr">
                      <a:solidFill>
                        <a:srgbClr val="3FB4D5"/>
                      </a:solidFill>
                      <a:prstDash val="solid"/>
                      <a:round/>
                      <a:headEnd type="none" w="med" len="med"/>
                      <a:tailEnd type="none" w="med" len="med"/>
                    </a:lnR>
                    <a:lnT w="38100" cap="flat" cmpd="sng" algn="ctr">
                      <a:solidFill>
                        <a:srgbClr val="4BACC6"/>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solidFill>
                      <a:srgbClr val="D3EAF2"/>
                    </a:solidFill>
                  </a:tcPr>
                </a:tc>
                <a:tc gridSpan="4">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グループ金額</a:t>
                      </a:r>
                    </a:p>
                  </a:txBody>
                  <a:tcPr marL="91426" marR="91426" marT="47682" marB="47682" anchor="ctr" horzOverflow="overflow">
                    <a:lnL w="12700" cap="flat" cmpd="sng" algn="ctr">
                      <a:solidFill>
                        <a:srgbClr val="3FB4D5"/>
                      </a:solidFill>
                      <a:prstDash val="solid"/>
                      <a:round/>
                      <a:headEnd type="none" w="med" len="med"/>
                      <a:tailEnd type="none" w="med" len="med"/>
                    </a:lnL>
                    <a:lnR w="38100" cap="flat" cmpd="sng" algn="ctr">
                      <a:solidFill>
                        <a:srgbClr val="4BACC6"/>
                      </a:solidFill>
                      <a:prstDash val="solid"/>
                      <a:round/>
                      <a:headEnd type="none" w="med" len="med"/>
                      <a:tailEnd type="none" w="med" len="med"/>
                    </a:lnR>
                    <a:lnT w="38100" cap="flat" cmpd="sng" algn="ctr">
                      <a:solidFill>
                        <a:srgbClr val="4BACC6"/>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solidFill>
                      <a:srgbClr val="D3EAF2"/>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調整金額</a:t>
                      </a:r>
                      <a:endPar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381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調整後金額</a:t>
                      </a:r>
                    </a:p>
                  </a:txBody>
                  <a:tcPr marL="91426" marR="91426" marT="47682" marB="47682" anchor="ctr" horzOverflow="overflow">
                    <a:lnL w="12700" cap="flat" cmpd="sng" algn="ctr">
                      <a:solidFill>
                        <a:srgbClr val="4BACC6"/>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3EAF2"/>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調整後ランク</a:t>
                      </a:r>
                    </a:p>
                  </a:txBody>
                  <a:tcPr marL="91426" marR="91426" marT="47682" marB="47682" anchor="ctr" horzOverflow="overflow">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solidFill>
                      <a:srgbClr val="D3EAF2"/>
                    </a:solidFill>
                  </a:tcPr>
                </a:tc>
                <a:extLst>
                  <a:ext uri="{0D108BD9-81ED-4DB2-BD59-A6C34878D82A}">
                    <a16:rowId xmlns:a16="http://schemas.microsoft.com/office/drawing/2014/main" val="10000"/>
                  </a:ext>
                </a:extLst>
              </a:tr>
              <a:tr h="428625">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住居費</a:t>
                      </a:r>
                      <a:endParaRPr kumimoji="1" lang="en-US" altLang="ja-JP" sz="12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4BACC6"/>
                      </a:solidFill>
                      <a:prstDash val="solid"/>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0099BA"/>
                      </a:solidFill>
                      <a:prstDash val="dot"/>
                      <a:round/>
                      <a:headEnd type="none" w="med" len="med"/>
                      <a:tailEnd type="none" w="med" len="med"/>
                    </a:lnB>
                    <a:lnTlToBr>
                      <a:noFill/>
                    </a:lnTlToBr>
                    <a:lnBlToTr>
                      <a:noFill/>
                    </a:lnBlToTr>
                    <a:solidFill>
                      <a:srgbClr val="FAC090"/>
                    </a:solid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B</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b" horzOverflow="overflow">
                    <a:lnL w="38100" cap="flat" cmpd="sng" algn="ctr">
                      <a:solidFill>
                        <a:srgbClr val="4BACC6"/>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0099BA"/>
                      </a:solidFill>
                      <a:prstDash val="dot"/>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3FB4D5"/>
                      </a:solidFill>
                      <a:prstDash val="solid"/>
                      <a:round/>
                      <a:headEnd type="none" w="med" len="med"/>
                      <a:tailEnd type="none" w="med" len="med"/>
                    </a:lnL>
                    <a:lnR w="12700" cap="flat" cmpd="sng" algn="ctr">
                      <a:solidFill>
                        <a:srgbClr val="B7DEE8"/>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0099BA"/>
                      </a:solidFill>
                      <a:prstDash val="dot"/>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5</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B7DEE8"/>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0099BA"/>
                      </a:solidFill>
                      <a:prstDash val="dot"/>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0</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B7DEE8"/>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0099BA"/>
                      </a:solidFill>
                      <a:prstDash val="dot"/>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12700" cap="flat" cmpd="sng" algn="ctr">
                      <a:solidFill>
                        <a:srgbClr val="B7DEE8"/>
                      </a:solidFill>
                      <a:prstDash val="sysDot"/>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0099BA"/>
                      </a:solidFill>
                      <a:prstDash val="dot"/>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a:t>
                      </a:r>
                      <a:endParaRPr kumimoji="1" lang="en-US" altLang="ja-JP"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a:t>
                      </a:r>
                      <a:endParaRPr kumimoji="1" lang="en-US" altLang="ja-JP"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38100" cap="flat" cmpd="sng" algn="ctr">
                      <a:solidFill>
                        <a:srgbClr val="4BACC6"/>
                      </a:solidFill>
                      <a:prstDash val="solid"/>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0099BA"/>
                      </a:solidFill>
                      <a:prstDash val="dot"/>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1</a:t>
                      </a: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0099BA"/>
                      </a:solidFill>
                      <a:prstDash val="dot"/>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5</a:t>
                      </a: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0099BA"/>
                      </a:solidFill>
                      <a:prstDash val="dot"/>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0099BA"/>
                      </a:solidFill>
                      <a:prstDash val="dot"/>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4BACC6"/>
                      </a:solidFill>
                      <a:prstDash val="solid"/>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0099BA"/>
                      </a:solidFill>
                      <a:prstDash val="dot"/>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3</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0099BA"/>
                      </a:solidFill>
                      <a:prstDash val="dot"/>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5</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0099BA"/>
                      </a:solidFill>
                      <a:prstDash val="dot"/>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0099BA"/>
                      </a:solidFill>
                      <a:prstDash val="dot"/>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D</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0099BA"/>
                      </a:solidFill>
                      <a:prstDash val="dot"/>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28625">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8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選択するオプションに</a:t>
                      </a:r>
                      <a:r>
                        <a:rPr kumimoji="1" lang="en-US" altLang="ja-JP" sz="8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a:t>
                      </a:r>
                      <a:r>
                        <a:rPr kumimoji="1" lang="ja-JP" altLang="en-US" sz="8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をする</a:t>
                      </a:r>
                    </a:p>
                  </a:txBody>
                  <a:tcPr marL="91426" marR="91426" marT="47682" marB="47682" anchor="ctr" horzOverflow="overflow">
                    <a:lnL w="12700" cap="flat" cmpd="sng" algn="ctr">
                      <a:solidFill>
                        <a:srgbClr val="4BACC6"/>
                      </a:solidFill>
                      <a:prstDash val="solid"/>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0099BA"/>
                      </a:solidFill>
                      <a:prstDash val="dot"/>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solidFill>
                      <a:srgbClr val="FAC090"/>
                    </a:solid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b" horzOverflow="overflow">
                    <a:lnL w="38100" cap="flat" cmpd="sng" algn="ctr">
                      <a:solidFill>
                        <a:srgbClr val="4BACC6"/>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0099BA"/>
                      </a:solidFill>
                      <a:prstDash val="dot"/>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3FB4D5"/>
                      </a:solidFill>
                      <a:prstDash val="solid"/>
                      <a:round/>
                      <a:headEnd type="none" w="med" len="med"/>
                      <a:tailEnd type="none" w="med" len="med"/>
                    </a:lnL>
                    <a:lnR w="12700" cap="flat" cmpd="sng" algn="ctr">
                      <a:solidFill>
                        <a:srgbClr val="B7DEE8"/>
                      </a:solidFill>
                      <a:prstDash val="sysDot"/>
                      <a:round/>
                      <a:headEnd type="none" w="med" len="med"/>
                      <a:tailEnd type="none" w="med" len="med"/>
                    </a:lnR>
                    <a:lnT w="12700" cap="flat" cmpd="sng" algn="ctr">
                      <a:solidFill>
                        <a:srgbClr val="0099BA"/>
                      </a:solidFill>
                      <a:prstDash val="dot"/>
                      <a:round/>
                      <a:headEnd type="none" w="med" len="med"/>
                      <a:tailEnd type="none" w="med" len="med"/>
                    </a:lnT>
                    <a:lnB w="12700" cap="flat" cmpd="sng" algn="ctr">
                      <a:solidFill>
                        <a:srgbClr val="0099BA"/>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2</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B7DEE8"/>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0099BA"/>
                      </a:solidFill>
                      <a:prstDash val="dot"/>
                      <a:round/>
                      <a:headEnd type="none" w="med" len="med"/>
                      <a:tailEnd type="none" w="med" len="med"/>
                    </a:lnT>
                    <a:lnB w="12700" cap="flat" cmpd="sng" algn="ctr">
                      <a:solidFill>
                        <a:srgbClr val="0099BA"/>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0</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B7DEE8"/>
                      </a:solidFill>
                      <a:prstDash val="sysDot"/>
                      <a:round/>
                      <a:headEnd type="none" w="med" len="med"/>
                      <a:tailEnd type="none" w="med" len="med"/>
                    </a:lnR>
                    <a:lnT w="12700" cap="flat" cmpd="sng" algn="ctr">
                      <a:solidFill>
                        <a:srgbClr val="0099BA"/>
                      </a:solidFill>
                      <a:prstDash val="dot"/>
                      <a:round/>
                      <a:headEnd type="none" w="med" len="med"/>
                      <a:tailEnd type="none" w="med" len="med"/>
                    </a:lnT>
                    <a:lnB w="12700" cap="flat" cmpd="sng" algn="ctr">
                      <a:solidFill>
                        <a:srgbClr val="0099BA"/>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12700" cap="flat" cmpd="sng" algn="ctr">
                      <a:solidFill>
                        <a:srgbClr val="B7DEE8"/>
                      </a:solidFill>
                      <a:prstDash val="sysDot"/>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0099BA"/>
                      </a:solidFill>
                      <a:prstDash val="dot"/>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a:t>
                      </a:r>
                      <a:endParaRPr kumimoji="1" lang="en-US" altLang="ja-JP"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a:t>
                      </a:r>
                      <a:endParaRPr kumimoji="1" lang="en-US" altLang="ja-JP"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38100" cap="flat" cmpd="sng" algn="ctr">
                      <a:solidFill>
                        <a:srgbClr val="4BACC6"/>
                      </a:solidFill>
                      <a:prstDash val="solid"/>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0099BA"/>
                      </a:solidFill>
                      <a:prstDash val="dot"/>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1</a:t>
                      </a: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0099BA"/>
                      </a:solidFill>
                      <a:prstDash val="dot"/>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0</a:t>
                      </a: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0099BA"/>
                      </a:solidFill>
                      <a:prstDash val="dot"/>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0099BA"/>
                      </a:solidFill>
                      <a:prstDash val="dot"/>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4BACC6"/>
                      </a:solidFill>
                      <a:prstDash val="solid"/>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0099BA"/>
                      </a:solidFill>
                      <a:prstDash val="dot"/>
                      <a:round/>
                      <a:headEnd type="none" w="med" len="med"/>
                      <a:tailEnd type="none" w="med" len="med"/>
                    </a:lnT>
                    <a:lnB w="12700" cap="flat" cmpd="sng" algn="ctr">
                      <a:solidFill>
                        <a:srgbClr val="0099BA"/>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1</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0099BA"/>
                      </a:solidFill>
                      <a:prstDash val="dot"/>
                      <a:round/>
                      <a:headEnd type="none" w="med" len="med"/>
                      <a:tailEnd type="none" w="med" len="med"/>
                    </a:lnT>
                    <a:lnB w="12700" cap="flat" cmpd="sng" algn="ctr">
                      <a:solidFill>
                        <a:srgbClr val="0099BA"/>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0</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0099BA"/>
                      </a:solidFill>
                      <a:prstDash val="dot"/>
                      <a:round/>
                      <a:headEnd type="none" w="med" len="med"/>
                      <a:tailEnd type="none" w="med" len="med"/>
                    </a:lnT>
                    <a:lnB w="12700" cap="flat" cmpd="sng" algn="ctr">
                      <a:solidFill>
                        <a:srgbClr val="0099BA"/>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0099BA"/>
                      </a:solidFill>
                      <a:prstDash val="dot"/>
                      <a:round/>
                      <a:headEnd type="none" w="med" len="med"/>
                      <a:tailEnd type="none" w="med" len="med"/>
                    </a:lnT>
                    <a:lnB w="12700" cap="flat" cmpd="sng" algn="ctr">
                      <a:solidFill>
                        <a:srgbClr val="0099BA"/>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0099BA"/>
                      </a:solidFill>
                      <a:prstDash val="dot"/>
                      <a:round/>
                      <a:headEnd type="none" w="med" len="med"/>
                      <a:tailEnd type="none" w="med" len="med"/>
                    </a:lnT>
                    <a:lnB w="12700" cap="flat" cmpd="sng" algn="ctr">
                      <a:solidFill>
                        <a:srgbClr val="0099BA"/>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28625">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水道高熱費</a:t>
                      </a:r>
                    </a:p>
                  </a:txBody>
                  <a:tcPr marL="91426" marR="91426" marT="47682" marB="47682" anchor="ctr" horzOverflow="overflow">
                    <a:lnL w="12700" cap="flat" cmpd="sng" algn="ctr">
                      <a:solidFill>
                        <a:srgbClr val="4BACC6"/>
                      </a:solidFill>
                      <a:prstDash val="solid"/>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solidFill>
                      <a:srgbClr val="B9CDE5"/>
                    </a:solid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A</a:t>
                      </a:r>
                    </a:p>
                  </a:txBody>
                  <a:tcPr marL="91426" marR="91426" marT="47682" marB="47682" anchor="ctr" horzOverflow="overflow">
                    <a:lnL w="38100" cap="flat" cmpd="sng" algn="ctr">
                      <a:solidFill>
                        <a:srgbClr val="4BACC6"/>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3FB4D5"/>
                      </a:solidFill>
                      <a:prstDash val="solid"/>
                      <a:round/>
                      <a:headEnd type="none" w="med" len="med"/>
                      <a:tailEnd type="none" w="med" len="med"/>
                    </a:lnL>
                    <a:lnR w="12700" cap="flat" cmpd="sng" algn="ctr">
                      <a:solidFill>
                        <a:srgbClr val="B7DEE8"/>
                      </a:solidFill>
                      <a:prstDash val="sysDot"/>
                      <a:round/>
                      <a:headEnd type="none" w="med" len="med"/>
                      <a:tailEnd type="none" w="med" len="med"/>
                    </a:lnR>
                    <a:lnT w="12700" cap="flat" cmpd="sng" algn="ctr">
                      <a:solidFill>
                        <a:srgbClr val="0099BA"/>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1</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B7DEE8"/>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0099BA"/>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3</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B7DEE8"/>
                      </a:solidFill>
                      <a:prstDash val="sysDot"/>
                      <a:round/>
                      <a:headEnd type="none" w="med" len="med"/>
                      <a:tailEnd type="none" w="med" len="med"/>
                    </a:lnR>
                    <a:lnT w="12700" cap="flat" cmpd="sng" algn="ctr">
                      <a:solidFill>
                        <a:srgbClr val="0099BA"/>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12700" cap="flat" cmpd="sng" algn="ctr">
                      <a:solidFill>
                        <a:srgbClr val="B7DEE8"/>
                      </a:solidFill>
                      <a:prstDash val="sysDot"/>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a:t>
                      </a:r>
                      <a:endParaRPr kumimoji="1" lang="en-US" altLang="ja-JP"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a:t>
                      </a:r>
                      <a:endParaRPr kumimoji="1" lang="en-US" altLang="ja-JP"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38100" cap="flat" cmpd="sng" algn="ctr">
                      <a:solidFill>
                        <a:srgbClr val="4BACC6"/>
                      </a:solidFill>
                      <a:prstDash val="solid"/>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3</a:t>
                      </a: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4BACC6"/>
                      </a:solidFill>
                      <a:prstDash val="solid"/>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0099BA"/>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1</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0099BA"/>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0</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0099BA"/>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0099BA"/>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B</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0099BA"/>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28625">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通信費</a:t>
                      </a:r>
                    </a:p>
                  </a:txBody>
                  <a:tcPr marL="91426" marR="91426" marT="47682" marB="47682" anchor="ctr" horzOverflow="overflow">
                    <a:lnL w="12700" cap="flat" cmpd="sng" algn="ctr">
                      <a:solidFill>
                        <a:srgbClr val="4BACC6"/>
                      </a:solidFill>
                      <a:prstDash val="solid"/>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solidFill>
                      <a:srgbClr val="93E2BA"/>
                    </a:solid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A</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38100" cap="flat" cmpd="sng" algn="ctr">
                      <a:solidFill>
                        <a:srgbClr val="4BACC6"/>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3FB4D5"/>
                      </a:solidFill>
                      <a:prstDash val="solid"/>
                      <a:round/>
                      <a:headEnd type="none" w="med" len="med"/>
                      <a:tailEnd type="none" w="med" len="med"/>
                    </a:lnL>
                    <a:lnR w="12700" cap="flat" cmpd="sng" algn="ctr">
                      <a:solidFill>
                        <a:srgbClr val="B7DEE8"/>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1</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B7DEE8"/>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3</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B7DEE8"/>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12700" cap="flat" cmpd="sng" algn="ctr">
                      <a:solidFill>
                        <a:srgbClr val="B7DEE8"/>
                      </a:solidFill>
                      <a:prstDash val="sysDot"/>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a:t>
                      </a:r>
                      <a:endParaRPr kumimoji="1" lang="en-US" altLang="ja-JP"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a:t>
                      </a:r>
                      <a:endParaRPr kumimoji="1" lang="en-US" altLang="ja-JP"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38100" cap="flat" cmpd="sng" algn="ctr">
                      <a:solidFill>
                        <a:srgbClr val="4BACC6"/>
                      </a:solidFill>
                      <a:prstDash val="solid"/>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4BACC6"/>
                      </a:solidFill>
                      <a:prstDash val="solid"/>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1</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3</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A</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28625">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食費</a:t>
                      </a:r>
                    </a:p>
                  </a:txBody>
                  <a:tcPr marL="91426" marR="91426" marT="47682" marB="47682" anchor="ctr" horzOverflow="overflow">
                    <a:lnL w="12700" cap="flat" cmpd="sng" algn="ctr">
                      <a:solidFill>
                        <a:srgbClr val="4BACC6"/>
                      </a:solidFill>
                      <a:prstDash val="solid"/>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solidFill>
                      <a:srgbClr val="FFAAB0"/>
                    </a:solid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B</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38100" cap="flat" cmpd="sng" algn="ctr">
                      <a:solidFill>
                        <a:srgbClr val="4BACC6"/>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3FB4D5"/>
                      </a:solidFill>
                      <a:prstDash val="solid"/>
                      <a:round/>
                      <a:headEnd type="none" w="med" len="med"/>
                      <a:tailEnd type="none" w="med" len="med"/>
                    </a:lnL>
                    <a:lnR w="12700" cap="flat" cmpd="sng" algn="ctr">
                      <a:solidFill>
                        <a:srgbClr val="B7DEE8"/>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4</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B7DEE8"/>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0</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B7DEE8"/>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12700" cap="flat" cmpd="sng" algn="ctr">
                      <a:solidFill>
                        <a:srgbClr val="B7DEE8"/>
                      </a:solidFill>
                      <a:prstDash val="sysDot"/>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a:t>
                      </a:r>
                      <a:endParaRPr kumimoji="1" lang="en-US" altLang="ja-JP"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a:t>
                      </a:r>
                      <a:endParaRPr kumimoji="1" lang="en-US" altLang="ja-JP"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38100" cap="flat" cmpd="sng" algn="ctr">
                      <a:solidFill>
                        <a:srgbClr val="4BACC6"/>
                      </a:solidFill>
                      <a:prstDash val="solid"/>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a:ln>
                            <a:noFill/>
                          </a:ln>
                          <a:solidFill>
                            <a:srgbClr val="FF0000"/>
                          </a:solidFill>
                          <a:effectLst/>
                          <a:latin typeface="Calibri" panose="020F0502020204030204" pitchFamily="34" charset="0"/>
                          <a:ea typeface="ＭＳ Ｐゴシック" panose="020B0600070205080204" pitchFamily="50" charset="-128"/>
                        </a:rPr>
                        <a:t>2</a:t>
                      </a: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0</a:t>
                      </a: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4BACC6"/>
                      </a:solidFill>
                      <a:prstDash val="solid"/>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a:ln>
                            <a:noFill/>
                          </a:ln>
                          <a:solidFill>
                            <a:srgbClr val="FF0000"/>
                          </a:solidFill>
                          <a:effectLst/>
                          <a:latin typeface="Calibri" panose="020F0502020204030204" pitchFamily="34" charset="0"/>
                          <a:ea typeface="ＭＳ Ｐゴシック" panose="020B0600070205080204" pitchFamily="50" charset="-128"/>
                        </a:rPr>
                        <a:t>2</a:t>
                      </a:r>
                      <a:endParaRPr kumimoji="1" lang="ja-JP" altLang="en-US" sz="1800" b="0" i="0" u="none" strike="noStrike" cap="none" normalizeH="0" baseline="0" dirty="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0</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a:ln>
                            <a:noFill/>
                          </a:ln>
                          <a:solidFill>
                            <a:srgbClr val="FF0000"/>
                          </a:solidFill>
                          <a:effectLst/>
                          <a:latin typeface="Calibri" panose="020F0502020204030204" pitchFamily="34" charset="0"/>
                          <a:ea typeface="ＭＳ Ｐゴシック" panose="020B0600070205080204" pitchFamily="50" charset="-128"/>
                        </a:rPr>
                        <a:t>D</a:t>
                      </a:r>
                      <a:endParaRPr kumimoji="1" lang="ja-JP" altLang="en-US" sz="1800" b="0" i="0" u="none" strike="noStrike" cap="none" normalizeH="0" baseline="0" dirty="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28625">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交通費</a:t>
                      </a:r>
                    </a:p>
                  </a:txBody>
                  <a:tcPr marL="91426" marR="91426" marT="47682" marB="47682" anchor="ctr" horzOverflow="overflow">
                    <a:lnL w="12700" cap="flat" cmpd="sng" algn="ctr">
                      <a:solidFill>
                        <a:srgbClr val="4BACC6"/>
                      </a:solidFill>
                      <a:prstDash val="solid"/>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solidFill>
                      <a:srgbClr val="CCC1DA"/>
                    </a:solid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a:ln>
                            <a:noFill/>
                          </a:ln>
                          <a:solidFill>
                            <a:srgbClr val="FF0000"/>
                          </a:solidFill>
                          <a:effectLst/>
                          <a:latin typeface="Calibri" panose="020F0502020204030204" pitchFamily="34" charset="0"/>
                          <a:ea typeface="ＭＳ Ｐゴシック" panose="020B0600070205080204" pitchFamily="50" charset="-128"/>
                        </a:rPr>
                        <a:t>C</a:t>
                      </a:r>
                      <a:endParaRPr kumimoji="1" lang="ja-JP" altLang="en-US" sz="1800" b="0" i="0" u="none" strike="noStrike" cap="none" normalizeH="0" baseline="0" dirty="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38100" cap="flat" cmpd="sng" algn="ctr">
                      <a:solidFill>
                        <a:srgbClr val="4BACC6"/>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3FB4D5"/>
                      </a:solidFill>
                      <a:prstDash val="solid"/>
                      <a:round/>
                      <a:headEnd type="none" w="med" len="med"/>
                      <a:tailEnd type="none" w="med" len="med"/>
                    </a:lnL>
                    <a:lnR w="12700" cap="flat" cmpd="sng" algn="ctr">
                      <a:solidFill>
                        <a:srgbClr val="B7DEE8"/>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a:ln>
                            <a:noFill/>
                          </a:ln>
                          <a:solidFill>
                            <a:srgbClr val="FF0000"/>
                          </a:solidFill>
                          <a:effectLst/>
                          <a:latin typeface="Calibri" panose="020F0502020204030204" pitchFamily="34" charset="0"/>
                          <a:ea typeface="ＭＳ Ｐゴシック" panose="020B0600070205080204" pitchFamily="50" charset="-128"/>
                        </a:rPr>
                        <a:t>1</a:t>
                      </a:r>
                      <a:endParaRPr kumimoji="1" lang="ja-JP" altLang="en-US" sz="1800" b="0" i="0" u="none" strike="noStrike" cap="none" normalizeH="0" baseline="0" dirty="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B7DEE8"/>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0</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B7DEE8"/>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12700" cap="flat" cmpd="sng" algn="ctr">
                      <a:solidFill>
                        <a:srgbClr val="B7DEE8"/>
                      </a:solidFill>
                      <a:prstDash val="sysDot"/>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a:t>
                      </a:r>
                      <a:endParaRPr kumimoji="1" lang="en-US" altLang="ja-JP"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a:t>
                      </a:r>
                      <a:endParaRPr kumimoji="1" lang="en-US" altLang="ja-JP"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38100" cap="flat" cmpd="sng" algn="ctr">
                      <a:solidFill>
                        <a:srgbClr val="4BACC6"/>
                      </a:solidFill>
                      <a:prstDash val="solid"/>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800" b="0" i="0" u="none" strike="noStrike" cap="none" normalizeH="0" baseline="0" dirty="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7</a:t>
                      </a: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4BACC6"/>
                      </a:solidFill>
                      <a:prstDash val="solid"/>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3</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D</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28625">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被服費</a:t>
                      </a:r>
                    </a:p>
                  </a:txBody>
                  <a:tcPr marL="91426" marR="91426" marT="47682" marB="47682" anchor="ctr" horzOverflow="overflow">
                    <a:lnL w="12700" cap="flat" cmpd="sng" algn="ctr">
                      <a:solidFill>
                        <a:srgbClr val="4BACC6"/>
                      </a:solidFill>
                      <a:prstDash val="solid"/>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solidFill>
                      <a:srgbClr val="C4BD97"/>
                    </a:solid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A</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38100" cap="flat" cmpd="sng" algn="ctr">
                      <a:solidFill>
                        <a:srgbClr val="4BACC6"/>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3FB4D5"/>
                      </a:solidFill>
                      <a:prstDash val="solid"/>
                      <a:round/>
                      <a:headEnd type="none" w="med" len="med"/>
                      <a:tailEnd type="none" w="med" len="med"/>
                    </a:lnL>
                    <a:lnR w="12700" cap="flat" cmpd="sng" algn="ctr">
                      <a:solidFill>
                        <a:srgbClr val="B7DEE8"/>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5</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B7DEE8"/>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0</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B7DEE8"/>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12700" cap="flat" cmpd="sng" algn="ctr">
                      <a:solidFill>
                        <a:srgbClr val="B7DEE8"/>
                      </a:solidFill>
                      <a:prstDash val="sysDot"/>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a:t>
                      </a:r>
                      <a:endParaRPr kumimoji="1" lang="en-US" altLang="ja-JP"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a:t>
                      </a:r>
                      <a:endParaRPr kumimoji="1" lang="en-US" altLang="ja-JP"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38100" cap="flat" cmpd="sng" algn="ctr">
                      <a:solidFill>
                        <a:srgbClr val="4BACC6"/>
                      </a:solidFill>
                      <a:prstDash val="solid"/>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4</a:t>
                      </a: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0</a:t>
                      </a: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4BACC6"/>
                      </a:solidFill>
                      <a:prstDash val="solid"/>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1</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0</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a:ln>
                            <a:noFill/>
                          </a:ln>
                          <a:solidFill>
                            <a:srgbClr val="FF0000"/>
                          </a:solidFill>
                          <a:effectLst/>
                          <a:latin typeface="Calibri" panose="020F0502020204030204" pitchFamily="34" charset="0"/>
                          <a:ea typeface="ＭＳ Ｐゴシック" panose="020B0600070205080204" pitchFamily="50" charset="-128"/>
                        </a:rPr>
                        <a:t>C</a:t>
                      </a:r>
                      <a:endParaRPr kumimoji="1" lang="ja-JP" altLang="en-US" sz="1800" b="0" i="0" u="none" strike="noStrike" cap="none" normalizeH="0" baseline="0" dirty="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28625">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教養娯楽費</a:t>
                      </a:r>
                    </a:p>
                  </a:txBody>
                  <a:tcPr marL="91426" marR="91426" marT="47682" marB="47682" anchor="ctr" horzOverflow="overflow">
                    <a:lnL w="12700" cap="flat" cmpd="sng" algn="ctr">
                      <a:solidFill>
                        <a:srgbClr val="3FB4D5"/>
                      </a:solidFill>
                      <a:prstDash val="solid"/>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solidFill>
                      <a:srgbClr val="E7DD5F"/>
                    </a:solid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a:ln>
                            <a:noFill/>
                          </a:ln>
                          <a:solidFill>
                            <a:srgbClr val="FF0000"/>
                          </a:solidFill>
                          <a:effectLst/>
                          <a:latin typeface="Calibri" panose="020F0502020204030204" pitchFamily="34" charset="0"/>
                          <a:ea typeface="ＭＳ Ｐゴシック" panose="020B0600070205080204" pitchFamily="50" charset="-128"/>
                        </a:rPr>
                        <a:t>B</a:t>
                      </a:r>
                      <a:endParaRPr kumimoji="1" lang="ja-JP" altLang="en-US" sz="1800" b="0" i="0" u="none" strike="noStrike" cap="none" normalizeH="0" baseline="0" dirty="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38100" cap="flat" cmpd="sng" algn="ctr">
                      <a:solidFill>
                        <a:srgbClr val="4BACC6"/>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3FB4D5"/>
                      </a:solidFill>
                      <a:prstDash val="solid"/>
                      <a:round/>
                      <a:headEnd type="none" w="med" len="med"/>
                      <a:tailEnd type="none" w="med" len="med"/>
                    </a:lnL>
                    <a:lnR w="12700" cap="flat" cmpd="sng" algn="ctr">
                      <a:solidFill>
                        <a:srgbClr val="B7DEE8"/>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3</a:t>
                      </a:r>
                      <a:endParaRPr kumimoji="1" lang="ja-JP" altLang="en-US" sz="1800" b="0" i="0" u="none" strike="noStrike" cap="none" normalizeH="0" baseline="0" dirty="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B7DEE8"/>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0</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B7DEE8"/>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12700" cap="flat" cmpd="sng" algn="ctr">
                      <a:solidFill>
                        <a:srgbClr val="B7DEE8"/>
                      </a:solidFill>
                      <a:prstDash val="sysDot"/>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a:t>
                      </a:r>
                      <a:endParaRPr kumimoji="1" lang="en-US" altLang="ja-JP"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a:t>
                      </a:r>
                      <a:endParaRPr kumimoji="1" lang="en-US" altLang="ja-JP"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38100" cap="flat" cmpd="sng" algn="ctr">
                      <a:solidFill>
                        <a:srgbClr val="4BACC6"/>
                      </a:solidFill>
                      <a:prstDash val="solid"/>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4BACC6"/>
                      </a:solidFill>
                      <a:prstDash val="solid"/>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a:ln>
                            <a:noFill/>
                          </a:ln>
                          <a:solidFill>
                            <a:srgbClr val="FF0000"/>
                          </a:solidFill>
                          <a:effectLst/>
                          <a:latin typeface="Calibri" panose="020F0502020204030204" pitchFamily="34" charset="0"/>
                          <a:ea typeface="ＭＳ Ｐゴシック" panose="020B0600070205080204" pitchFamily="50" charset="-128"/>
                        </a:rPr>
                        <a:t>3</a:t>
                      </a:r>
                      <a:endParaRPr kumimoji="1" lang="ja-JP" altLang="en-US" sz="1800" b="0" i="0" u="none" strike="noStrike" cap="none" normalizeH="0" baseline="0" dirty="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0</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a:ln>
                            <a:noFill/>
                          </a:ln>
                          <a:solidFill>
                            <a:srgbClr val="FF0000"/>
                          </a:solidFill>
                          <a:effectLst/>
                          <a:latin typeface="Calibri" panose="020F0502020204030204" pitchFamily="34" charset="0"/>
                          <a:ea typeface="ＭＳ Ｐゴシック" panose="020B0600070205080204" pitchFamily="50" charset="-128"/>
                        </a:rPr>
                        <a:t>B</a:t>
                      </a:r>
                      <a:endParaRPr kumimoji="1" lang="ja-JP" altLang="en-US" sz="1800" b="0" i="0" u="none" strike="noStrike" cap="none" normalizeH="0" baseline="0" dirty="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428625">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預貯金</a:t>
                      </a:r>
                    </a:p>
                  </a:txBody>
                  <a:tcPr marL="91426" marR="91426" marT="47682" marB="47682" anchor="ctr" horzOverflow="overflow">
                    <a:lnL w="12700" cap="flat" cmpd="sng" algn="ctr">
                      <a:solidFill>
                        <a:srgbClr val="3FB4D5"/>
                      </a:solidFill>
                      <a:prstDash val="solid"/>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solidFill>
                      <a:srgbClr val="ADD67F"/>
                    </a:solid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A</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38100" cap="flat" cmpd="sng" algn="ctr">
                      <a:solidFill>
                        <a:srgbClr val="4BACC6"/>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3FB4D5"/>
                      </a:solidFill>
                      <a:prstDash val="solid"/>
                      <a:round/>
                      <a:headEnd type="none" w="med" len="med"/>
                      <a:tailEnd type="none" w="med" len="med"/>
                    </a:lnL>
                    <a:lnR w="12700" cap="flat" cmpd="sng" algn="ctr">
                      <a:solidFill>
                        <a:srgbClr val="B7DEE8"/>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3</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B7DEE8"/>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0</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B7DEE8"/>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12700" cap="flat" cmpd="sng" algn="ctr">
                      <a:solidFill>
                        <a:srgbClr val="B7DEE8"/>
                      </a:solidFill>
                      <a:prstDash val="sysDot"/>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a:t>
                      </a:r>
                      <a:endParaRPr kumimoji="1" lang="en-US" altLang="ja-JP"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a:t>
                      </a:r>
                      <a:endParaRPr kumimoji="1" lang="en-US" altLang="ja-JP"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38100" cap="flat" cmpd="sng" algn="ctr">
                      <a:solidFill>
                        <a:srgbClr val="4BACC6"/>
                      </a:solidFill>
                      <a:prstDash val="solid"/>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1</a:t>
                      </a: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0</a:t>
                      </a: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4BACC6"/>
                      </a:solidFill>
                      <a:prstDash val="solid"/>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2</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0</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B</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428625">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その他</a:t>
                      </a:r>
                    </a:p>
                  </a:txBody>
                  <a:tcPr marL="91426" marR="91426" marT="47682" marB="47682" anchor="ctr" horzOverflow="overflow">
                    <a:lnL w="12700" cap="flat" cmpd="sng" algn="ctr">
                      <a:solidFill>
                        <a:srgbClr val="3FB4D5"/>
                      </a:solidFill>
                      <a:prstDash val="solid"/>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solidFill>
                      <a:srgbClr val="BFBFBF"/>
                    </a:solid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A</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38100" cap="flat" cmpd="sng" algn="ctr">
                      <a:solidFill>
                        <a:srgbClr val="4BACC6"/>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3FB4D5"/>
                      </a:solidFill>
                      <a:prstDash val="solid"/>
                      <a:round/>
                      <a:headEnd type="none" w="med" len="med"/>
                      <a:tailEnd type="none" w="med" len="med"/>
                    </a:lnL>
                    <a:lnR w="12700" cap="flat" cmpd="sng" algn="ctr">
                      <a:solidFill>
                        <a:srgbClr val="B7DEE8"/>
                      </a:solidFill>
                      <a:prstDash val="sysDot"/>
                      <a:round/>
                      <a:headEnd type="none" w="med" len="med"/>
                      <a:tailEnd type="none" w="med" len="med"/>
                    </a:lnR>
                    <a:lnT w="12700" cap="flat" cmpd="sng" algn="ctr">
                      <a:solidFill>
                        <a:srgbClr val="3FB4D5"/>
                      </a:solidFill>
                      <a:prstDash val="solid"/>
                      <a:round/>
                      <a:headEnd type="none" w="med" len="med"/>
                      <a:tailEnd type="none" w="med" len="med"/>
                    </a:lnT>
                    <a:lnB w="28575" cap="flat" cmpd="sng" algn="ctr">
                      <a:solidFill>
                        <a:srgbClr val="0099BA"/>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2</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B7DEE8"/>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3FB4D5"/>
                      </a:solidFill>
                      <a:prstDash val="solid"/>
                      <a:round/>
                      <a:headEnd type="none" w="med" len="med"/>
                      <a:tailEnd type="none" w="med" len="med"/>
                    </a:lnT>
                    <a:lnB w="28575"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0</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B7DEE8"/>
                      </a:solidFill>
                      <a:prstDash val="sysDot"/>
                      <a:round/>
                      <a:headEnd type="none" w="med" len="med"/>
                      <a:tailEnd type="none" w="med" len="med"/>
                    </a:lnR>
                    <a:lnT w="12700" cap="flat" cmpd="sng" algn="ctr">
                      <a:solidFill>
                        <a:srgbClr val="3FB4D5"/>
                      </a:solidFill>
                      <a:prstDash val="solid"/>
                      <a:round/>
                      <a:headEnd type="none" w="med" len="med"/>
                      <a:tailEnd type="none" w="med" len="med"/>
                    </a:lnT>
                    <a:lnB w="28575"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12700" cap="flat" cmpd="sng" algn="ctr">
                      <a:solidFill>
                        <a:srgbClr val="B7DEE8"/>
                      </a:solidFill>
                      <a:prstDash val="sysDot"/>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28575"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a:t>
                      </a:r>
                      <a:endParaRPr kumimoji="1" lang="en-US" altLang="ja-JP"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a:t>
                      </a:r>
                      <a:endParaRPr kumimoji="1" lang="en-US" altLang="ja-JP"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38100" cap="flat" cmpd="sng" algn="ctr">
                      <a:solidFill>
                        <a:srgbClr val="4BACC6"/>
                      </a:solidFill>
                      <a:prstDash val="solid"/>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4BACC6"/>
                      </a:solidFill>
                      <a:prstDash val="solid"/>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28575"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2</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3FB4D5"/>
                      </a:solidFill>
                      <a:prstDash val="solid"/>
                      <a:round/>
                      <a:headEnd type="none" w="med" len="med"/>
                      <a:tailEnd type="none" w="med" len="med"/>
                    </a:lnT>
                    <a:lnB w="28575"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0</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3FB4D5"/>
                      </a:solidFill>
                      <a:prstDash val="solid"/>
                      <a:round/>
                      <a:headEnd type="none" w="med" len="med"/>
                      <a:tailEnd type="none" w="med" len="med"/>
                    </a:lnT>
                    <a:lnB w="28575"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28575"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A</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428625">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支出合計</a:t>
                      </a:r>
                    </a:p>
                  </a:txBody>
                  <a:tcPr marL="91426" marR="91426" marT="47682" marB="47682" anchor="ctr" horzOverflow="overflow">
                    <a:lnL w="12700" cap="flat" cmpd="sng" algn="ctr">
                      <a:solidFill>
                        <a:srgbClr val="3FB4D5"/>
                      </a:solidFill>
                      <a:prstDash val="solid"/>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solidFill>
                      <a:srgbClr val="D3EAF2"/>
                    </a:solid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　</a:t>
                      </a: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①</a:t>
                      </a:r>
                      <a:endPar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38100" cap="flat" cmpd="sng" algn="ctr">
                      <a:solidFill>
                        <a:srgbClr val="4BACC6"/>
                      </a:solidFill>
                      <a:prstDash val="solid"/>
                      <a:round/>
                      <a:headEnd type="none" w="med" len="med"/>
                      <a:tailEnd type="none" w="med" len="med"/>
                    </a:lnL>
                    <a:lnR w="28575" cap="flat" cmpd="sng" algn="ctr">
                      <a:solidFill>
                        <a:srgbClr val="0099BA"/>
                      </a:solidFill>
                      <a:prstDash val="solid"/>
                      <a:round/>
                      <a:headEnd type="none" w="med" len="med"/>
                      <a:tailEnd type="none" w="med" len="med"/>
                    </a:lnR>
                    <a:lnT w="12700" cap="flat" cmpd="sng" algn="ctr">
                      <a:solidFill>
                        <a:srgbClr val="3FB4D5"/>
                      </a:solidFill>
                      <a:prstDash val="solid"/>
                      <a:round/>
                      <a:headEnd type="none" w="med" len="med"/>
                      <a:tailEnd type="none" w="med" len="med"/>
                    </a:lnT>
                    <a:lnB w="38100" cap="flat" cmpd="sng" algn="ctr">
                      <a:solidFill>
                        <a:srgbClr val="4BACC6"/>
                      </a:solidFill>
                      <a:prstDash val="solid"/>
                      <a:round/>
                      <a:headEnd type="none" w="med" len="med"/>
                      <a:tailEnd type="none" w="med" len="med"/>
                    </a:lnB>
                    <a:lnTlToBr>
                      <a:noFill/>
                    </a:lnTlToBr>
                    <a:lnBlToTr w="12700" cap="flat" cmpd="sng" algn="ctr">
                      <a:solidFill>
                        <a:srgbClr val="4BACC6"/>
                      </a:solidFill>
                      <a:prstDash val="solid"/>
                      <a:round/>
                      <a:headEnd type="none" w="med" len="med"/>
                      <a:tailEnd type="none" w="med" len="med"/>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a:ln>
                            <a:noFill/>
                          </a:ln>
                          <a:solidFill>
                            <a:srgbClr val="FF0000"/>
                          </a:solidFill>
                          <a:effectLst/>
                          <a:latin typeface="Calibri" panose="020F0502020204030204" pitchFamily="34" charset="0"/>
                          <a:ea typeface="ＭＳ Ｐゴシック" panose="020B0600070205080204" pitchFamily="50" charset="-128"/>
                        </a:rPr>
                        <a:t>2</a:t>
                      </a:r>
                      <a:endParaRPr kumimoji="1" lang="ja-JP" altLang="en-US" sz="1800" b="0" i="0" u="none" strike="noStrike" cap="none" normalizeH="0" baseline="0" dirty="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28575" cap="flat" cmpd="sng" algn="ctr">
                      <a:solidFill>
                        <a:srgbClr val="0099BA"/>
                      </a:solidFill>
                      <a:prstDash val="solid"/>
                      <a:round/>
                      <a:headEnd type="none" w="med" len="med"/>
                      <a:tailEnd type="none" w="med" len="med"/>
                    </a:lnL>
                    <a:lnR w="12700" cap="flat" cmpd="sng" algn="ctr">
                      <a:solidFill>
                        <a:srgbClr val="4BACC6"/>
                      </a:solidFill>
                      <a:prstDash val="sysDot"/>
                      <a:round/>
                      <a:headEnd type="none" w="med" len="med"/>
                      <a:tailEnd type="none" w="med" len="med"/>
                    </a:lnR>
                    <a:lnT w="28575" cap="flat" cmpd="sng" algn="ctr">
                      <a:solidFill>
                        <a:srgbClr val="0099BA"/>
                      </a:solidFill>
                      <a:prstDash val="solid"/>
                      <a:round/>
                      <a:headEnd type="none" w="med" len="med"/>
                      <a:tailEnd type="none" w="med" len="med"/>
                    </a:lnT>
                    <a:lnB w="381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a:ln>
                            <a:noFill/>
                          </a:ln>
                          <a:solidFill>
                            <a:srgbClr val="FF0000"/>
                          </a:solidFill>
                          <a:effectLst/>
                          <a:latin typeface="Calibri" panose="020F0502020204030204" pitchFamily="34" charset="0"/>
                          <a:ea typeface="ＭＳ Ｐゴシック" panose="020B0600070205080204" pitchFamily="50" charset="-128"/>
                        </a:rPr>
                        <a:t>7</a:t>
                      </a:r>
                      <a:endParaRPr kumimoji="1" lang="ja-JP" altLang="en-US" sz="1800" b="0" i="0" u="none" strike="noStrike" cap="none" normalizeH="0" baseline="0" dirty="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4BACC6"/>
                      </a:solidFill>
                      <a:prstDash val="sysDot"/>
                      <a:round/>
                      <a:headEnd type="none" w="med" len="med"/>
                      <a:tailEnd type="none" w="med" len="med"/>
                    </a:lnL>
                    <a:lnR w="9525" cap="flat" cmpd="sng" algn="ctr">
                      <a:solidFill>
                        <a:srgbClr val="93CDDD"/>
                      </a:solidFill>
                      <a:prstDash val="sysDot"/>
                      <a:round/>
                      <a:headEnd type="none" w="med" len="med"/>
                      <a:tailEnd type="none" w="med" len="med"/>
                    </a:lnR>
                    <a:lnT w="28575" cap="flat" cmpd="sng" algn="ctr">
                      <a:solidFill>
                        <a:srgbClr val="4BACC6"/>
                      </a:solidFill>
                      <a:prstDash val="solid"/>
                      <a:round/>
                      <a:headEnd type="none" w="med" len="med"/>
                      <a:tailEnd type="none" w="med" len="med"/>
                    </a:lnT>
                    <a:lnB w="381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6</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4BACC6"/>
                      </a:solidFill>
                      <a:prstDash val="sysDot"/>
                      <a:round/>
                      <a:headEnd type="none" w="med" len="med"/>
                      <a:tailEnd type="none" w="med" len="med"/>
                    </a:lnR>
                    <a:lnT w="28575" cap="flat" cmpd="sng" algn="ctr">
                      <a:solidFill>
                        <a:srgbClr val="4BACC6"/>
                      </a:solidFill>
                      <a:prstDash val="solid"/>
                      <a:round/>
                      <a:headEnd type="none" w="med" len="med"/>
                      <a:tailEnd type="none" w="med" len="med"/>
                    </a:lnT>
                    <a:lnB w="381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1"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12700" cap="flat" cmpd="sng" algn="ctr">
                      <a:solidFill>
                        <a:srgbClr val="4BACC6"/>
                      </a:solidFill>
                      <a:prstDash val="sysDot"/>
                      <a:round/>
                      <a:headEnd type="none" w="med" len="med"/>
                      <a:tailEnd type="none" w="med" len="med"/>
                    </a:lnL>
                    <a:lnR w="38100" cap="flat" cmpd="sng" algn="ctr">
                      <a:solidFill>
                        <a:srgbClr val="4BACC6"/>
                      </a:solidFill>
                      <a:prstDash val="solid"/>
                      <a:round/>
                      <a:headEnd type="none" w="med" len="med"/>
                      <a:tailEnd type="none" w="med" len="med"/>
                    </a:lnR>
                    <a:lnT w="28575" cap="flat" cmpd="sng" algn="ctr">
                      <a:solidFill>
                        <a:srgbClr val="4BACC6"/>
                      </a:solidFill>
                      <a:prstDash val="solid"/>
                      <a:round/>
                      <a:headEnd type="none" w="med" len="med"/>
                      <a:tailEnd type="none" w="med" len="med"/>
                    </a:lnT>
                    <a:lnB w="381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a:t>
                      </a:r>
                      <a:endParaRPr kumimoji="1" lang="en-US" altLang="ja-JP"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a:t>
                      </a:r>
                      <a:endParaRPr kumimoji="1" lang="en-US" altLang="ja-JP"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38100" cap="flat" cmpd="sng" algn="ctr">
                      <a:solidFill>
                        <a:srgbClr val="4BACC6"/>
                      </a:solidFill>
                      <a:prstDash val="solid"/>
                      <a:round/>
                      <a:headEnd type="none" w="med" len="med"/>
                      <a:tailEnd type="none" w="med" len="med"/>
                    </a:lnL>
                    <a:lnR w="9525" cap="flat" cmpd="sng" algn="ctr">
                      <a:solidFill>
                        <a:srgbClr val="93CDDD"/>
                      </a:solidFill>
                      <a:prstDash val="sysDot"/>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a:ln>
                            <a:noFill/>
                          </a:ln>
                          <a:solidFill>
                            <a:srgbClr val="FF0000"/>
                          </a:solidFill>
                          <a:effectLst/>
                          <a:latin typeface="Calibri" panose="020F0502020204030204" pitchFamily="34" charset="0"/>
                          <a:ea typeface="ＭＳ Ｐゴシック" panose="020B0600070205080204" pitchFamily="50" charset="-128"/>
                        </a:rPr>
                        <a:t>0</a:t>
                      </a: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a:ln>
                            <a:noFill/>
                          </a:ln>
                          <a:solidFill>
                            <a:srgbClr val="FF0000"/>
                          </a:solidFill>
                          <a:effectLst/>
                          <a:latin typeface="Calibri" panose="020F0502020204030204" pitchFamily="34" charset="0"/>
                          <a:ea typeface="ＭＳ Ｐゴシック" panose="020B0600070205080204" pitchFamily="50" charset="-128"/>
                        </a:rPr>
                        <a:t>5</a:t>
                      </a: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1"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9525" cap="flat" cmpd="sng" algn="ctr">
                      <a:solidFill>
                        <a:srgbClr val="93CDDD"/>
                      </a:solidFill>
                      <a:prstDash val="sysDot"/>
                      <a:round/>
                      <a:headEnd type="none" w="med" len="med"/>
                      <a:tailEnd type="none" w="med" len="med"/>
                    </a:lnL>
                    <a:lnR w="28575" cap="flat" cmpd="sng" algn="ctr">
                      <a:solidFill>
                        <a:srgbClr val="FF0000"/>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1</a:t>
                      </a:r>
                      <a:endParaRPr kumimoji="1" lang="ja-JP" altLang="en-US" sz="1800" b="1"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28575" cap="flat" cmpd="sng" algn="ctr">
                      <a:solidFill>
                        <a:srgbClr val="FF0000"/>
                      </a:solidFill>
                      <a:prstDash val="solid"/>
                      <a:round/>
                      <a:headEnd type="none" w="med" len="med"/>
                      <a:tailEnd type="none" w="med" len="med"/>
                    </a:lnL>
                    <a:lnR w="9525" cap="flat" cmpd="sng" algn="ctr">
                      <a:solidFill>
                        <a:srgbClr val="93CDDD"/>
                      </a:solidFill>
                      <a:prstDash val="sysDot"/>
                      <a:round/>
                      <a:headEnd type="none" w="med" len="med"/>
                      <a:tailEnd type="none" w="med" len="med"/>
                    </a:lnR>
                    <a:lnT w="28575" cap="flat" cmpd="sng" algn="ctr">
                      <a:solidFill>
                        <a:srgbClr val="4BACC6"/>
                      </a:solidFill>
                      <a:prstDash val="solid"/>
                      <a:round/>
                      <a:headEnd type="none" w="med" len="med"/>
                      <a:tailEnd type="none" w="med" len="med"/>
                    </a:lnT>
                    <a:lnB w="28575"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7</a:t>
                      </a:r>
                      <a:endParaRPr kumimoji="1" lang="ja-JP" altLang="en-US" sz="1800" b="1"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28575" cap="flat" cmpd="sng" algn="ctr">
                      <a:solidFill>
                        <a:srgbClr val="4BACC6"/>
                      </a:solidFill>
                      <a:prstDash val="solid"/>
                      <a:round/>
                      <a:headEnd type="none" w="med" len="med"/>
                      <a:tailEnd type="none" w="med" len="med"/>
                    </a:lnT>
                    <a:lnB w="28575"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1</a:t>
                      </a:r>
                      <a:endParaRPr kumimoji="1" lang="ja-JP" altLang="en-US" sz="1800" b="1"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28575" cap="flat" cmpd="sng" algn="ctr">
                      <a:solidFill>
                        <a:srgbClr val="4BACC6"/>
                      </a:solidFill>
                      <a:prstDash val="solid"/>
                      <a:round/>
                      <a:headEnd type="none" w="med" len="med"/>
                      <a:tailEnd type="none" w="med" len="med"/>
                    </a:lnT>
                    <a:lnB w="28575"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1"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9525" cap="flat" cmpd="sng" algn="ctr">
                      <a:solidFill>
                        <a:srgbClr val="93CDDD"/>
                      </a:solidFill>
                      <a:prstDash val="sysDot"/>
                      <a:round/>
                      <a:headEnd type="none" w="med" len="med"/>
                      <a:tailEnd type="none" w="med" len="med"/>
                    </a:lnL>
                    <a:lnR w="28575" cap="flat" cmpd="sng" algn="ctr">
                      <a:solidFill>
                        <a:srgbClr val="4BACC6"/>
                      </a:solidFill>
                      <a:prstDash val="solid"/>
                      <a:round/>
                      <a:headEnd type="none" w="med" len="med"/>
                      <a:tailEnd type="none" w="med" len="med"/>
                    </a:lnR>
                    <a:lnT w="28575" cap="flat" cmpd="sng" algn="ctr">
                      <a:solidFill>
                        <a:srgbClr val="4BACC6"/>
                      </a:solidFill>
                      <a:prstDash val="solid"/>
                      <a:round/>
                      <a:headEnd type="none" w="med" len="med"/>
                      <a:tailEnd type="none" w="med" len="med"/>
                    </a:lnT>
                    <a:lnB w="28575"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28575" cap="flat" cmpd="sng" algn="ctr">
                      <a:solidFill>
                        <a:srgbClr val="4BACC6"/>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bl>
          </a:graphicData>
        </a:graphic>
      </p:graphicFrame>
      <p:sp>
        <p:nvSpPr>
          <p:cNvPr id="4" name="タイトル 3">
            <a:extLst>
              <a:ext uri="{FF2B5EF4-FFF2-40B4-BE49-F238E27FC236}">
                <a16:creationId xmlns:a16="http://schemas.microsoft.com/office/drawing/2014/main" id="{64A652F9-E0DE-46C9-BC36-7233F7C18684}"/>
              </a:ext>
            </a:extLst>
          </p:cNvPr>
          <p:cNvSpPr>
            <a:spLocks noGrp="1"/>
          </p:cNvSpPr>
          <p:nvPr>
            <p:ph type="ctrTitle"/>
          </p:nvPr>
        </p:nvSpPr>
        <p:spPr>
          <a:xfrm>
            <a:off x="141288" y="647700"/>
            <a:ext cx="5448300" cy="547688"/>
          </a:xfrm>
        </p:spPr>
        <p:txBody>
          <a:bodyPr rtlCol="0"/>
          <a:lstStyle/>
          <a:p>
            <a:pPr eaLnBrk="1" fontAlgn="auto" hangingPunct="1">
              <a:spcBef>
                <a:spcPts val="0"/>
              </a:spcBef>
              <a:spcAft>
                <a:spcPts val="0"/>
              </a:spcAft>
              <a:defRPr/>
            </a:pPr>
            <a:r>
              <a:rPr lang="ja-JP" altLang="ja-JP" sz="2800" dirty="0">
                <a:solidFill>
                  <a:prstClr val="white"/>
                </a:solidFill>
                <a:cs typeface="+mn-cs"/>
              </a:rPr>
              <a:t>家計管理　</a:t>
            </a:r>
            <a:r>
              <a:rPr lang="ja-JP" altLang="en-US" sz="2800" dirty="0">
                <a:solidFill>
                  <a:prstClr val="white"/>
                </a:solidFill>
                <a:cs typeface="+mn-cs"/>
              </a:rPr>
              <a:t>グループ</a:t>
            </a:r>
            <a:r>
              <a:rPr lang="ja-JP" altLang="ja-JP" sz="2800" dirty="0">
                <a:solidFill>
                  <a:prstClr val="white"/>
                </a:solidFill>
                <a:cs typeface="+mn-cs"/>
              </a:rPr>
              <a:t>ワークシート</a:t>
            </a:r>
            <a:endParaRPr lang="ja-JP" altLang="en-US" dirty="0">
              <a:cs typeface="+mj-cs"/>
            </a:endParaRPr>
          </a:p>
        </p:txBody>
      </p:sp>
      <p:sp>
        <p:nvSpPr>
          <p:cNvPr id="9456" name="テキスト ボックス 6">
            <a:extLst>
              <a:ext uri="{FF2B5EF4-FFF2-40B4-BE49-F238E27FC236}">
                <a16:creationId xmlns:a16="http://schemas.microsoft.com/office/drawing/2014/main" id="{0432AF24-D8FC-487C-AFF2-D3A0A8EDC519}"/>
              </a:ext>
            </a:extLst>
          </p:cNvPr>
          <p:cNvSpPr txBox="1">
            <a:spLocks noChangeArrowheads="1"/>
          </p:cNvSpPr>
          <p:nvPr/>
        </p:nvSpPr>
        <p:spPr bwMode="auto">
          <a:xfrm>
            <a:off x="260350" y="271463"/>
            <a:ext cx="63373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400" b="1" u="sng">
                <a:solidFill>
                  <a:srgbClr val="0099BA"/>
                </a:solidFill>
              </a:rPr>
              <a:t>　　　　　グループ　メンバー名（　　　　　　　　　　　　　　　　　　　　　　　　　　　　　　　）</a:t>
            </a:r>
          </a:p>
        </p:txBody>
      </p:sp>
      <p:sp>
        <p:nvSpPr>
          <p:cNvPr id="13" name="テキスト ボックス 12">
            <a:extLst>
              <a:ext uri="{FF2B5EF4-FFF2-40B4-BE49-F238E27FC236}">
                <a16:creationId xmlns:a16="http://schemas.microsoft.com/office/drawing/2014/main" id="{0B5EB92E-6346-4C8E-9BF0-5065184A7FBA}"/>
              </a:ext>
            </a:extLst>
          </p:cNvPr>
          <p:cNvSpPr txBox="1"/>
          <p:nvPr/>
        </p:nvSpPr>
        <p:spPr>
          <a:xfrm>
            <a:off x="260350" y="8266113"/>
            <a:ext cx="6337300" cy="460375"/>
          </a:xfrm>
          <a:prstGeom prst="rect">
            <a:avLst/>
          </a:prstGeom>
          <a:noFill/>
        </p:spPr>
        <p:txBody>
          <a:bodyPr>
            <a:spAutoFit/>
          </a:bodyPr>
          <a:lstStyle/>
          <a:p>
            <a:pPr eaLnBrk="1" fontAlgn="auto" hangingPunct="1">
              <a:spcBef>
                <a:spcPts val="0"/>
              </a:spcBef>
              <a:spcAft>
                <a:spcPts val="0"/>
              </a:spcAft>
              <a:defRPr/>
            </a:pPr>
            <a:r>
              <a:rPr lang="en-US" altLang="ja-JP" sz="1200" b="1" dirty="0">
                <a:solidFill>
                  <a:srgbClr val="0099BA"/>
                </a:solidFill>
                <a:latin typeface="+mn-ea"/>
                <a:ea typeface="+mn-ea"/>
              </a:rPr>
              <a:t>Q</a:t>
            </a:r>
            <a:r>
              <a:rPr lang="ja-JP" altLang="en-US" sz="1200" b="1" dirty="0">
                <a:solidFill>
                  <a:srgbClr val="0099BA"/>
                </a:solidFill>
                <a:latin typeface="+mn-ea"/>
                <a:ea typeface="+mn-ea"/>
              </a:rPr>
              <a:t>：依頼者の要望の中で、「大切にしたところ」、「考え直した方がよいところ」をまとめて依頼者の</a:t>
            </a:r>
            <a:endParaRPr lang="en-US" altLang="ja-JP" sz="1200" b="1" dirty="0">
              <a:solidFill>
                <a:srgbClr val="0099BA"/>
              </a:solidFill>
              <a:latin typeface="+mn-ea"/>
              <a:ea typeface="+mn-ea"/>
            </a:endParaRPr>
          </a:p>
          <a:p>
            <a:pPr eaLnBrk="1" fontAlgn="auto" hangingPunct="1">
              <a:spcBef>
                <a:spcPts val="0"/>
              </a:spcBef>
              <a:spcAft>
                <a:spcPts val="0"/>
              </a:spcAft>
              <a:defRPr/>
            </a:pPr>
            <a:r>
              <a:rPr lang="ja-JP" altLang="en-US" sz="1200" b="1" dirty="0">
                <a:solidFill>
                  <a:srgbClr val="0099BA"/>
                </a:solidFill>
                <a:latin typeface="+mn-ea"/>
                <a:ea typeface="+mn-ea"/>
              </a:rPr>
              <a:t>    心に響くアドバイスをしよう。</a:t>
            </a:r>
          </a:p>
        </p:txBody>
      </p:sp>
      <p:graphicFrame>
        <p:nvGraphicFramePr>
          <p:cNvPr id="2" name="表 1">
            <a:extLst>
              <a:ext uri="{FF2B5EF4-FFF2-40B4-BE49-F238E27FC236}">
                <a16:creationId xmlns:a16="http://schemas.microsoft.com/office/drawing/2014/main" id="{065A9E04-ADD5-4588-95C5-FDB6B26DFF4E}"/>
              </a:ext>
            </a:extLst>
          </p:cNvPr>
          <p:cNvGraphicFramePr>
            <a:graphicFrameLocks noGrp="1"/>
          </p:cNvGraphicFramePr>
          <p:nvPr/>
        </p:nvGraphicFramePr>
        <p:xfrm>
          <a:off x="220663" y="6969125"/>
          <a:ext cx="4248150" cy="811213"/>
        </p:xfrm>
        <a:graphic>
          <a:graphicData uri="http://schemas.openxmlformats.org/drawingml/2006/table">
            <a:tbl>
              <a:tblPr firstRow="1" bandRow="1">
                <a:tableStyleId>{2D5ABB26-0587-4C30-8999-92F81FD0307C}</a:tableStyleId>
              </a:tblPr>
              <a:tblGrid>
                <a:gridCol w="864032">
                  <a:extLst>
                    <a:ext uri="{9D8B030D-6E8A-4147-A177-3AD203B41FA5}">
                      <a16:colId xmlns:a16="http://schemas.microsoft.com/office/drawing/2014/main" val="20000"/>
                    </a:ext>
                  </a:extLst>
                </a:gridCol>
                <a:gridCol w="864030">
                  <a:extLst>
                    <a:ext uri="{9D8B030D-6E8A-4147-A177-3AD203B41FA5}">
                      <a16:colId xmlns:a16="http://schemas.microsoft.com/office/drawing/2014/main" val="20001"/>
                    </a:ext>
                  </a:extLst>
                </a:gridCol>
                <a:gridCol w="1224043">
                  <a:extLst>
                    <a:ext uri="{9D8B030D-6E8A-4147-A177-3AD203B41FA5}">
                      <a16:colId xmlns:a16="http://schemas.microsoft.com/office/drawing/2014/main" val="20002"/>
                    </a:ext>
                  </a:extLst>
                </a:gridCol>
                <a:gridCol w="1007649">
                  <a:extLst>
                    <a:ext uri="{9D8B030D-6E8A-4147-A177-3AD203B41FA5}">
                      <a16:colId xmlns:a16="http://schemas.microsoft.com/office/drawing/2014/main" val="20003"/>
                    </a:ext>
                  </a:extLst>
                </a:gridCol>
                <a:gridCol w="288395">
                  <a:extLst>
                    <a:ext uri="{9D8B030D-6E8A-4147-A177-3AD203B41FA5}">
                      <a16:colId xmlns:a16="http://schemas.microsoft.com/office/drawing/2014/main" val="20004"/>
                    </a:ext>
                  </a:extLst>
                </a:gridCol>
              </a:tblGrid>
              <a:tr h="434303">
                <a:tc>
                  <a:txBody>
                    <a:bodyPr/>
                    <a:lstStyle/>
                    <a:p>
                      <a:pPr algn="ctr"/>
                      <a:r>
                        <a:rPr kumimoji="1" lang="ja-JP" altLang="en-US" sz="1100" dirty="0">
                          <a:solidFill>
                            <a:schemeClr val="tx1"/>
                          </a:solidFill>
                        </a:rPr>
                        <a:t>給料</a:t>
                      </a:r>
                    </a:p>
                  </a:txBody>
                  <a:tcPr marL="91416" marR="91416" marT="49512" marB="49512" anchor="ctr">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solidFill>
                      <a:srgbClr val="D3EAF2"/>
                    </a:solidFill>
                  </a:tcPr>
                </a:tc>
                <a:tc>
                  <a:txBody>
                    <a:bodyPr/>
                    <a:lstStyle/>
                    <a:p>
                      <a:pPr algn="ctr"/>
                      <a:r>
                        <a:rPr kumimoji="1" lang="ja-JP" altLang="en-US" sz="900" dirty="0">
                          <a:solidFill>
                            <a:schemeClr val="tx1"/>
                          </a:solidFill>
                        </a:rPr>
                        <a:t>非消費支出</a:t>
                      </a:r>
                    </a:p>
                  </a:txBody>
                  <a:tcPr marL="91416" marR="91416" marT="49512" marB="49512" anchor="ctr">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solidFill>
                      <a:srgbClr val="D3EAF2"/>
                    </a:solidFill>
                  </a:tcPr>
                </a:tc>
                <a:tc>
                  <a:txBody>
                    <a:bodyPr/>
                    <a:lstStyle/>
                    <a:p>
                      <a:pPr algn="ctr"/>
                      <a:r>
                        <a:rPr kumimoji="1" lang="ja-JP" altLang="en-US" sz="1100" dirty="0">
                          <a:solidFill>
                            <a:schemeClr val="tx1"/>
                          </a:solidFill>
                        </a:rPr>
                        <a:t>手取り</a:t>
                      </a:r>
                    </a:p>
                  </a:txBody>
                  <a:tcPr marL="91416" marR="91416" marT="49512" marB="49512" anchor="ctr">
                    <a:lnL w="12700" cap="flat" cmpd="sng" algn="ctr">
                      <a:solidFill>
                        <a:srgbClr val="3FB4D5"/>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3FB4D5"/>
                      </a:solidFill>
                      <a:prstDash val="solid"/>
                      <a:round/>
                      <a:headEnd type="none" w="med" len="med"/>
                      <a:tailEnd type="none" w="med" len="med"/>
                    </a:lnT>
                    <a:lnB w="28575" cap="flat" cmpd="sng" algn="ctr">
                      <a:solidFill>
                        <a:srgbClr val="4BACC6"/>
                      </a:solidFill>
                      <a:prstDash val="solid"/>
                      <a:round/>
                      <a:headEnd type="none" w="med" len="med"/>
                      <a:tailEnd type="none" w="med" len="med"/>
                    </a:lnB>
                    <a:solidFill>
                      <a:srgbClr val="D3EAF2"/>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rPr>
                        <a:t>差額（手取り②－支出合計①）</a:t>
                      </a:r>
                    </a:p>
                  </a:txBody>
                  <a:tcPr marL="91416" marR="91416" marT="49512" marB="49512" anchor="ctr">
                    <a:lnL w="12700" cap="flat" cmpd="sng" algn="ctr">
                      <a:solidFill>
                        <a:srgbClr val="4BACC6"/>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4BACC6"/>
                      </a:solidFill>
                      <a:prstDash val="solid"/>
                      <a:round/>
                      <a:headEnd type="none" w="med" len="med"/>
                      <a:tailEnd type="none" w="med" len="med"/>
                    </a:lnT>
                    <a:lnB w="28575" cap="flat" cmpd="sng" algn="ctr">
                      <a:solidFill>
                        <a:srgbClr val="FF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0000"/>
                  </a:ext>
                </a:extLst>
              </a:tr>
              <a:tr h="376910">
                <a:tc>
                  <a:txBody>
                    <a:bodyPr/>
                    <a:lstStyle/>
                    <a:p>
                      <a:pPr algn="r"/>
                      <a:r>
                        <a:rPr kumimoji="1" lang="en-US" altLang="ja-JP" sz="1100" dirty="0">
                          <a:solidFill>
                            <a:srgbClr val="FF0000"/>
                          </a:solidFill>
                        </a:rPr>
                        <a:t>22</a:t>
                      </a:r>
                      <a:r>
                        <a:rPr kumimoji="1" lang="ja-JP" altLang="en-US" sz="1100" dirty="0">
                          <a:solidFill>
                            <a:srgbClr val="FF0000"/>
                          </a:solidFill>
                        </a:rPr>
                        <a:t>万円</a:t>
                      </a:r>
                    </a:p>
                  </a:txBody>
                  <a:tcPr marL="91416" marR="91416" marT="49512" marB="49512" anchor="ctr">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noFill/>
                  </a:tcPr>
                </a:tc>
                <a:tc>
                  <a:txBody>
                    <a:bodyPr/>
                    <a:lstStyle/>
                    <a:p>
                      <a:pPr algn="r"/>
                      <a:r>
                        <a:rPr kumimoji="1" lang="en-US" altLang="ja-JP" sz="1100" dirty="0">
                          <a:solidFill>
                            <a:srgbClr val="FF0000"/>
                          </a:solidFill>
                        </a:rPr>
                        <a:t>4</a:t>
                      </a:r>
                      <a:r>
                        <a:rPr kumimoji="1" lang="ja-JP" altLang="en-US" sz="1100" dirty="0">
                          <a:solidFill>
                            <a:srgbClr val="FF0000"/>
                          </a:solidFill>
                        </a:rPr>
                        <a:t>万</a:t>
                      </a:r>
                      <a:r>
                        <a:rPr kumimoji="1" lang="en-US" altLang="ja-JP" sz="1100" dirty="0">
                          <a:solidFill>
                            <a:srgbClr val="FF0000"/>
                          </a:solidFill>
                        </a:rPr>
                        <a:t>5</a:t>
                      </a:r>
                      <a:r>
                        <a:rPr kumimoji="1" lang="ja-JP" altLang="en-US" sz="1100" dirty="0">
                          <a:solidFill>
                            <a:srgbClr val="FF0000"/>
                          </a:solidFill>
                        </a:rPr>
                        <a:t>千円</a:t>
                      </a:r>
                    </a:p>
                  </a:txBody>
                  <a:tcPr marL="91416" marR="91416" marT="49512" marB="49512" anchor="ctr">
                    <a:lnL w="12700" cap="flat" cmpd="sng" algn="ctr">
                      <a:solidFill>
                        <a:srgbClr val="3FB4D5"/>
                      </a:solidFill>
                      <a:prstDash val="solid"/>
                      <a:round/>
                      <a:headEnd type="none" w="med" len="med"/>
                      <a:tailEnd type="none" w="med" len="med"/>
                    </a:lnL>
                    <a:lnR w="28575" cap="flat" cmpd="sng" algn="ctr">
                      <a:solidFill>
                        <a:srgbClr val="0099BA"/>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tcPr>
                </a:tc>
                <a:tc>
                  <a:txBody>
                    <a:bodyPr/>
                    <a:lstStyle/>
                    <a:p>
                      <a:pPr algn="r"/>
                      <a:r>
                        <a:rPr kumimoji="1" lang="ja-JP" altLang="en-US" sz="1100" dirty="0">
                          <a:solidFill>
                            <a:schemeClr val="tx1"/>
                          </a:solidFill>
                        </a:rPr>
                        <a:t>②</a:t>
                      </a:r>
                      <a:r>
                        <a:rPr kumimoji="1" lang="ja-JP" altLang="en-US" sz="1100" dirty="0">
                          <a:solidFill>
                            <a:srgbClr val="FF0000"/>
                          </a:solidFill>
                        </a:rPr>
                        <a:t>　　</a:t>
                      </a:r>
                      <a:r>
                        <a:rPr kumimoji="1" lang="en-US" altLang="ja-JP" sz="1100" dirty="0">
                          <a:solidFill>
                            <a:srgbClr val="FF0000"/>
                          </a:solidFill>
                        </a:rPr>
                        <a:t>17</a:t>
                      </a:r>
                      <a:r>
                        <a:rPr kumimoji="1" lang="ja-JP" altLang="en-US" sz="1100" dirty="0">
                          <a:solidFill>
                            <a:srgbClr val="FF0000"/>
                          </a:solidFill>
                        </a:rPr>
                        <a:t>万</a:t>
                      </a:r>
                      <a:r>
                        <a:rPr kumimoji="1" lang="en-US" altLang="ja-JP" sz="1100" dirty="0">
                          <a:solidFill>
                            <a:srgbClr val="FF0000"/>
                          </a:solidFill>
                        </a:rPr>
                        <a:t>5</a:t>
                      </a:r>
                      <a:r>
                        <a:rPr kumimoji="1" lang="ja-JP" altLang="en-US" sz="1100" dirty="0">
                          <a:solidFill>
                            <a:srgbClr val="FF0000"/>
                          </a:solidFill>
                        </a:rPr>
                        <a:t>千</a:t>
                      </a:r>
                      <a:r>
                        <a:rPr kumimoji="1" lang="ja-JP" altLang="en-US" sz="1100" dirty="0">
                          <a:solidFill>
                            <a:schemeClr val="tx1"/>
                          </a:solidFill>
                        </a:rPr>
                        <a:t>円</a:t>
                      </a:r>
                    </a:p>
                  </a:txBody>
                  <a:tcPr marL="91416" marR="91416" marT="49512" marB="49512" anchor="ctr">
                    <a:lnL w="28575" cap="flat" cmpd="sng" algn="ctr">
                      <a:solidFill>
                        <a:srgbClr val="0099BA"/>
                      </a:solidFill>
                      <a:prstDash val="solid"/>
                      <a:round/>
                      <a:headEnd type="none" w="med" len="med"/>
                      <a:tailEnd type="none" w="med" len="med"/>
                    </a:lnL>
                    <a:lnR w="28575" cap="flat" cmpd="sng" algn="ctr">
                      <a:solidFill>
                        <a:srgbClr val="4BACC6"/>
                      </a:solidFill>
                      <a:prstDash val="solid"/>
                      <a:round/>
                      <a:headEnd type="none" w="med" len="med"/>
                      <a:tailEnd type="none" w="med" len="med"/>
                    </a:lnR>
                    <a:lnT w="28575" cap="flat" cmpd="sng" algn="ctr">
                      <a:solidFill>
                        <a:srgbClr val="4BACC6"/>
                      </a:solidFill>
                      <a:prstDash val="solid"/>
                      <a:round/>
                      <a:headEnd type="none" w="med" len="med"/>
                      <a:tailEnd type="none" w="med" len="med"/>
                    </a:lnT>
                    <a:lnB w="28575" cap="flat" cmpd="sng" algn="ctr">
                      <a:solidFill>
                        <a:srgbClr val="0099BA"/>
                      </a:solidFill>
                      <a:prstDash val="solid"/>
                      <a:round/>
                      <a:headEnd type="none" w="med" len="med"/>
                      <a:tailEnd type="none" w="med" len="med"/>
                    </a:lnB>
                    <a:noFill/>
                  </a:tcPr>
                </a:tc>
                <a:tc>
                  <a:txBody>
                    <a:bodyPr/>
                    <a:lstStyle/>
                    <a:p>
                      <a:pPr algn="l"/>
                      <a:r>
                        <a:rPr kumimoji="1" lang="ja-JP" altLang="en-US" sz="800" dirty="0">
                          <a:solidFill>
                            <a:schemeClr val="tx1"/>
                          </a:solidFill>
                        </a:rPr>
                        <a:t>＋</a:t>
                      </a:r>
                      <a:endParaRPr kumimoji="1" lang="en-US" altLang="ja-JP" sz="800" dirty="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rPr>
                        <a:t>－　　　　　　　　　　　　　</a:t>
                      </a:r>
                      <a:endParaRPr kumimoji="1" lang="ja-JP" altLang="en-US" sz="1100" dirty="0">
                        <a:solidFill>
                          <a:schemeClr val="tx1"/>
                        </a:solidFill>
                      </a:endParaRPr>
                    </a:p>
                  </a:txBody>
                  <a:tcPr marL="91416" marR="91416" marT="49512" marB="49512" anchor="ctr">
                    <a:lnL w="28575" cap="flat" cmpd="sng" algn="ctr">
                      <a:solidFill>
                        <a:srgbClr val="4BACC6"/>
                      </a:solidFill>
                      <a:prstDash val="solid"/>
                      <a:round/>
                      <a:headEnd type="none" w="med" len="med"/>
                      <a:tailEnd type="none" w="med" len="med"/>
                    </a:lnL>
                    <a:lnR w="12700" cap="flat" cmpd="sng" algn="ctr">
                      <a:solidFill>
                        <a:prstClr val="white"/>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tcPr>
                </a:tc>
                <a:tc>
                  <a:txBody>
                    <a:bodyPr/>
                    <a:lstStyle/>
                    <a:p>
                      <a:pPr algn="l"/>
                      <a:r>
                        <a:rPr kumimoji="1" lang="ja-JP" altLang="en-US" sz="1100" dirty="0">
                          <a:solidFill>
                            <a:schemeClr val="tx1"/>
                          </a:solidFill>
                        </a:rPr>
                        <a:t>円</a:t>
                      </a:r>
                    </a:p>
                  </a:txBody>
                  <a:tcPr marL="91416" marR="91416" marT="49512" marB="49512" anchor="ctr">
                    <a:lnL w="12700" cap="flat" cmpd="sng" algn="ctr">
                      <a:solidFill>
                        <a:prstClr val="white"/>
                      </a:solidFill>
                      <a:prstDash val="solid"/>
                      <a:round/>
                      <a:headEnd type="none" w="med" len="med"/>
                      <a:tailEnd type="none" w="med" len="med"/>
                    </a:lnL>
                    <a:lnR w="28575" cap="flat" cmpd="sng" algn="ctr">
                      <a:solidFill>
                        <a:srgbClr val="FF0000"/>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16" name="表 15">
            <a:extLst>
              <a:ext uri="{FF2B5EF4-FFF2-40B4-BE49-F238E27FC236}">
                <a16:creationId xmlns:a16="http://schemas.microsoft.com/office/drawing/2014/main" id="{29024FA8-62E2-44AB-8B8A-85AAFEC04190}"/>
              </a:ext>
            </a:extLst>
          </p:cNvPr>
          <p:cNvGraphicFramePr>
            <a:graphicFrameLocks noGrp="1"/>
          </p:cNvGraphicFramePr>
          <p:nvPr/>
        </p:nvGraphicFramePr>
        <p:xfrm>
          <a:off x="369888" y="1379538"/>
          <a:ext cx="6119812" cy="296862"/>
        </p:xfrm>
        <a:graphic>
          <a:graphicData uri="http://schemas.openxmlformats.org/drawingml/2006/table">
            <a:tbl>
              <a:tblPr firstRow="1" bandRow="1">
                <a:tableStyleId>{2D5ABB26-0587-4C30-8999-92F81FD0307C}</a:tableStyleId>
              </a:tblPr>
              <a:tblGrid>
                <a:gridCol w="1079967">
                  <a:extLst>
                    <a:ext uri="{9D8B030D-6E8A-4147-A177-3AD203B41FA5}">
                      <a16:colId xmlns:a16="http://schemas.microsoft.com/office/drawing/2014/main" val="20000"/>
                    </a:ext>
                  </a:extLst>
                </a:gridCol>
                <a:gridCol w="1597451">
                  <a:extLst>
                    <a:ext uri="{9D8B030D-6E8A-4147-A177-3AD203B41FA5}">
                      <a16:colId xmlns:a16="http://schemas.microsoft.com/office/drawing/2014/main" val="20001"/>
                    </a:ext>
                  </a:extLst>
                </a:gridCol>
                <a:gridCol w="3442394">
                  <a:extLst>
                    <a:ext uri="{9D8B030D-6E8A-4147-A177-3AD203B41FA5}">
                      <a16:colId xmlns:a16="http://schemas.microsoft.com/office/drawing/2014/main" val="20002"/>
                    </a:ext>
                  </a:extLst>
                </a:gridCol>
              </a:tblGrid>
              <a:tr h="296862">
                <a:tc>
                  <a:txBody>
                    <a:bodyPr/>
                    <a:lstStyle/>
                    <a:p>
                      <a:pPr algn="l"/>
                      <a:r>
                        <a:rPr kumimoji="1" lang="ja-JP" altLang="en-US" sz="1300" dirty="0">
                          <a:solidFill>
                            <a:schemeClr val="tx1"/>
                          </a:solidFill>
                        </a:rPr>
                        <a:t>依頼者名</a:t>
                      </a:r>
                    </a:p>
                  </a:txBody>
                  <a:tcPr marL="91427" marR="91427" marT="49372" marB="49372" anchor="ctr">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solidFill>
                      <a:srgbClr val="D3EAF2"/>
                    </a:solidFill>
                  </a:tcPr>
                </a:tc>
                <a:tc gridSpan="2">
                  <a:txBody>
                    <a:bodyPr/>
                    <a:lstStyle/>
                    <a:p>
                      <a:pPr algn="ctr"/>
                      <a:r>
                        <a:rPr kumimoji="1" lang="ja-JP" altLang="en-US" sz="1300" dirty="0">
                          <a:solidFill>
                            <a:srgbClr val="FF0000"/>
                          </a:solidFill>
                        </a:rPr>
                        <a:t>すずき　いくこ</a:t>
                      </a:r>
                    </a:p>
                  </a:txBody>
                  <a:tcPr marL="91427" marR="91427" marT="49372" marB="49372" anchor="ctr">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0000"/>
                  </a:ext>
                </a:extLst>
              </a:tr>
            </a:tbl>
          </a:graphicData>
        </a:graphic>
      </p:graphicFrame>
      <p:sp>
        <p:nvSpPr>
          <p:cNvPr id="17" name="大かっこ 16">
            <a:extLst>
              <a:ext uri="{FF2B5EF4-FFF2-40B4-BE49-F238E27FC236}">
                <a16:creationId xmlns:a16="http://schemas.microsoft.com/office/drawing/2014/main" id="{8217F082-7E0B-46A0-90A6-1A7F1FE6CC6B}"/>
              </a:ext>
            </a:extLst>
          </p:cNvPr>
          <p:cNvSpPr/>
          <p:nvPr/>
        </p:nvSpPr>
        <p:spPr>
          <a:xfrm>
            <a:off x="346075" y="8769350"/>
            <a:ext cx="6165850" cy="793750"/>
          </a:xfrm>
          <a:prstGeom prst="bracketPair">
            <a:avLst>
              <a:gd name="adj" fmla="val 5469"/>
            </a:avLst>
          </a:prstGeom>
          <a:ln>
            <a:solidFill>
              <a:srgbClr val="0099BA"/>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ja-JP" altLang="en-US"/>
          </a:p>
        </p:txBody>
      </p:sp>
      <p:sp>
        <p:nvSpPr>
          <p:cNvPr id="9494" name="テキスト ボックス 2">
            <a:extLst>
              <a:ext uri="{FF2B5EF4-FFF2-40B4-BE49-F238E27FC236}">
                <a16:creationId xmlns:a16="http://schemas.microsoft.com/office/drawing/2014/main" id="{84AE1955-93EC-43BE-A15F-E178A18C14E4}"/>
              </a:ext>
            </a:extLst>
          </p:cNvPr>
          <p:cNvSpPr txBox="1">
            <a:spLocks noChangeArrowheads="1"/>
          </p:cNvSpPr>
          <p:nvPr/>
        </p:nvSpPr>
        <p:spPr bwMode="auto">
          <a:xfrm>
            <a:off x="1089025" y="2505075"/>
            <a:ext cx="100806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 typeface="Arial" panose="020B0604020202020204" pitchFamily="34" charset="0"/>
              <a:buNone/>
            </a:pPr>
            <a:r>
              <a:rPr lang="ja-JP" altLang="en-US" sz="800"/>
              <a:t>駅近・</a:t>
            </a:r>
            <a:r>
              <a:rPr lang="en-US" altLang="ja-JP" sz="800"/>
              <a:t>  </a:t>
            </a:r>
            <a:r>
              <a:rPr lang="ja-JP" altLang="en-US" sz="800"/>
              <a:t>ペット可</a:t>
            </a:r>
            <a:endParaRPr lang="en-US" altLang="ja-JP" sz="800"/>
          </a:p>
          <a:p>
            <a:pPr algn="ctr" eaLnBrk="1" hangingPunct="1">
              <a:spcBef>
                <a:spcPct val="0"/>
              </a:spcBef>
              <a:buFont typeface="Arial" panose="020B0604020202020204" pitchFamily="34" charset="0"/>
              <a:buNone/>
            </a:pPr>
            <a:r>
              <a:rPr lang="ja-JP" altLang="en-US" sz="800"/>
              <a:t> 防音仕様</a:t>
            </a:r>
            <a:r>
              <a:rPr lang="en-US" altLang="ja-JP" sz="800"/>
              <a:t> </a:t>
            </a:r>
          </a:p>
          <a:p>
            <a:pPr algn="ctr" eaLnBrk="1" hangingPunct="1">
              <a:spcBef>
                <a:spcPct val="0"/>
              </a:spcBef>
              <a:buFont typeface="Arial" panose="020B0604020202020204" pitchFamily="34" charset="0"/>
              <a:buNone/>
            </a:pPr>
            <a:r>
              <a:rPr lang="en-US" altLang="ja-JP" sz="800"/>
              <a:t> </a:t>
            </a:r>
            <a:r>
              <a:rPr lang="ja-JP" altLang="en-US" sz="800"/>
              <a:t>オートロック</a:t>
            </a:r>
          </a:p>
        </p:txBody>
      </p:sp>
      <p:sp>
        <p:nvSpPr>
          <p:cNvPr id="9495" name="テキスト ボックス 2">
            <a:extLst>
              <a:ext uri="{FF2B5EF4-FFF2-40B4-BE49-F238E27FC236}">
                <a16:creationId xmlns:a16="http://schemas.microsoft.com/office/drawing/2014/main" id="{F15CF83C-5852-4DB2-A635-738677458EAE}"/>
              </a:ext>
            </a:extLst>
          </p:cNvPr>
          <p:cNvSpPr txBox="1">
            <a:spLocks noChangeArrowheads="1"/>
          </p:cNvSpPr>
          <p:nvPr/>
        </p:nvSpPr>
        <p:spPr bwMode="auto">
          <a:xfrm>
            <a:off x="5705475" y="2505075"/>
            <a:ext cx="100806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 typeface="Arial" panose="020B0604020202020204" pitchFamily="34" charset="0"/>
              <a:buNone/>
            </a:pPr>
            <a:r>
              <a:rPr lang="ja-JP" altLang="en-US" sz="800"/>
              <a:t>駅近・</a:t>
            </a:r>
            <a:r>
              <a:rPr lang="en-US" altLang="ja-JP" sz="800"/>
              <a:t>  </a:t>
            </a:r>
            <a:r>
              <a:rPr lang="ja-JP" altLang="en-US" sz="800"/>
              <a:t>ペット可</a:t>
            </a:r>
            <a:endParaRPr lang="en-US" altLang="ja-JP" sz="800"/>
          </a:p>
          <a:p>
            <a:pPr algn="ctr" eaLnBrk="1" hangingPunct="1">
              <a:spcBef>
                <a:spcPct val="0"/>
              </a:spcBef>
              <a:buFont typeface="Arial" panose="020B0604020202020204" pitchFamily="34" charset="0"/>
              <a:buNone/>
            </a:pPr>
            <a:r>
              <a:rPr lang="ja-JP" altLang="en-US" sz="800"/>
              <a:t>防音仕様</a:t>
            </a:r>
            <a:r>
              <a:rPr lang="en-US" altLang="ja-JP" sz="800"/>
              <a:t> </a:t>
            </a:r>
          </a:p>
          <a:p>
            <a:pPr algn="ctr" eaLnBrk="1" hangingPunct="1">
              <a:spcBef>
                <a:spcPct val="0"/>
              </a:spcBef>
              <a:buFont typeface="Arial" panose="020B0604020202020204" pitchFamily="34" charset="0"/>
              <a:buNone/>
            </a:pPr>
            <a:r>
              <a:rPr lang="en-US" altLang="ja-JP" sz="800"/>
              <a:t> </a:t>
            </a:r>
            <a:r>
              <a:rPr lang="ja-JP" altLang="en-US" sz="800"/>
              <a:t>オートロック</a:t>
            </a:r>
          </a:p>
        </p:txBody>
      </p:sp>
      <p:sp>
        <p:nvSpPr>
          <p:cNvPr id="3" name="正方形/長方形 2">
            <a:extLst>
              <a:ext uri="{FF2B5EF4-FFF2-40B4-BE49-F238E27FC236}">
                <a16:creationId xmlns:a16="http://schemas.microsoft.com/office/drawing/2014/main" id="{B9715509-C632-4A45-94B7-9D18FA80BED0}"/>
              </a:ext>
            </a:extLst>
          </p:cNvPr>
          <p:cNvSpPr/>
          <p:nvPr/>
        </p:nvSpPr>
        <p:spPr>
          <a:xfrm>
            <a:off x="1947863" y="6380163"/>
            <a:ext cx="1225550" cy="431800"/>
          </a:xfrm>
          <a:prstGeom prst="rect">
            <a:avLst/>
          </a:prstGeom>
          <a:noFill/>
          <a:ln>
            <a:solidFill>
              <a:srgbClr val="0099B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8" name="正方形/長方形 17">
            <a:extLst>
              <a:ext uri="{FF2B5EF4-FFF2-40B4-BE49-F238E27FC236}">
                <a16:creationId xmlns:a16="http://schemas.microsoft.com/office/drawing/2014/main" id="{6721EAFC-ABDD-4D25-AE01-BF7DFDC2256F}"/>
              </a:ext>
            </a:extLst>
          </p:cNvPr>
          <p:cNvSpPr/>
          <p:nvPr/>
        </p:nvSpPr>
        <p:spPr>
          <a:xfrm>
            <a:off x="4479925" y="6380163"/>
            <a:ext cx="1285875" cy="436562"/>
          </a:xfrm>
          <a:prstGeom prst="rect">
            <a:avLst/>
          </a:prstGeom>
          <a:noFill/>
          <a:ln>
            <a:solidFill>
              <a:srgbClr val="0099B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4" name="正方形/長方形 13">
            <a:extLst>
              <a:ext uri="{FF2B5EF4-FFF2-40B4-BE49-F238E27FC236}">
                <a16:creationId xmlns:a16="http://schemas.microsoft.com/office/drawing/2014/main" id="{A81EC506-7296-47D5-A254-81A29E0CEEE8}"/>
              </a:ext>
            </a:extLst>
          </p:cNvPr>
          <p:cNvSpPr/>
          <p:nvPr/>
        </p:nvSpPr>
        <p:spPr>
          <a:xfrm>
            <a:off x="3200400" y="6383338"/>
            <a:ext cx="1257300" cy="4318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9" name="正方形/長方形 18">
            <a:extLst>
              <a:ext uri="{FF2B5EF4-FFF2-40B4-BE49-F238E27FC236}">
                <a16:creationId xmlns:a16="http://schemas.microsoft.com/office/drawing/2014/main" id="{D9F911E8-D8F0-47DB-8046-F92E827ACA80}"/>
              </a:ext>
            </a:extLst>
          </p:cNvPr>
          <p:cNvSpPr/>
          <p:nvPr/>
        </p:nvSpPr>
        <p:spPr>
          <a:xfrm>
            <a:off x="3184525" y="7400925"/>
            <a:ext cx="1281113" cy="37782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0" name="正方形/長方形 19">
            <a:extLst>
              <a:ext uri="{FF2B5EF4-FFF2-40B4-BE49-F238E27FC236}">
                <a16:creationId xmlns:a16="http://schemas.microsoft.com/office/drawing/2014/main" id="{FAFAA176-35BA-4610-9C92-496DE1CE354B}"/>
              </a:ext>
            </a:extLst>
          </p:cNvPr>
          <p:cNvSpPr/>
          <p:nvPr/>
        </p:nvSpPr>
        <p:spPr>
          <a:xfrm>
            <a:off x="1941513" y="7400925"/>
            <a:ext cx="1223962" cy="377825"/>
          </a:xfrm>
          <a:prstGeom prst="rect">
            <a:avLst/>
          </a:prstGeom>
          <a:noFill/>
          <a:ln>
            <a:solidFill>
              <a:srgbClr val="0099B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9501" name="テキスト ボックス 2">
            <a:extLst>
              <a:ext uri="{FF2B5EF4-FFF2-40B4-BE49-F238E27FC236}">
                <a16:creationId xmlns:a16="http://schemas.microsoft.com/office/drawing/2014/main" id="{BDEBCCF4-B9C6-4601-8BB5-88F61C3CB6B1}"/>
              </a:ext>
            </a:extLst>
          </p:cNvPr>
          <p:cNvSpPr txBox="1">
            <a:spLocks noChangeArrowheads="1"/>
          </p:cNvSpPr>
          <p:nvPr/>
        </p:nvSpPr>
        <p:spPr bwMode="auto">
          <a:xfrm>
            <a:off x="260350" y="7977188"/>
            <a:ext cx="3816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1400" b="1">
                <a:solidFill>
                  <a:srgbClr val="0099BA"/>
                </a:solidFill>
              </a:rPr>
              <a:t>家計管理アドバイザーになろう！</a:t>
            </a:r>
            <a:endParaRPr lang="en-US" altLang="ja-JP" sz="1400" b="1">
              <a:solidFill>
                <a:srgbClr val="0099BA"/>
              </a:solidFill>
            </a:endParaRPr>
          </a:p>
        </p:txBody>
      </p:sp>
      <p:sp>
        <p:nvSpPr>
          <p:cNvPr id="9502" name="テキスト ボックス 5">
            <a:extLst>
              <a:ext uri="{FF2B5EF4-FFF2-40B4-BE49-F238E27FC236}">
                <a16:creationId xmlns:a16="http://schemas.microsoft.com/office/drawing/2014/main" id="{37B76771-E9A8-495B-A023-5B7E4A950AD9}"/>
              </a:ext>
            </a:extLst>
          </p:cNvPr>
          <p:cNvSpPr txBox="1">
            <a:spLocks noChangeArrowheads="1"/>
          </p:cNvSpPr>
          <p:nvPr/>
        </p:nvSpPr>
        <p:spPr bwMode="auto">
          <a:xfrm>
            <a:off x="3644900" y="7473950"/>
            <a:ext cx="792163"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en-US" altLang="ja-JP" sz="1100">
                <a:solidFill>
                  <a:srgbClr val="FF0000"/>
                </a:solidFill>
              </a:rPr>
              <a:t>10</a:t>
            </a:r>
            <a:r>
              <a:rPr lang="ja-JP" altLang="en-US" sz="1100">
                <a:solidFill>
                  <a:srgbClr val="FF0000"/>
                </a:solidFill>
              </a:rPr>
              <a:t>万</a:t>
            </a:r>
            <a:r>
              <a:rPr lang="en-US" altLang="ja-JP" sz="1100">
                <a:solidFill>
                  <a:srgbClr val="FF0000"/>
                </a:solidFill>
              </a:rPr>
              <a:t>1</a:t>
            </a:r>
            <a:r>
              <a:rPr lang="ja-JP" altLang="en-US" sz="1100">
                <a:solidFill>
                  <a:srgbClr val="FF0000"/>
                </a:solidFill>
              </a:rPr>
              <a:t>千</a:t>
            </a:r>
          </a:p>
        </p:txBody>
      </p:sp>
      <p:sp>
        <p:nvSpPr>
          <p:cNvPr id="9503" name="テキスト ボックス 6">
            <a:extLst>
              <a:ext uri="{FF2B5EF4-FFF2-40B4-BE49-F238E27FC236}">
                <a16:creationId xmlns:a16="http://schemas.microsoft.com/office/drawing/2014/main" id="{D59BE1ED-512C-4BF6-B80B-B632D692C32F}"/>
              </a:ext>
            </a:extLst>
          </p:cNvPr>
          <p:cNvSpPr txBox="1">
            <a:spLocks noChangeArrowheads="1"/>
          </p:cNvSpPr>
          <p:nvPr/>
        </p:nvSpPr>
        <p:spPr bwMode="auto">
          <a:xfrm>
            <a:off x="346075" y="8697913"/>
            <a:ext cx="6251575"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1400">
                <a:solidFill>
                  <a:srgbClr val="FF0000"/>
                </a:solidFill>
              </a:rPr>
              <a:t>起業のための勉強をすることと、犬のことを一番に考えました。食費や洋服などは少し我慢してみてください。愛犬家の方も同じ悩みがあったら、その工夫がビジネスチャンスになるかもしれません！</a:t>
            </a:r>
            <a:endParaRPr lang="en-US" altLang="ja-JP" sz="1100">
              <a:solidFill>
                <a:srgbClr val="FF0000"/>
              </a:solidFill>
            </a:endParaRPr>
          </a:p>
        </p:txBody>
      </p:sp>
      <p:sp>
        <p:nvSpPr>
          <p:cNvPr id="5" name="円/楕円 4">
            <a:extLst>
              <a:ext uri="{FF2B5EF4-FFF2-40B4-BE49-F238E27FC236}">
                <a16:creationId xmlns:a16="http://schemas.microsoft.com/office/drawing/2014/main" id="{FB53E59B-7CB7-42FB-B50D-B8295D5D7777}"/>
              </a:ext>
            </a:extLst>
          </p:cNvPr>
          <p:cNvSpPr/>
          <p:nvPr/>
        </p:nvSpPr>
        <p:spPr>
          <a:xfrm>
            <a:off x="1593850" y="2505075"/>
            <a:ext cx="322263" cy="215900"/>
          </a:xfrm>
          <a:prstGeom prst="ellipse">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anchor="ctr"/>
          <a:lstStyle/>
          <a:p>
            <a:pPr algn="ctr">
              <a:defRPr/>
            </a:pPr>
            <a:endParaRPr lang="ja-JP" altLang="en-US"/>
          </a:p>
        </p:txBody>
      </p:sp>
      <p:sp>
        <p:nvSpPr>
          <p:cNvPr id="21" name="円/楕円 20">
            <a:extLst>
              <a:ext uri="{FF2B5EF4-FFF2-40B4-BE49-F238E27FC236}">
                <a16:creationId xmlns:a16="http://schemas.microsoft.com/office/drawing/2014/main" id="{F0D0BA14-8332-45E2-B79E-372C55D1B98E}"/>
              </a:ext>
            </a:extLst>
          </p:cNvPr>
          <p:cNvSpPr/>
          <p:nvPr/>
        </p:nvSpPr>
        <p:spPr>
          <a:xfrm>
            <a:off x="1196975" y="2505075"/>
            <a:ext cx="288925" cy="215900"/>
          </a:xfrm>
          <a:prstGeom prst="ellipse">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anchor="ctr"/>
          <a:lstStyle/>
          <a:p>
            <a:pPr algn="ctr">
              <a:defRPr/>
            </a:pPr>
            <a:endParaRPr lang="ja-JP" altLang="en-US"/>
          </a:p>
        </p:txBody>
      </p:sp>
      <p:sp>
        <p:nvSpPr>
          <p:cNvPr id="9506" name="テキスト ボックス 4">
            <a:extLst>
              <a:ext uri="{FF2B5EF4-FFF2-40B4-BE49-F238E27FC236}">
                <a16:creationId xmlns:a16="http://schemas.microsoft.com/office/drawing/2014/main" id="{9A6BBFEF-6E80-4690-99C1-9B2654F1D69B}"/>
              </a:ext>
            </a:extLst>
          </p:cNvPr>
          <p:cNvSpPr txBox="1">
            <a:spLocks noChangeArrowheads="1"/>
          </p:cNvSpPr>
          <p:nvPr/>
        </p:nvSpPr>
        <p:spPr bwMode="auto">
          <a:xfrm>
            <a:off x="3284538" y="6392863"/>
            <a:ext cx="3016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en-US" altLang="ja-JP" sz="1800">
                <a:solidFill>
                  <a:srgbClr val="FF0000"/>
                </a:solidFill>
              </a:rPr>
              <a:t>1</a:t>
            </a:r>
            <a:endParaRPr lang="ja-JP" altLang="en-US" sz="1800">
              <a:solidFill>
                <a:srgbClr val="FF0000"/>
              </a:solidFill>
            </a:endParaRPr>
          </a:p>
        </p:txBody>
      </p:sp>
      <p:sp>
        <p:nvSpPr>
          <p:cNvPr id="23" name="円/楕円 22">
            <a:extLst>
              <a:ext uri="{FF2B5EF4-FFF2-40B4-BE49-F238E27FC236}">
                <a16:creationId xmlns:a16="http://schemas.microsoft.com/office/drawing/2014/main" id="{E11861CA-55CB-496A-A6B9-A9CD4354CD4D}"/>
              </a:ext>
            </a:extLst>
          </p:cNvPr>
          <p:cNvSpPr/>
          <p:nvPr/>
        </p:nvSpPr>
        <p:spPr>
          <a:xfrm>
            <a:off x="6165850" y="2505075"/>
            <a:ext cx="431800" cy="215900"/>
          </a:xfrm>
          <a:prstGeom prst="ellipse">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anchor="ctr"/>
          <a:lstStyle/>
          <a:p>
            <a:pPr algn="ctr">
              <a:defRPr/>
            </a:pPr>
            <a:endParaRPr lang="ja-JP" altLang="en-US"/>
          </a:p>
        </p:txBody>
      </p:sp>
      <p:sp>
        <p:nvSpPr>
          <p:cNvPr id="24" name="円/楕円 23">
            <a:extLst>
              <a:ext uri="{FF2B5EF4-FFF2-40B4-BE49-F238E27FC236}">
                <a16:creationId xmlns:a16="http://schemas.microsoft.com/office/drawing/2014/main" id="{165CC8AA-41A2-4FFB-8E90-F78B940D0078}"/>
              </a:ext>
            </a:extLst>
          </p:cNvPr>
          <p:cNvSpPr/>
          <p:nvPr/>
        </p:nvSpPr>
        <p:spPr>
          <a:xfrm>
            <a:off x="3213100" y="2289175"/>
            <a:ext cx="215900" cy="142875"/>
          </a:xfrm>
          <a:prstGeom prst="ellipse">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anchor="ctr"/>
          <a:lstStyle/>
          <a:p>
            <a:pPr algn="ctr">
              <a:defRPr/>
            </a:pPr>
            <a:endParaRPr lang="ja-JP" altLang="en-US"/>
          </a:p>
        </p:txBody>
      </p:sp>
      <p:sp>
        <p:nvSpPr>
          <p:cNvPr id="25" name="円/楕円 24">
            <a:extLst>
              <a:ext uri="{FF2B5EF4-FFF2-40B4-BE49-F238E27FC236}">
                <a16:creationId xmlns:a16="http://schemas.microsoft.com/office/drawing/2014/main" id="{31368768-F7D8-44CE-A344-3149D2565500}"/>
              </a:ext>
            </a:extLst>
          </p:cNvPr>
          <p:cNvSpPr/>
          <p:nvPr/>
        </p:nvSpPr>
        <p:spPr>
          <a:xfrm>
            <a:off x="3213100" y="2720975"/>
            <a:ext cx="215900" cy="144463"/>
          </a:xfrm>
          <a:prstGeom prst="ellipse">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anchor="ctr"/>
          <a:lstStyle/>
          <a:p>
            <a:pPr algn="ctr">
              <a:defRPr/>
            </a:pPr>
            <a:endParaRPr lang="ja-JP" altLang="en-US"/>
          </a:p>
        </p:txBody>
      </p:sp>
      <p:sp>
        <p:nvSpPr>
          <p:cNvPr id="26" name="円/楕円 25">
            <a:extLst>
              <a:ext uri="{FF2B5EF4-FFF2-40B4-BE49-F238E27FC236}">
                <a16:creationId xmlns:a16="http://schemas.microsoft.com/office/drawing/2014/main" id="{4FD1AA67-E1E5-4B30-86F8-8F0929E927CF}"/>
              </a:ext>
            </a:extLst>
          </p:cNvPr>
          <p:cNvSpPr/>
          <p:nvPr/>
        </p:nvSpPr>
        <p:spPr>
          <a:xfrm>
            <a:off x="3213100" y="3152775"/>
            <a:ext cx="215900" cy="144463"/>
          </a:xfrm>
          <a:prstGeom prst="ellipse">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anchor="ctr"/>
          <a:lstStyle/>
          <a:p>
            <a:pPr algn="ctr">
              <a:defRPr/>
            </a:pPr>
            <a:endParaRPr lang="ja-JP" altLang="en-US"/>
          </a:p>
        </p:txBody>
      </p:sp>
      <p:sp>
        <p:nvSpPr>
          <p:cNvPr id="28" name="円/楕円 27">
            <a:extLst>
              <a:ext uri="{FF2B5EF4-FFF2-40B4-BE49-F238E27FC236}">
                <a16:creationId xmlns:a16="http://schemas.microsoft.com/office/drawing/2014/main" id="{C02B3090-4727-487F-B49A-AC5AFF412C9F}"/>
              </a:ext>
            </a:extLst>
          </p:cNvPr>
          <p:cNvSpPr/>
          <p:nvPr/>
        </p:nvSpPr>
        <p:spPr>
          <a:xfrm>
            <a:off x="3213100" y="4016375"/>
            <a:ext cx="215900" cy="144463"/>
          </a:xfrm>
          <a:prstGeom prst="ellipse">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anchor="ctr"/>
          <a:lstStyle/>
          <a:p>
            <a:pPr algn="ctr">
              <a:defRPr/>
            </a:pPr>
            <a:endParaRPr lang="ja-JP" altLang="en-US"/>
          </a:p>
        </p:txBody>
      </p:sp>
      <p:sp>
        <p:nvSpPr>
          <p:cNvPr id="29" name="円/楕円 28">
            <a:extLst>
              <a:ext uri="{FF2B5EF4-FFF2-40B4-BE49-F238E27FC236}">
                <a16:creationId xmlns:a16="http://schemas.microsoft.com/office/drawing/2014/main" id="{F8830D0A-6FC6-4DC0-8EE3-75DA3158DD83}"/>
              </a:ext>
            </a:extLst>
          </p:cNvPr>
          <p:cNvSpPr/>
          <p:nvPr/>
        </p:nvSpPr>
        <p:spPr>
          <a:xfrm>
            <a:off x="3213100" y="4448175"/>
            <a:ext cx="215900" cy="144463"/>
          </a:xfrm>
          <a:prstGeom prst="ellipse">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anchor="ctr"/>
          <a:lstStyle/>
          <a:p>
            <a:pPr algn="ctr">
              <a:defRPr/>
            </a:pPr>
            <a:endParaRPr lang="ja-JP" altLang="en-US"/>
          </a:p>
        </p:txBody>
      </p:sp>
      <p:sp>
        <p:nvSpPr>
          <p:cNvPr id="30" name="円/楕円 29">
            <a:extLst>
              <a:ext uri="{FF2B5EF4-FFF2-40B4-BE49-F238E27FC236}">
                <a16:creationId xmlns:a16="http://schemas.microsoft.com/office/drawing/2014/main" id="{CD197BE5-55E9-41B8-80A0-562AD3BB5FBE}"/>
              </a:ext>
            </a:extLst>
          </p:cNvPr>
          <p:cNvSpPr/>
          <p:nvPr/>
        </p:nvSpPr>
        <p:spPr>
          <a:xfrm>
            <a:off x="3213100" y="4881563"/>
            <a:ext cx="215900" cy="142875"/>
          </a:xfrm>
          <a:prstGeom prst="ellipse">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anchor="ctr"/>
          <a:lstStyle/>
          <a:p>
            <a:pPr algn="ctr">
              <a:defRPr/>
            </a:pPr>
            <a:endParaRPr lang="ja-JP" altLang="en-US"/>
          </a:p>
        </p:txBody>
      </p:sp>
      <p:sp>
        <p:nvSpPr>
          <p:cNvPr id="32" name="円/楕円 31">
            <a:extLst>
              <a:ext uri="{FF2B5EF4-FFF2-40B4-BE49-F238E27FC236}">
                <a16:creationId xmlns:a16="http://schemas.microsoft.com/office/drawing/2014/main" id="{43D7E930-54B4-4426-A4A6-4675DDAA11B7}"/>
              </a:ext>
            </a:extLst>
          </p:cNvPr>
          <p:cNvSpPr/>
          <p:nvPr/>
        </p:nvSpPr>
        <p:spPr>
          <a:xfrm>
            <a:off x="3213100" y="5745163"/>
            <a:ext cx="215900" cy="144462"/>
          </a:xfrm>
          <a:prstGeom prst="ellipse">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anchor="ctr"/>
          <a:lstStyle/>
          <a:p>
            <a:pPr algn="ctr">
              <a:defRPr/>
            </a:pPr>
            <a:endParaRPr lang="ja-JP" altLang="en-US"/>
          </a:p>
        </p:txBody>
      </p:sp>
      <p:sp>
        <p:nvSpPr>
          <p:cNvPr id="34" name="円/楕円 33">
            <a:extLst>
              <a:ext uri="{FF2B5EF4-FFF2-40B4-BE49-F238E27FC236}">
                <a16:creationId xmlns:a16="http://schemas.microsoft.com/office/drawing/2014/main" id="{DE830AB3-C3DB-44D1-81D2-5A2B7735595B}"/>
              </a:ext>
            </a:extLst>
          </p:cNvPr>
          <p:cNvSpPr/>
          <p:nvPr/>
        </p:nvSpPr>
        <p:spPr>
          <a:xfrm>
            <a:off x="3213100" y="6608763"/>
            <a:ext cx="215900" cy="144462"/>
          </a:xfrm>
          <a:prstGeom prst="ellipse">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anchor="ctr"/>
          <a:lstStyle/>
          <a:p>
            <a:pPr algn="ctr">
              <a:defRPr/>
            </a:pPr>
            <a:endParaRPr lang="ja-JP" altLang="en-US"/>
          </a:p>
        </p:txBody>
      </p:sp>
      <p:sp>
        <p:nvSpPr>
          <p:cNvPr id="35" name="円/楕円 34">
            <a:extLst>
              <a:ext uri="{FF2B5EF4-FFF2-40B4-BE49-F238E27FC236}">
                <a16:creationId xmlns:a16="http://schemas.microsoft.com/office/drawing/2014/main" id="{C665AC03-68D9-4B10-9D8F-31B14CCF6EF0}"/>
              </a:ext>
            </a:extLst>
          </p:cNvPr>
          <p:cNvSpPr/>
          <p:nvPr/>
        </p:nvSpPr>
        <p:spPr>
          <a:xfrm>
            <a:off x="3213100" y="7616825"/>
            <a:ext cx="215900" cy="144463"/>
          </a:xfrm>
          <a:prstGeom prst="ellipse">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anchor="ctr"/>
          <a:lstStyle/>
          <a:p>
            <a:pPr algn="ctr">
              <a:defRPr/>
            </a:pPr>
            <a:endParaRPr lang="ja-JP" altLang="en-US"/>
          </a:p>
        </p:txBody>
      </p:sp>
      <p:sp>
        <p:nvSpPr>
          <p:cNvPr id="9517" name="テキスト ボックス 6">
            <a:extLst>
              <a:ext uri="{FF2B5EF4-FFF2-40B4-BE49-F238E27FC236}">
                <a16:creationId xmlns:a16="http://schemas.microsoft.com/office/drawing/2014/main" id="{AB599688-DD90-44FB-9067-C73FD4E49689}"/>
              </a:ext>
            </a:extLst>
          </p:cNvPr>
          <p:cNvSpPr txBox="1">
            <a:spLocks noChangeArrowheads="1"/>
          </p:cNvSpPr>
          <p:nvPr/>
        </p:nvSpPr>
        <p:spPr bwMode="auto">
          <a:xfrm>
            <a:off x="346075" y="9372600"/>
            <a:ext cx="616585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a:spcBef>
                <a:spcPct val="0"/>
              </a:spcBef>
              <a:buFontTx/>
              <a:buNone/>
            </a:pPr>
            <a:r>
              <a:rPr lang="en-US" altLang="ja-JP" sz="1100">
                <a:solidFill>
                  <a:srgbClr val="FF0000"/>
                </a:solidFill>
              </a:rPr>
              <a:t>※</a:t>
            </a:r>
            <a:r>
              <a:rPr lang="ja-JP" altLang="en-US" sz="1100">
                <a:solidFill>
                  <a:srgbClr val="FF0000"/>
                </a:solidFill>
              </a:rPr>
              <a:t>犬と同居をあきらめる、ビジネススクールとは別の勉強法を探す、などのパターンもあります。</a:t>
            </a:r>
            <a:endParaRPr lang="en-US" altLang="ja-JP" sz="1100">
              <a:solidFill>
                <a:srgbClr val="FF0000"/>
              </a:solidFill>
            </a:endParaRPr>
          </a:p>
        </p:txBody>
      </p:sp>
      <p:sp>
        <p:nvSpPr>
          <p:cNvPr id="6" name="角丸四角形 5">
            <a:extLst>
              <a:ext uri="{FF2B5EF4-FFF2-40B4-BE49-F238E27FC236}">
                <a16:creationId xmlns:a16="http://schemas.microsoft.com/office/drawing/2014/main" id="{1903D190-2CC0-410A-9346-0F039DC1C758}"/>
              </a:ext>
            </a:extLst>
          </p:cNvPr>
          <p:cNvSpPr/>
          <p:nvPr/>
        </p:nvSpPr>
        <p:spPr>
          <a:xfrm>
            <a:off x="4941888" y="271463"/>
            <a:ext cx="1655762" cy="504825"/>
          </a:xfrm>
          <a:prstGeom prst="roundRect">
            <a:avLst/>
          </a:prstGeom>
          <a:solidFill>
            <a:srgbClr val="FFFFFF">
              <a:alpha val="80000"/>
            </a:srgbClr>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rgbClr val="FF0000"/>
                </a:solidFill>
              </a:rPr>
              <a:t>記載例</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0" name="テキスト ボックス 359">
            <a:extLst>
              <a:ext uri="{FF2B5EF4-FFF2-40B4-BE49-F238E27FC236}">
                <a16:creationId xmlns:a16="http://schemas.microsoft.com/office/drawing/2014/main" id="{1EFB26BC-21F8-48A7-85DD-E96CBC25FC14}"/>
              </a:ext>
            </a:extLst>
          </p:cNvPr>
          <p:cNvSpPr txBox="1"/>
          <p:nvPr/>
        </p:nvSpPr>
        <p:spPr>
          <a:xfrm>
            <a:off x="5229225" y="8875713"/>
            <a:ext cx="1524000" cy="646112"/>
          </a:xfrm>
          <a:prstGeom prst="rect">
            <a:avLst/>
          </a:prstGeom>
          <a:noFill/>
        </p:spPr>
        <p:txBody>
          <a:bodyPr wrap="none">
            <a:spAutoFit/>
          </a:bodyPr>
          <a:lstStyle/>
          <a:p>
            <a:pPr eaLnBrk="1" fontAlgn="auto" hangingPunct="1">
              <a:spcBef>
                <a:spcPts val="0"/>
              </a:spcBef>
              <a:spcAft>
                <a:spcPts val="0"/>
              </a:spcAft>
              <a:defRPr/>
            </a:pPr>
            <a:r>
              <a:rPr lang="en-US" altLang="ja-JP" sz="900" dirty="0">
                <a:latin typeface="+mn-ea"/>
                <a:ea typeface="+mn-ea"/>
              </a:rPr>
              <a:t>1</a:t>
            </a:r>
            <a:r>
              <a:rPr lang="ja-JP" altLang="en-US" sz="900" dirty="0">
                <a:latin typeface="+mn-ea"/>
                <a:ea typeface="+mn-ea"/>
              </a:rPr>
              <a:t>　・・・　</a:t>
            </a:r>
            <a:r>
              <a:rPr lang="en-US" altLang="ja-JP" sz="900" dirty="0">
                <a:latin typeface="+mn-ea"/>
                <a:ea typeface="+mn-ea"/>
              </a:rPr>
              <a:t>1</a:t>
            </a:r>
            <a:r>
              <a:rPr lang="ja-JP" altLang="en-US" sz="900" dirty="0">
                <a:latin typeface="+mn-ea"/>
                <a:ea typeface="+mn-ea"/>
              </a:rPr>
              <a:t>部屋　</a:t>
            </a:r>
            <a:endParaRPr lang="en-US" altLang="ja-JP" sz="900" dirty="0">
              <a:latin typeface="+mn-ea"/>
              <a:ea typeface="+mn-ea"/>
            </a:endParaRPr>
          </a:p>
          <a:p>
            <a:pPr eaLnBrk="1" fontAlgn="auto" hangingPunct="1">
              <a:spcBef>
                <a:spcPts val="0"/>
              </a:spcBef>
              <a:spcAft>
                <a:spcPts val="0"/>
              </a:spcAft>
              <a:defRPr/>
            </a:pPr>
            <a:r>
              <a:rPr lang="en-US" altLang="ja-JP" sz="900" dirty="0">
                <a:latin typeface="+mn-ea"/>
                <a:ea typeface="+mn-ea"/>
              </a:rPr>
              <a:t>L</a:t>
            </a:r>
            <a:r>
              <a:rPr lang="ja-JP" altLang="en-US" sz="900" dirty="0">
                <a:latin typeface="+mn-ea"/>
                <a:ea typeface="+mn-ea"/>
              </a:rPr>
              <a:t>　・・・　リビング　（居間）</a:t>
            </a:r>
            <a:endParaRPr lang="en-US" altLang="ja-JP" sz="900" dirty="0">
              <a:latin typeface="+mn-ea"/>
              <a:ea typeface="+mn-ea"/>
            </a:endParaRPr>
          </a:p>
          <a:p>
            <a:pPr eaLnBrk="1" fontAlgn="auto" hangingPunct="1">
              <a:spcBef>
                <a:spcPts val="0"/>
              </a:spcBef>
              <a:spcAft>
                <a:spcPts val="0"/>
              </a:spcAft>
              <a:defRPr/>
            </a:pPr>
            <a:r>
              <a:rPr lang="en-US" altLang="ja-JP" sz="900" dirty="0">
                <a:latin typeface="+mn-ea"/>
                <a:ea typeface="+mn-ea"/>
              </a:rPr>
              <a:t>D</a:t>
            </a:r>
            <a:r>
              <a:rPr lang="ja-JP" altLang="en-US" sz="900" dirty="0">
                <a:latin typeface="+mn-ea"/>
                <a:ea typeface="+mn-ea"/>
              </a:rPr>
              <a:t>　・・・　ダイニング　（食堂）</a:t>
            </a:r>
            <a:endParaRPr lang="en-US" altLang="ja-JP" sz="900" dirty="0">
              <a:latin typeface="+mn-ea"/>
              <a:ea typeface="+mn-ea"/>
            </a:endParaRPr>
          </a:p>
          <a:p>
            <a:pPr eaLnBrk="1" fontAlgn="auto" hangingPunct="1">
              <a:spcBef>
                <a:spcPts val="0"/>
              </a:spcBef>
              <a:spcAft>
                <a:spcPts val="0"/>
              </a:spcAft>
              <a:defRPr/>
            </a:pPr>
            <a:r>
              <a:rPr lang="en-US" altLang="ja-JP" sz="900" dirty="0">
                <a:latin typeface="+mn-ea"/>
                <a:ea typeface="+mn-ea"/>
              </a:rPr>
              <a:t>K</a:t>
            </a:r>
            <a:r>
              <a:rPr lang="ja-JP" altLang="en-US" sz="900" dirty="0">
                <a:latin typeface="+mn-ea"/>
                <a:ea typeface="+mn-ea"/>
              </a:rPr>
              <a:t>　・・・　キッチン　（調理場）</a:t>
            </a:r>
          </a:p>
        </p:txBody>
      </p:sp>
      <p:sp>
        <p:nvSpPr>
          <p:cNvPr id="364" name="テキスト ボックス 363">
            <a:extLst>
              <a:ext uri="{FF2B5EF4-FFF2-40B4-BE49-F238E27FC236}">
                <a16:creationId xmlns:a16="http://schemas.microsoft.com/office/drawing/2014/main" id="{4B121EA4-764F-41B6-9890-E2D22A614508}"/>
              </a:ext>
            </a:extLst>
          </p:cNvPr>
          <p:cNvSpPr txBox="1"/>
          <p:nvPr/>
        </p:nvSpPr>
        <p:spPr>
          <a:xfrm>
            <a:off x="115888" y="8461375"/>
            <a:ext cx="2070100" cy="307975"/>
          </a:xfrm>
          <a:prstGeom prst="rect">
            <a:avLst/>
          </a:prstGeom>
          <a:noFill/>
        </p:spPr>
        <p:txBody>
          <a:bodyPr wrap="none">
            <a:spAutoFit/>
          </a:bodyPr>
          <a:lstStyle/>
          <a:p>
            <a:pPr eaLnBrk="1" fontAlgn="auto" hangingPunct="1">
              <a:spcBef>
                <a:spcPts val="0"/>
              </a:spcBef>
              <a:spcAft>
                <a:spcPts val="0"/>
              </a:spcAft>
              <a:defRPr/>
            </a:pPr>
            <a:r>
              <a:rPr lang="en-US" altLang="ja-JP" sz="1400" b="1" dirty="0">
                <a:solidFill>
                  <a:srgbClr val="0099BA"/>
                </a:solidFill>
                <a:latin typeface="+mn-ea"/>
                <a:ea typeface="+mn-ea"/>
              </a:rPr>
              <a:t>【</a:t>
            </a:r>
            <a:r>
              <a:rPr lang="ja-JP" altLang="en-US" sz="1400" b="1" dirty="0">
                <a:solidFill>
                  <a:srgbClr val="0099BA"/>
                </a:solidFill>
                <a:latin typeface="+mn-ea"/>
                <a:ea typeface="+mn-ea"/>
              </a:rPr>
              <a:t>住宅の間取りについて</a:t>
            </a:r>
            <a:r>
              <a:rPr lang="en-US" altLang="ja-JP" sz="1400" b="1" dirty="0">
                <a:solidFill>
                  <a:srgbClr val="0099BA"/>
                </a:solidFill>
                <a:latin typeface="+mn-ea"/>
                <a:ea typeface="+mn-ea"/>
              </a:rPr>
              <a:t>】</a:t>
            </a:r>
            <a:endParaRPr lang="ja-JP" altLang="ja-JP" sz="1400" b="1" dirty="0">
              <a:solidFill>
                <a:srgbClr val="0099BA"/>
              </a:solidFill>
              <a:latin typeface="+mn-ea"/>
              <a:ea typeface="+mn-ea"/>
            </a:endParaRPr>
          </a:p>
        </p:txBody>
      </p:sp>
      <p:sp>
        <p:nvSpPr>
          <p:cNvPr id="90" name="テキスト ボックス 89">
            <a:extLst>
              <a:ext uri="{FF2B5EF4-FFF2-40B4-BE49-F238E27FC236}">
                <a16:creationId xmlns:a16="http://schemas.microsoft.com/office/drawing/2014/main" id="{2D2183AF-141C-4AF4-B8D9-B49D6F44C2B9}"/>
              </a:ext>
            </a:extLst>
          </p:cNvPr>
          <p:cNvSpPr txBox="1"/>
          <p:nvPr/>
        </p:nvSpPr>
        <p:spPr>
          <a:xfrm>
            <a:off x="115888" y="88900"/>
            <a:ext cx="2319337" cy="307975"/>
          </a:xfrm>
          <a:prstGeom prst="rect">
            <a:avLst/>
          </a:prstGeom>
          <a:noFill/>
        </p:spPr>
        <p:txBody>
          <a:bodyPr wrap="none">
            <a:spAutoFit/>
          </a:bodyPr>
          <a:lstStyle/>
          <a:p>
            <a:pPr eaLnBrk="1" fontAlgn="auto" hangingPunct="1">
              <a:spcBef>
                <a:spcPts val="0"/>
              </a:spcBef>
              <a:spcAft>
                <a:spcPts val="0"/>
              </a:spcAft>
              <a:defRPr/>
            </a:pPr>
            <a:r>
              <a:rPr lang="en-US" altLang="ja-JP" sz="1400" b="1" dirty="0">
                <a:solidFill>
                  <a:srgbClr val="0099BA"/>
                </a:solidFill>
                <a:latin typeface="+mn-ea"/>
                <a:ea typeface="+mn-ea"/>
              </a:rPr>
              <a:t>【</a:t>
            </a:r>
            <a:r>
              <a:rPr lang="ja-JP" altLang="en-US" sz="1400" b="1" dirty="0">
                <a:solidFill>
                  <a:srgbClr val="0099BA"/>
                </a:solidFill>
                <a:latin typeface="+mn-ea"/>
                <a:ea typeface="+mn-ea"/>
              </a:rPr>
              <a:t>一人暮らしオーダーシート</a:t>
            </a:r>
            <a:r>
              <a:rPr lang="en-US" altLang="ja-JP" sz="1400" b="1" dirty="0">
                <a:solidFill>
                  <a:srgbClr val="0099BA"/>
                </a:solidFill>
                <a:latin typeface="+mn-ea"/>
                <a:ea typeface="+mn-ea"/>
              </a:rPr>
              <a:t>】</a:t>
            </a:r>
            <a:endParaRPr lang="ja-JP" altLang="ja-JP" sz="1400" b="1" dirty="0">
              <a:solidFill>
                <a:srgbClr val="0099BA"/>
              </a:solidFill>
              <a:latin typeface="+mn-ea"/>
              <a:ea typeface="+mn-ea"/>
            </a:endParaRPr>
          </a:p>
        </p:txBody>
      </p:sp>
      <p:graphicFrame>
        <p:nvGraphicFramePr>
          <p:cNvPr id="13" name="表 12">
            <a:extLst>
              <a:ext uri="{FF2B5EF4-FFF2-40B4-BE49-F238E27FC236}">
                <a16:creationId xmlns:a16="http://schemas.microsoft.com/office/drawing/2014/main" id="{DA302604-2B58-4E6C-94E4-0EC5209B616C}"/>
              </a:ext>
            </a:extLst>
          </p:cNvPr>
          <p:cNvGraphicFramePr>
            <a:graphicFrameLocks noGrp="1"/>
          </p:cNvGraphicFramePr>
          <p:nvPr/>
        </p:nvGraphicFramePr>
        <p:xfrm>
          <a:off x="152400" y="427038"/>
          <a:ext cx="6553200" cy="2654300"/>
        </p:xfrm>
        <a:graphic>
          <a:graphicData uri="http://schemas.openxmlformats.org/drawingml/2006/table">
            <a:tbl>
              <a:tblPr/>
              <a:tblGrid>
                <a:gridCol w="1114425">
                  <a:extLst>
                    <a:ext uri="{9D8B030D-6E8A-4147-A177-3AD203B41FA5}">
                      <a16:colId xmlns:a16="http://schemas.microsoft.com/office/drawing/2014/main" val="20000"/>
                    </a:ext>
                  </a:extLst>
                </a:gridCol>
                <a:gridCol w="527050">
                  <a:extLst>
                    <a:ext uri="{9D8B030D-6E8A-4147-A177-3AD203B41FA5}">
                      <a16:colId xmlns:a16="http://schemas.microsoft.com/office/drawing/2014/main" val="20001"/>
                    </a:ext>
                  </a:extLst>
                </a:gridCol>
                <a:gridCol w="1922463">
                  <a:extLst>
                    <a:ext uri="{9D8B030D-6E8A-4147-A177-3AD203B41FA5}">
                      <a16:colId xmlns:a16="http://schemas.microsoft.com/office/drawing/2014/main" val="20002"/>
                    </a:ext>
                  </a:extLst>
                </a:gridCol>
                <a:gridCol w="504825">
                  <a:extLst>
                    <a:ext uri="{9D8B030D-6E8A-4147-A177-3AD203B41FA5}">
                      <a16:colId xmlns:a16="http://schemas.microsoft.com/office/drawing/2014/main" val="20003"/>
                    </a:ext>
                  </a:extLst>
                </a:gridCol>
                <a:gridCol w="863600">
                  <a:extLst>
                    <a:ext uri="{9D8B030D-6E8A-4147-A177-3AD203B41FA5}">
                      <a16:colId xmlns:a16="http://schemas.microsoft.com/office/drawing/2014/main" val="20004"/>
                    </a:ext>
                  </a:extLst>
                </a:gridCol>
                <a:gridCol w="504825">
                  <a:extLst>
                    <a:ext uri="{9D8B030D-6E8A-4147-A177-3AD203B41FA5}">
                      <a16:colId xmlns:a16="http://schemas.microsoft.com/office/drawing/2014/main" val="20005"/>
                    </a:ext>
                  </a:extLst>
                </a:gridCol>
                <a:gridCol w="1116012">
                  <a:extLst>
                    <a:ext uri="{9D8B030D-6E8A-4147-A177-3AD203B41FA5}">
                      <a16:colId xmlns:a16="http://schemas.microsoft.com/office/drawing/2014/main" val="20006"/>
                    </a:ext>
                  </a:extLst>
                </a:gridCol>
              </a:tblGrid>
              <a:tr h="293688">
                <a:tc rowSpan="2">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300" b="0" i="0" u="none" strike="noStrike" cap="none" normalizeH="0" baseline="0" dirty="0">
                        <a:ln>
                          <a:noFill/>
                        </a:ln>
                        <a:solidFill>
                          <a:schemeClr val="tx1"/>
                        </a:solidFill>
                        <a:effectLst/>
                        <a:latin typeface="Calibri" panose="020F0502020204030204" pitchFamily="34" charset="0"/>
                        <a:ea typeface="ＭＳ Ｐゴシック" panose="020B0600070205080204" pitchFamily="50" charset="-128"/>
                      </a:endParaRPr>
                    </a:p>
                  </a:txBody>
                  <a:tcPr marL="68573" marR="68573" marT="0" marB="0" anchor="ctr" horzOverflow="overflow">
                    <a:lnL w="12700" cap="flat" cmpd="sng" algn="ctr">
                      <a:solidFill>
                        <a:srgbClr val="3DB6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DB6D5"/>
                      </a:solidFill>
                      <a:prstDash val="solid"/>
                      <a:round/>
                      <a:headEnd type="none" w="med" len="med"/>
                      <a:tailEnd type="none" w="med" len="med"/>
                    </a:lnT>
                    <a:lnB w="12700" cap="flat" cmpd="sng" algn="ctr">
                      <a:solidFill>
                        <a:srgbClr val="3DB6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a:ln>
                            <a:noFill/>
                          </a:ln>
                          <a:solidFill>
                            <a:schemeClr val="tx1"/>
                          </a:solidFill>
                          <a:effectLst/>
                          <a:latin typeface="ＭＳ Ｐゴシック" panose="020B0600070205080204" pitchFamily="50" charset="-128"/>
                          <a:ea typeface="ＭＳ Ｐゴシック" panose="020B0600070205080204" pitchFamily="50" charset="-128"/>
                        </a:rPr>
                        <a:t>名前</a:t>
                      </a:r>
                    </a:p>
                  </a:txBody>
                  <a:tcPr marL="68573" marR="68573" marT="0" marB="0" anchor="ctr" horzOverflow="overflow">
                    <a:lnL w="12700" cap="flat" cmpd="sng" algn="ctr">
                      <a:solidFill>
                        <a:srgbClr val="3FB4D5"/>
                      </a:solidFill>
                      <a:prstDash val="solid"/>
                      <a:round/>
                      <a:headEnd type="none" w="med" len="med"/>
                      <a:tailEnd type="none" w="med" len="med"/>
                    </a:lnL>
                    <a:lnR w="12700" cap="flat" cmpd="sng" algn="ctr">
                      <a:solidFill>
                        <a:srgbClr val="3DB6D5"/>
                      </a:solidFill>
                      <a:prstDash val="solid"/>
                      <a:round/>
                      <a:headEnd type="none" w="med" len="med"/>
                      <a:tailEnd type="none" w="med" len="med"/>
                    </a:lnR>
                    <a:lnT w="12700" cap="flat" cmpd="sng" algn="ctr">
                      <a:solidFill>
                        <a:srgbClr val="3DB6D5"/>
                      </a:solidFill>
                      <a:prstDash val="solid"/>
                      <a:round/>
                      <a:headEnd type="none" w="med" len="med"/>
                      <a:tailEnd type="none" w="med" len="med"/>
                    </a:lnT>
                    <a:lnB w="12700" cap="flat" cmpd="sng" algn="ctr">
                      <a:solidFill>
                        <a:srgbClr val="3DB6D5"/>
                      </a:solidFill>
                      <a:prstDash val="solid"/>
                      <a:round/>
                      <a:headEnd type="none" w="med" len="med"/>
                      <a:tailEnd type="none" w="med" len="med"/>
                    </a:lnB>
                    <a:lnTlToBr>
                      <a:noFill/>
                    </a:lnTlToBr>
                    <a:lnBlToTr>
                      <a:noFill/>
                    </a:lnBlToTr>
                    <a:solidFill>
                      <a:srgbClr val="FFF57E"/>
                    </a:solid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a:ln>
                            <a:noFill/>
                          </a:ln>
                          <a:solidFill>
                            <a:schemeClr val="tx1"/>
                          </a:solidFill>
                          <a:effectLst/>
                          <a:latin typeface="ＭＳ Ｐゴシック" panose="020B0600070205080204" pitchFamily="50" charset="-128"/>
                          <a:ea typeface="ＭＳ Ｐゴシック" panose="020B0600070205080204" pitchFamily="50" charset="-128"/>
                        </a:rPr>
                        <a:t>やまだ　はなこ</a:t>
                      </a:r>
                    </a:p>
                  </a:txBody>
                  <a:tcPr marL="68573" marR="68573" marT="0" marB="0" anchor="ctr" horzOverflow="overflow">
                    <a:lnL w="12700" cap="flat" cmpd="sng" algn="ctr">
                      <a:solidFill>
                        <a:srgbClr val="3DB6D5"/>
                      </a:solidFill>
                      <a:prstDash val="solid"/>
                      <a:round/>
                      <a:headEnd type="none" w="med" len="med"/>
                      <a:tailEnd type="none" w="med" len="med"/>
                    </a:lnL>
                    <a:lnR w="12700" cap="flat" cmpd="sng" algn="ctr">
                      <a:solidFill>
                        <a:srgbClr val="3DB6D5"/>
                      </a:solidFill>
                      <a:prstDash val="solid"/>
                      <a:round/>
                      <a:headEnd type="none" w="med" len="med"/>
                      <a:tailEnd type="none" w="med" len="med"/>
                    </a:lnR>
                    <a:lnT w="12700" cap="flat" cmpd="sng" algn="ctr">
                      <a:solidFill>
                        <a:srgbClr val="3DB6D5"/>
                      </a:solidFill>
                      <a:prstDash val="solid"/>
                      <a:round/>
                      <a:headEnd type="none" w="med" len="med"/>
                      <a:tailEnd type="none" w="med" len="med"/>
                    </a:lnT>
                    <a:lnB w="12700" cap="flat" cmpd="sng" algn="ctr">
                      <a:solidFill>
                        <a:srgbClr val="3DB6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a:ln>
                            <a:noFill/>
                          </a:ln>
                          <a:solidFill>
                            <a:srgbClr val="404040"/>
                          </a:solidFill>
                          <a:effectLst/>
                          <a:latin typeface="ＭＳ Ｐゴシック" panose="020B0600070205080204" pitchFamily="50" charset="-128"/>
                          <a:ea typeface="ＭＳ Ｐゴシック" panose="020B0600070205080204" pitchFamily="50" charset="-128"/>
                        </a:rPr>
                        <a:t>性別</a:t>
                      </a:r>
                    </a:p>
                  </a:txBody>
                  <a:tcPr marL="68573" marR="68573" marT="0" marB="0" anchor="ctr" horzOverflow="overflow">
                    <a:lnL w="12700" cap="flat" cmpd="sng" algn="ctr">
                      <a:solidFill>
                        <a:srgbClr val="3DB6D5"/>
                      </a:solidFill>
                      <a:prstDash val="solid"/>
                      <a:round/>
                      <a:headEnd type="none" w="med" len="med"/>
                      <a:tailEnd type="none" w="med" len="med"/>
                    </a:lnL>
                    <a:lnR w="12700" cap="flat" cmpd="sng" algn="ctr">
                      <a:solidFill>
                        <a:srgbClr val="3DB6D5"/>
                      </a:solidFill>
                      <a:prstDash val="solid"/>
                      <a:round/>
                      <a:headEnd type="none" w="med" len="med"/>
                      <a:tailEnd type="none" w="med" len="med"/>
                    </a:lnR>
                    <a:lnT w="12700" cap="flat" cmpd="sng" algn="ctr">
                      <a:solidFill>
                        <a:srgbClr val="3DB6D5"/>
                      </a:solidFill>
                      <a:prstDash val="solid"/>
                      <a:round/>
                      <a:headEnd type="none" w="med" len="med"/>
                      <a:tailEnd type="none" w="med" len="med"/>
                    </a:lnT>
                    <a:lnB w="12700" cap="flat" cmpd="sng" algn="ctr">
                      <a:solidFill>
                        <a:srgbClr val="3DB6D5"/>
                      </a:solidFill>
                      <a:prstDash val="solid"/>
                      <a:round/>
                      <a:headEnd type="none" w="med" len="med"/>
                      <a:tailEnd type="none" w="med" len="med"/>
                    </a:lnB>
                    <a:lnTlToBr>
                      <a:noFill/>
                    </a:lnTlToBr>
                    <a:lnBlToTr>
                      <a:noFill/>
                    </a:lnBlToTr>
                    <a:solidFill>
                      <a:srgbClr val="FFF57E"/>
                    </a:solid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a:ln>
                            <a:noFill/>
                          </a:ln>
                          <a:solidFill>
                            <a:schemeClr val="tx1"/>
                          </a:solidFill>
                          <a:effectLst/>
                          <a:latin typeface="ＭＳ Ｐゴシック" panose="020B0600070205080204" pitchFamily="50" charset="-128"/>
                          <a:ea typeface="ＭＳ Ｐゴシック" panose="020B0600070205080204" pitchFamily="50" charset="-128"/>
                        </a:rPr>
                        <a:t>女</a:t>
                      </a:r>
                    </a:p>
                  </a:txBody>
                  <a:tcPr marL="68573" marR="68573" marT="0" marB="0" anchor="ctr" horzOverflow="overflow">
                    <a:lnL w="12700" cap="flat" cmpd="sng" algn="ctr">
                      <a:solidFill>
                        <a:srgbClr val="3DB6D5"/>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3DB6D5"/>
                      </a:solidFill>
                      <a:prstDash val="solid"/>
                      <a:round/>
                      <a:headEnd type="none" w="med" len="med"/>
                      <a:tailEnd type="none" w="med" len="med"/>
                    </a:lnT>
                    <a:lnB w="12700" cap="flat" cmpd="sng" algn="ctr">
                      <a:solidFill>
                        <a:srgbClr val="3DB6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a:ln>
                            <a:noFill/>
                          </a:ln>
                          <a:solidFill>
                            <a:schemeClr val="tx1"/>
                          </a:solidFill>
                          <a:effectLst/>
                          <a:latin typeface="ＭＳ Ｐゴシック" panose="020B0600070205080204" pitchFamily="50" charset="-128"/>
                          <a:ea typeface="ＭＳ Ｐゴシック" panose="020B0600070205080204" pitchFamily="50" charset="-128"/>
                        </a:rPr>
                        <a:t>年齢</a:t>
                      </a:r>
                    </a:p>
                  </a:txBody>
                  <a:tcPr marL="68573" marR="68573" marT="0" marB="0" anchor="ctr"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3DB6D5"/>
                      </a:solidFill>
                      <a:prstDash val="solid"/>
                      <a:round/>
                      <a:headEnd type="none" w="med" len="med"/>
                      <a:tailEnd type="none" w="med" len="med"/>
                    </a:lnT>
                    <a:lnB w="12700" cap="flat" cmpd="sng" algn="ctr">
                      <a:solidFill>
                        <a:srgbClr val="3DB6D5"/>
                      </a:solidFill>
                      <a:prstDash val="solid"/>
                      <a:round/>
                      <a:headEnd type="none" w="med" len="med"/>
                      <a:tailEnd type="none" w="med" len="med"/>
                    </a:lnB>
                    <a:lnTlToBr>
                      <a:noFill/>
                    </a:lnTlToBr>
                    <a:lnBlToTr>
                      <a:noFill/>
                    </a:lnBlToTr>
                    <a:solidFill>
                      <a:srgbClr val="FFF57E"/>
                    </a:solid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a:ln>
                            <a:noFill/>
                          </a:ln>
                          <a:solidFill>
                            <a:schemeClr val="tx1"/>
                          </a:solidFill>
                          <a:effectLst/>
                          <a:latin typeface="ＭＳ Ｐゴシック" panose="020B0600070205080204" pitchFamily="50" charset="-128"/>
                          <a:ea typeface="ＭＳ Ｐゴシック" panose="020B0600070205080204" pitchFamily="50" charset="-128"/>
                        </a:rPr>
                        <a:t>19</a:t>
                      </a:r>
                      <a:r>
                        <a:rPr kumimoji="1" lang="ja-JP" altLang="en-US" sz="1100" b="0" i="0" u="none" strike="noStrike" cap="none" normalizeH="0" baseline="0">
                          <a:ln>
                            <a:noFill/>
                          </a:ln>
                          <a:solidFill>
                            <a:schemeClr val="tx1"/>
                          </a:solidFill>
                          <a:effectLst/>
                          <a:latin typeface="ＭＳ Ｐゴシック" panose="020B0600070205080204" pitchFamily="50" charset="-128"/>
                          <a:ea typeface="ＭＳ Ｐゴシック" panose="020B0600070205080204" pitchFamily="50" charset="-128"/>
                        </a:rPr>
                        <a:t>歳</a:t>
                      </a:r>
                      <a:endParaRPr kumimoji="1" lang="ja-JP" altLang="ja-JP" sz="1100" b="0" i="0" u="none" strike="noStrike" cap="none" normalizeH="0" baseline="0">
                        <a:ln>
                          <a:noFill/>
                        </a:ln>
                        <a:solidFill>
                          <a:schemeClr val="tx1"/>
                        </a:solidFill>
                        <a:effectLst/>
                        <a:latin typeface="ＭＳ Ｐゴシック" panose="020B0600070205080204" pitchFamily="50" charset="-128"/>
                        <a:ea typeface="ＭＳ Ｐゴシック" panose="020B0600070205080204" pitchFamily="50" charset="-128"/>
                      </a:endParaRPr>
                    </a:p>
                  </a:txBody>
                  <a:tcPr marL="68573" marR="68573" marT="0" marB="0" anchor="ctr" horzOverflow="overflow">
                    <a:lnL w="12700" cap="flat" cmpd="sng" algn="ctr">
                      <a:solidFill>
                        <a:srgbClr val="4BACC6"/>
                      </a:solidFill>
                      <a:prstDash val="solid"/>
                      <a:round/>
                      <a:headEnd type="none" w="med" len="med"/>
                      <a:tailEnd type="none" w="med" len="med"/>
                    </a:lnL>
                    <a:lnR w="12700" cap="flat" cmpd="sng" algn="ctr">
                      <a:solidFill>
                        <a:srgbClr val="3DB6D5"/>
                      </a:solidFill>
                      <a:prstDash val="solid"/>
                      <a:round/>
                      <a:headEnd type="none" w="med" len="med"/>
                      <a:tailEnd type="none" w="med" len="med"/>
                    </a:lnR>
                    <a:lnT w="12700" cap="flat" cmpd="sng" algn="ctr">
                      <a:solidFill>
                        <a:srgbClr val="3DB6D5"/>
                      </a:solidFill>
                      <a:prstDash val="solid"/>
                      <a:round/>
                      <a:headEnd type="none" w="med" len="med"/>
                      <a:tailEnd type="none" w="med" len="med"/>
                    </a:lnT>
                    <a:lnB w="12700" cap="flat" cmpd="sng" algn="ctr">
                      <a:solidFill>
                        <a:srgbClr val="3DB6D5"/>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889000">
                <a:tc vMerge="1">
                  <a:txBody>
                    <a:bodyPr/>
                    <a:lstStyle/>
                    <a:p>
                      <a:endParaRPr kumimoji="1" lang="ja-JP" altLang="en-US"/>
                    </a:p>
                  </a:txBody>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a:ln>
                            <a:noFill/>
                          </a:ln>
                          <a:solidFill>
                            <a:schemeClr val="tx1"/>
                          </a:solidFill>
                          <a:effectLst/>
                          <a:latin typeface="ＭＳ Ｐゴシック" panose="020B0600070205080204" pitchFamily="50" charset="-128"/>
                          <a:ea typeface="ＭＳ Ｐゴシック" panose="020B0600070205080204" pitchFamily="50" charset="-128"/>
                        </a:rPr>
                        <a:t>特徴</a:t>
                      </a:r>
                    </a:p>
                  </a:txBody>
                  <a:tcPr marL="68573" marR="68573" marT="0" marB="0" anchor="ctr" horzOverflow="overflow">
                    <a:lnL w="12700" cap="flat" cmpd="sng" algn="ctr">
                      <a:solidFill>
                        <a:srgbClr val="3FB4D5"/>
                      </a:solidFill>
                      <a:prstDash val="solid"/>
                      <a:round/>
                      <a:headEnd type="none" w="med" len="med"/>
                      <a:tailEnd type="none" w="med" len="med"/>
                    </a:lnL>
                    <a:lnR w="12700" cap="flat" cmpd="sng" algn="ctr">
                      <a:solidFill>
                        <a:srgbClr val="3DB6D5"/>
                      </a:solidFill>
                      <a:prstDash val="solid"/>
                      <a:round/>
                      <a:headEnd type="none" w="med" len="med"/>
                      <a:tailEnd type="none" w="med" len="med"/>
                    </a:lnR>
                    <a:lnT w="12700" cap="flat" cmpd="sng" algn="ctr">
                      <a:solidFill>
                        <a:srgbClr val="3DB6D5"/>
                      </a:solidFill>
                      <a:prstDash val="solid"/>
                      <a:round/>
                      <a:headEnd type="none" w="med" len="med"/>
                      <a:tailEnd type="none" w="med" len="med"/>
                    </a:lnT>
                    <a:lnB w="12700" cap="flat" cmpd="sng" algn="ctr">
                      <a:solidFill>
                        <a:srgbClr val="3DB6D5"/>
                      </a:solidFill>
                      <a:prstDash val="solid"/>
                      <a:round/>
                      <a:headEnd type="none" w="med" len="med"/>
                      <a:tailEnd type="none" w="med" len="med"/>
                    </a:lnB>
                    <a:lnTlToBr>
                      <a:noFill/>
                    </a:lnTlToBr>
                    <a:lnBlToTr>
                      <a:noFill/>
                    </a:lnBlToTr>
                    <a:solidFill>
                      <a:srgbClr val="FFF57E"/>
                    </a:solidFill>
                  </a:tcPr>
                </a:tc>
                <a:tc gridSpan="5">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大学２年生、テニスサークルに所属。月に</a:t>
                      </a:r>
                      <a:r>
                        <a:rPr kumimoji="1" lang="en-US" altLang="ja-JP"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2</a:t>
                      </a:r>
                      <a:r>
                        <a:rPr kumimoji="1" lang="ja-JP" altLang="en-US"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回はサークルのイベントがある。学外の友達との交遊も多く、流行に敏感。夜は将来海外で仕事をするという夢のために、英会話学校に通学中。大学近くの雑貨屋でのアルバイト代と、奨学金、実家からの仕送りが主な収入源の予定。</a:t>
                      </a:r>
                    </a:p>
                  </a:txBody>
                  <a:tcPr marL="68573" marR="68573" marT="0" marB="0" anchor="ctr" horzOverflow="overflow">
                    <a:lnL w="12700" cap="flat" cmpd="sng" algn="ctr">
                      <a:solidFill>
                        <a:srgbClr val="3DB6D5"/>
                      </a:solidFill>
                      <a:prstDash val="solid"/>
                      <a:round/>
                      <a:headEnd type="none" w="med" len="med"/>
                      <a:tailEnd type="none" w="med" len="med"/>
                    </a:lnL>
                    <a:lnR w="12700" cap="flat" cmpd="sng" algn="ctr">
                      <a:solidFill>
                        <a:srgbClr val="3DB6D5"/>
                      </a:solidFill>
                      <a:prstDash val="solid"/>
                      <a:round/>
                      <a:headEnd type="none" w="med" len="med"/>
                      <a:tailEnd type="none" w="med" len="med"/>
                    </a:lnR>
                    <a:lnT w="12700" cap="flat" cmpd="sng" algn="ctr">
                      <a:solidFill>
                        <a:srgbClr val="3DB6D5"/>
                      </a:solidFill>
                      <a:prstDash val="solid"/>
                      <a:round/>
                      <a:headEnd type="none" w="med" len="med"/>
                      <a:tailEnd type="none" w="med" len="med"/>
                    </a:lnT>
                    <a:lnB w="12700" cap="flat" cmpd="sng" algn="ctr">
                      <a:solidFill>
                        <a:srgbClr val="3DB6D5"/>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r h="1471612">
                <a:tc gridSpan="2">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a:ln>
                            <a:noFill/>
                          </a:ln>
                          <a:solidFill>
                            <a:schemeClr val="tx1"/>
                          </a:solidFill>
                          <a:effectLst/>
                          <a:latin typeface="ＭＳ Ｐゴシック" panose="020B0600070205080204" pitchFamily="50" charset="-128"/>
                          <a:ea typeface="ＭＳ Ｐゴシック" panose="020B0600070205080204" pitchFamily="50" charset="-128"/>
                        </a:rPr>
                        <a:t>オーダー</a:t>
                      </a:r>
                    </a:p>
                  </a:txBody>
                  <a:tcPr marL="68573" marR="68573" marT="0" marB="0" anchor="ctr" horzOverflow="overflow">
                    <a:lnL w="12700" cap="flat" cmpd="sng" algn="ctr">
                      <a:solidFill>
                        <a:srgbClr val="3DB6D5"/>
                      </a:solidFill>
                      <a:prstDash val="solid"/>
                      <a:round/>
                      <a:headEnd type="none" w="med" len="med"/>
                      <a:tailEnd type="none" w="med" len="med"/>
                    </a:lnL>
                    <a:lnR w="12700" cap="flat" cmpd="sng" algn="ctr">
                      <a:solidFill>
                        <a:srgbClr val="3DB6D5"/>
                      </a:solidFill>
                      <a:prstDash val="solid"/>
                      <a:round/>
                      <a:headEnd type="none" w="med" len="med"/>
                      <a:tailEnd type="none" w="med" len="med"/>
                    </a:lnR>
                    <a:lnT w="12700" cap="flat" cmpd="sng" algn="ctr">
                      <a:solidFill>
                        <a:srgbClr val="3DB6D5"/>
                      </a:solidFill>
                      <a:prstDash val="solid"/>
                      <a:round/>
                      <a:headEnd type="none" w="med" len="med"/>
                      <a:tailEnd type="none" w="med" len="med"/>
                    </a:lnT>
                    <a:lnB w="12700" cap="flat" cmpd="sng" algn="ctr">
                      <a:solidFill>
                        <a:srgbClr val="3DB6D5"/>
                      </a:solidFill>
                      <a:prstDash val="solid"/>
                      <a:round/>
                      <a:headEnd type="none" w="med" len="med"/>
                      <a:tailEnd type="none" w="med" len="med"/>
                    </a:lnB>
                    <a:lnTlToBr>
                      <a:noFill/>
                    </a:lnTlToBr>
                    <a:lnBlToTr>
                      <a:noFill/>
                    </a:lnBlToTr>
                    <a:solidFill>
                      <a:srgbClr val="FFF57E"/>
                    </a:solidFill>
                  </a:tcPr>
                </a:tc>
                <a:tc hMerge="1">
                  <a:txBody>
                    <a:bodyPr/>
                    <a:lstStyle/>
                    <a:p>
                      <a:endParaRPr kumimoji="1" lang="ja-JP" altLang="en-US"/>
                    </a:p>
                  </a:txBody>
                  <a:tcPr/>
                </a:tc>
                <a:tc gridSpan="5">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just"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1" lang="en-US" altLang="ja-JP"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a:t>
                      </a:r>
                      <a:r>
                        <a:rPr kumimoji="1" lang="ja-JP" altLang="en-US"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住居費</a:t>
                      </a:r>
                      <a:r>
                        <a:rPr kumimoji="1" lang="en-US" altLang="ja-JP"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a:t>
                      </a:r>
                      <a:r>
                        <a:rPr kumimoji="1" lang="ja-JP" altLang="en-US"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いろいろなところに行ける駅近の安全な物件がいい。</a:t>
                      </a:r>
                    </a:p>
                    <a:p>
                      <a:pPr marL="0" marR="0" lvl="0" indent="0" algn="just"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1" lang="en-US" altLang="ja-JP"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a:t>
                      </a:r>
                      <a:r>
                        <a:rPr kumimoji="1" lang="ja-JP" altLang="en-US"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水道光熱費</a:t>
                      </a:r>
                      <a:r>
                        <a:rPr kumimoji="1" lang="en-US" altLang="ja-JP"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a:t>
                      </a:r>
                      <a:r>
                        <a:rPr kumimoji="1" lang="ja-JP" altLang="en-US"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普通に不自由なく生活したい。</a:t>
                      </a:r>
                      <a:endParaRPr kumimoji="1" lang="en-US" altLang="ja-JP"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endParaRPr>
                    </a:p>
                    <a:p>
                      <a:pPr marL="0" marR="0" lvl="0" indent="0" algn="just"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1" lang="en-US" altLang="ja-JP"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a:t>
                      </a:r>
                      <a:r>
                        <a:rPr kumimoji="1" lang="ja-JP" altLang="en-US"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通信費</a:t>
                      </a:r>
                      <a:r>
                        <a:rPr kumimoji="1" lang="en-US" altLang="ja-JP"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a:t>
                      </a:r>
                      <a:r>
                        <a:rPr kumimoji="1" lang="ja-JP" altLang="en-US"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アプリも使いたいからスマホがいい。</a:t>
                      </a:r>
                      <a:endParaRPr kumimoji="1" lang="en-US" altLang="ja-JP"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endParaRPr>
                    </a:p>
                    <a:p>
                      <a:pPr marL="0" marR="0" lvl="0" indent="0" algn="just"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1" lang="en-US" altLang="ja-JP"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a:t>
                      </a:r>
                      <a:r>
                        <a:rPr kumimoji="1" lang="ja-JP" altLang="en-US"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食費</a:t>
                      </a:r>
                      <a:r>
                        <a:rPr kumimoji="1" lang="en-US" altLang="ja-JP"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a:t>
                      </a:r>
                      <a:r>
                        <a:rPr kumimoji="1" lang="ja-JP" altLang="en-US"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平日の夜や休日とかはカフェで過ごしたりしたい。</a:t>
                      </a:r>
                      <a:endParaRPr kumimoji="1" lang="en-US" altLang="ja-JP"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endParaRPr>
                    </a:p>
                    <a:p>
                      <a:pPr marL="0" marR="0" lvl="0" indent="0" algn="just"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1" lang="en-US" altLang="ja-JP"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a:t>
                      </a:r>
                      <a:r>
                        <a:rPr kumimoji="1" lang="ja-JP" altLang="en-US"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交通費</a:t>
                      </a:r>
                      <a:r>
                        <a:rPr kumimoji="1" lang="en-US" altLang="ja-JP"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a:t>
                      </a:r>
                      <a:r>
                        <a:rPr kumimoji="1" lang="ja-JP" altLang="en-US"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家にいるより、外に出かけている方が好き。</a:t>
                      </a:r>
                      <a:endParaRPr kumimoji="1" lang="en-US" altLang="ja-JP"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endParaRPr>
                    </a:p>
                    <a:p>
                      <a:pPr marL="0" marR="0" lvl="0" indent="0" algn="just"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1" lang="en-US" altLang="ja-JP"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a:t>
                      </a:r>
                      <a:r>
                        <a:rPr kumimoji="1" lang="ja-JP" altLang="en-US"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被服費</a:t>
                      </a:r>
                      <a:r>
                        <a:rPr kumimoji="1" lang="en-US" altLang="ja-JP"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a:t>
                      </a:r>
                      <a:r>
                        <a:rPr kumimoji="1" lang="ja-JP" altLang="en-US"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おしゃれにもこだわりたい。</a:t>
                      </a:r>
                      <a:endParaRPr kumimoji="1" lang="en-US" altLang="ja-JP"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endParaRPr>
                    </a:p>
                    <a:p>
                      <a:pPr marL="0" marR="0" lvl="0" indent="0" algn="just"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1" lang="en-US" altLang="ja-JP"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a:t>
                      </a:r>
                      <a:r>
                        <a:rPr kumimoji="1" lang="ja-JP" altLang="en-US"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教養娯楽費</a:t>
                      </a:r>
                      <a:r>
                        <a:rPr kumimoji="1" lang="en-US" altLang="ja-JP"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a:t>
                      </a:r>
                      <a:r>
                        <a:rPr kumimoji="1" lang="ja-JP" altLang="en-US"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英会話学校は月</a:t>
                      </a:r>
                      <a:r>
                        <a:rPr kumimoji="1" lang="en-US" altLang="ja-JP"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4</a:t>
                      </a:r>
                      <a:r>
                        <a:rPr kumimoji="1" lang="ja-JP" altLang="en-US"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回で</a:t>
                      </a:r>
                      <a:r>
                        <a:rPr kumimoji="1" lang="en-US" altLang="ja-JP"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2</a:t>
                      </a:r>
                      <a:r>
                        <a:rPr kumimoji="1" lang="ja-JP" altLang="en-US"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万円のクラス。</a:t>
                      </a:r>
                      <a:endParaRPr kumimoji="1" lang="en-US" altLang="ja-JP"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endParaRPr>
                    </a:p>
                    <a:p>
                      <a:pPr marL="0" marR="0" lvl="0" indent="0" algn="just"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1" lang="en-US" altLang="ja-JP"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a:t>
                      </a:r>
                      <a:r>
                        <a:rPr kumimoji="1" lang="ja-JP" altLang="en-US"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貯金</a:t>
                      </a:r>
                      <a:r>
                        <a:rPr kumimoji="1" lang="en-US" altLang="ja-JP"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a:t>
                      </a:r>
                      <a:r>
                        <a:rPr kumimoji="1" lang="ja-JP" altLang="en-US"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将来に向けて貯金もしたい。</a:t>
                      </a:r>
                    </a:p>
                  </a:txBody>
                  <a:tcPr marL="68573" marR="68573" marT="0" marB="0" anchor="ctr" horzOverflow="overflow">
                    <a:lnL w="12700" cap="flat" cmpd="sng" algn="ctr">
                      <a:solidFill>
                        <a:srgbClr val="3DB6D5"/>
                      </a:solidFill>
                      <a:prstDash val="solid"/>
                      <a:round/>
                      <a:headEnd type="none" w="med" len="med"/>
                      <a:tailEnd type="none" w="med" len="med"/>
                    </a:lnL>
                    <a:lnR w="12700" cap="flat" cmpd="sng" algn="ctr">
                      <a:solidFill>
                        <a:srgbClr val="3DB6D5"/>
                      </a:solidFill>
                      <a:prstDash val="solid"/>
                      <a:round/>
                      <a:headEnd type="none" w="med" len="med"/>
                      <a:tailEnd type="none" w="med" len="med"/>
                    </a:lnR>
                    <a:lnT w="12700" cap="flat" cmpd="sng" algn="ctr">
                      <a:solidFill>
                        <a:srgbClr val="3DB6D5"/>
                      </a:solidFill>
                      <a:prstDash val="solid"/>
                      <a:round/>
                      <a:headEnd type="none" w="med" len="med"/>
                      <a:tailEnd type="none" w="med" len="med"/>
                    </a:lnT>
                    <a:lnB w="12700" cap="flat" cmpd="sng" algn="ctr">
                      <a:solidFill>
                        <a:srgbClr val="3DB6D5"/>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2"/>
                  </a:ext>
                </a:extLst>
              </a:tr>
            </a:tbl>
          </a:graphicData>
        </a:graphic>
      </p:graphicFrame>
      <p:pic>
        <p:nvPicPr>
          <p:cNvPr id="10269" name="図 3">
            <a:extLst>
              <a:ext uri="{FF2B5EF4-FFF2-40B4-BE49-F238E27FC236}">
                <a16:creationId xmlns:a16="http://schemas.microsoft.com/office/drawing/2014/main" id="{7C72AF20-F09D-490D-A1C7-EE62AAFB81A9}"/>
              </a:ext>
            </a:extLst>
          </p:cNvPr>
          <p:cNvPicPr>
            <a:picLocks noChangeAspect="1"/>
          </p:cNvPicPr>
          <p:nvPr/>
        </p:nvPicPr>
        <p:blipFill>
          <a:blip r:embed="rId3">
            <a:clrChange>
              <a:clrFrom>
                <a:srgbClr val="FFFDF5"/>
              </a:clrFrom>
              <a:clrTo>
                <a:srgbClr val="FFFDF5">
                  <a:alpha val="0"/>
                </a:srgbClr>
              </a:clrTo>
            </a:clrChange>
            <a:extLst>
              <a:ext uri="{28A0092B-C50C-407E-A947-70E740481C1C}">
                <a14:useLocalDpi xmlns:a14="http://schemas.microsoft.com/office/drawing/2010/main" val="0"/>
              </a:ext>
            </a:extLst>
          </a:blip>
          <a:srcRect b="37575"/>
          <a:stretch>
            <a:fillRect/>
          </a:stretch>
        </p:blipFill>
        <p:spPr bwMode="auto">
          <a:xfrm>
            <a:off x="260350" y="508000"/>
            <a:ext cx="865188" cy="1073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テキスト ボックス 14">
            <a:extLst>
              <a:ext uri="{FF2B5EF4-FFF2-40B4-BE49-F238E27FC236}">
                <a16:creationId xmlns:a16="http://schemas.microsoft.com/office/drawing/2014/main" id="{A812AA31-C16E-4D24-AA4C-8CD0B56B3C16}"/>
              </a:ext>
            </a:extLst>
          </p:cNvPr>
          <p:cNvSpPr txBox="1"/>
          <p:nvPr/>
        </p:nvSpPr>
        <p:spPr>
          <a:xfrm>
            <a:off x="115888" y="3113088"/>
            <a:ext cx="1574800" cy="307975"/>
          </a:xfrm>
          <a:prstGeom prst="rect">
            <a:avLst/>
          </a:prstGeom>
          <a:noFill/>
        </p:spPr>
        <p:txBody>
          <a:bodyPr wrap="none">
            <a:spAutoFit/>
          </a:bodyPr>
          <a:lstStyle/>
          <a:p>
            <a:pPr eaLnBrk="1" fontAlgn="auto" hangingPunct="1">
              <a:spcBef>
                <a:spcPts val="0"/>
              </a:spcBef>
              <a:spcAft>
                <a:spcPts val="0"/>
              </a:spcAft>
              <a:defRPr/>
            </a:pPr>
            <a:r>
              <a:rPr lang="en-US" altLang="ja-JP" sz="1400" b="1" dirty="0">
                <a:solidFill>
                  <a:srgbClr val="0099BA"/>
                </a:solidFill>
                <a:latin typeface="+mn-ea"/>
                <a:ea typeface="+mn-ea"/>
              </a:rPr>
              <a:t>【</a:t>
            </a:r>
            <a:r>
              <a:rPr lang="ja-JP" altLang="en-US" sz="1400" b="1" dirty="0">
                <a:solidFill>
                  <a:srgbClr val="0099BA"/>
                </a:solidFill>
                <a:latin typeface="+mn-ea"/>
                <a:ea typeface="+mn-ea"/>
              </a:rPr>
              <a:t>各費用について</a:t>
            </a:r>
            <a:r>
              <a:rPr lang="en-US" altLang="ja-JP" sz="1400" b="1" dirty="0">
                <a:solidFill>
                  <a:srgbClr val="0099BA"/>
                </a:solidFill>
                <a:latin typeface="+mn-ea"/>
                <a:ea typeface="+mn-ea"/>
              </a:rPr>
              <a:t>】</a:t>
            </a:r>
            <a:endParaRPr lang="ja-JP" altLang="ja-JP" sz="1400" b="1" dirty="0">
              <a:solidFill>
                <a:srgbClr val="0099BA"/>
              </a:solidFill>
              <a:latin typeface="+mn-ea"/>
              <a:ea typeface="+mn-ea"/>
            </a:endParaRPr>
          </a:p>
        </p:txBody>
      </p:sp>
      <p:grpSp>
        <p:nvGrpSpPr>
          <p:cNvPr id="9" name="グループ化 8">
            <a:extLst>
              <a:ext uri="{FF2B5EF4-FFF2-40B4-BE49-F238E27FC236}">
                <a16:creationId xmlns:a16="http://schemas.microsoft.com/office/drawing/2014/main" id="{0B7FE2BD-3544-4C59-8B38-F596C08E32B4}"/>
              </a:ext>
            </a:extLst>
          </p:cNvPr>
          <p:cNvGrpSpPr/>
          <p:nvPr/>
        </p:nvGrpSpPr>
        <p:grpSpPr>
          <a:xfrm>
            <a:off x="1484784" y="3480585"/>
            <a:ext cx="1255120" cy="390043"/>
            <a:chOff x="1074934" y="3995936"/>
            <a:chExt cx="1129930" cy="288032"/>
          </a:xfrm>
          <a:effectLst>
            <a:outerShdw blurRad="50800" dist="38100" dir="2700000" algn="tl" rotWithShape="0">
              <a:prstClr val="black">
                <a:alpha val="40000"/>
              </a:prstClr>
            </a:outerShdw>
          </a:effectLst>
        </p:grpSpPr>
        <p:sp>
          <p:nvSpPr>
            <p:cNvPr id="8" name="フローチャート: 代替処理 7">
              <a:extLst>
                <a:ext uri="{FF2B5EF4-FFF2-40B4-BE49-F238E27FC236}">
                  <a16:creationId xmlns:a16="http://schemas.microsoft.com/office/drawing/2014/main" id="{1B51DB6D-300E-4338-BD22-AB603E4B44DA}"/>
                </a:ext>
              </a:extLst>
            </p:cNvPr>
            <p:cNvSpPr/>
            <p:nvPr/>
          </p:nvSpPr>
          <p:spPr>
            <a:xfrm>
              <a:off x="1268760" y="3995936"/>
              <a:ext cx="936104" cy="288032"/>
            </a:xfrm>
            <a:prstGeom prst="flowChartAlternateProcess">
              <a:avLst/>
            </a:prstGeom>
            <a:solidFill>
              <a:schemeClr val="bg1"/>
            </a:solidFill>
            <a:ln>
              <a:solidFill>
                <a:srgbClr val="6BBBC3"/>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7" name="グループ化 6">
              <a:extLst>
                <a:ext uri="{FF2B5EF4-FFF2-40B4-BE49-F238E27FC236}">
                  <a16:creationId xmlns:a16="http://schemas.microsoft.com/office/drawing/2014/main" id="{D6D5AE6B-D7C9-4FD2-8CA6-4C203405D14A}"/>
                </a:ext>
              </a:extLst>
            </p:cNvPr>
            <p:cNvGrpSpPr/>
            <p:nvPr/>
          </p:nvGrpSpPr>
          <p:grpSpPr>
            <a:xfrm>
              <a:off x="1074934" y="3995936"/>
              <a:ext cx="454870" cy="288032"/>
              <a:chOff x="1074934" y="3995936"/>
              <a:chExt cx="454870" cy="288032"/>
            </a:xfrm>
            <a:effectLst/>
          </p:grpSpPr>
          <p:sp>
            <p:nvSpPr>
              <p:cNvPr id="5" name="フローチャート: 論理積ゲート 4">
                <a:extLst>
                  <a:ext uri="{FF2B5EF4-FFF2-40B4-BE49-F238E27FC236}">
                    <a16:creationId xmlns:a16="http://schemas.microsoft.com/office/drawing/2014/main" id="{07803A91-3C5C-4A3E-9D07-8C0DF8E55F20}"/>
                  </a:ext>
                </a:extLst>
              </p:cNvPr>
              <p:cNvSpPr/>
              <p:nvPr/>
            </p:nvSpPr>
            <p:spPr>
              <a:xfrm rot="10800000">
                <a:off x="1102828" y="3995936"/>
                <a:ext cx="389116" cy="288032"/>
              </a:xfrm>
              <a:prstGeom prst="flowChartDelay">
                <a:avLst/>
              </a:prstGeom>
              <a:solidFill>
                <a:srgbClr val="6BBBC3"/>
              </a:solidFill>
              <a:ln>
                <a:solidFill>
                  <a:srgbClr val="6BBBC3"/>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20" name="正方形/長方形 19">
                <a:extLst>
                  <a:ext uri="{FF2B5EF4-FFF2-40B4-BE49-F238E27FC236}">
                    <a16:creationId xmlns:a16="http://schemas.microsoft.com/office/drawing/2014/main" id="{799EFDA3-294F-4F98-BF38-74F03B8F5145}"/>
                  </a:ext>
                </a:extLst>
              </p:cNvPr>
              <p:cNvSpPr/>
              <p:nvPr/>
            </p:nvSpPr>
            <p:spPr>
              <a:xfrm>
                <a:off x="1074934" y="4053774"/>
                <a:ext cx="454870" cy="159097"/>
              </a:xfrm>
              <a:prstGeom prst="rect">
                <a:avLst/>
              </a:prstGeom>
            </p:spPr>
            <p:txBody>
              <a:bodyPr wrap="none">
                <a:spAutoFit/>
              </a:bodyPr>
              <a:lstStyle/>
              <a:p>
                <a:pPr algn="ctr" eaLnBrk="1" fontAlgn="auto" hangingPunct="1">
                  <a:spcBef>
                    <a:spcPts val="0"/>
                  </a:spcBef>
                  <a:spcAft>
                    <a:spcPts val="0"/>
                  </a:spcAft>
                  <a:defRPr/>
                </a:pPr>
                <a:r>
                  <a:rPr lang="en-US" altLang="ja-JP" sz="800" dirty="0">
                    <a:latin typeface="+mn-ea"/>
                    <a:ea typeface="+mn-ea"/>
                  </a:rPr>
                  <a:t>A</a:t>
                </a:r>
                <a:r>
                  <a:rPr lang="ja-JP" altLang="en-US" sz="800" dirty="0">
                    <a:latin typeface="+mn-ea"/>
                    <a:ea typeface="+mn-ea"/>
                  </a:rPr>
                  <a:t>ランク</a:t>
                </a:r>
              </a:p>
            </p:txBody>
          </p:sp>
        </p:grpSp>
      </p:grpSp>
      <p:sp>
        <p:nvSpPr>
          <p:cNvPr id="24" name="正方形/長方形 23">
            <a:extLst>
              <a:ext uri="{FF2B5EF4-FFF2-40B4-BE49-F238E27FC236}">
                <a16:creationId xmlns:a16="http://schemas.microsoft.com/office/drawing/2014/main" id="{FE7FF6B6-DBA4-4D6B-84B1-2F47145EC8F6}"/>
              </a:ext>
            </a:extLst>
          </p:cNvPr>
          <p:cNvSpPr/>
          <p:nvPr/>
        </p:nvSpPr>
        <p:spPr>
          <a:xfrm>
            <a:off x="2084388" y="3513138"/>
            <a:ext cx="565150" cy="339725"/>
          </a:xfrm>
          <a:prstGeom prst="rect">
            <a:avLst/>
          </a:prstGeom>
        </p:spPr>
        <p:txBody>
          <a:bodyPr wrap="none" anchor="ctr">
            <a:spAutoFit/>
          </a:bodyPr>
          <a:lstStyle/>
          <a:p>
            <a:pPr algn="ctr" eaLnBrk="1" fontAlgn="auto" hangingPunct="1">
              <a:spcBef>
                <a:spcPts val="0"/>
              </a:spcBef>
              <a:spcAft>
                <a:spcPts val="0"/>
              </a:spcAft>
              <a:defRPr/>
            </a:pPr>
            <a:r>
              <a:rPr lang="en-US" altLang="ja-JP" sz="800" dirty="0">
                <a:latin typeface="+mn-ea"/>
                <a:ea typeface="+mn-ea"/>
              </a:rPr>
              <a:t>1LDK</a:t>
            </a:r>
          </a:p>
          <a:p>
            <a:pPr algn="ctr" eaLnBrk="1" fontAlgn="auto" hangingPunct="1">
              <a:spcBef>
                <a:spcPts val="0"/>
              </a:spcBef>
              <a:spcAft>
                <a:spcPts val="0"/>
              </a:spcAft>
              <a:defRPr/>
            </a:pPr>
            <a:r>
              <a:rPr lang="en-US" altLang="ja-JP" sz="800" dirty="0">
                <a:latin typeface="+mn-ea"/>
                <a:ea typeface="+mn-ea"/>
              </a:rPr>
              <a:t>65,000</a:t>
            </a:r>
            <a:r>
              <a:rPr lang="ja-JP" altLang="en-US" sz="800" dirty="0">
                <a:latin typeface="+mn-ea"/>
                <a:ea typeface="+mn-ea"/>
              </a:rPr>
              <a:t>円</a:t>
            </a:r>
          </a:p>
        </p:txBody>
      </p:sp>
      <p:grpSp>
        <p:nvGrpSpPr>
          <p:cNvPr id="109" name="グループ化 108">
            <a:extLst>
              <a:ext uri="{FF2B5EF4-FFF2-40B4-BE49-F238E27FC236}">
                <a16:creationId xmlns:a16="http://schemas.microsoft.com/office/drawing/2014/main" id="{5D85C41A-E698-4D1A-862D-CF089E512E58}"/>
              </a:ext>
            </a:extLst>
          </p:cNvPr>
          <p:cNvGrpSpPr/>
          <p:nvPr/>
        </p:nvGrpSpPr>
        <p:grpSpPr>
          <a:xfrm>
            <a:off x="2760395" y="3469098"/>
            <a:ext cx="1296145" cy="390043"/>
            <a:chOff x="1038001" y="3995936"/>
            <a:chExt cx="1166863" cy="288032"/>
          </a:xfrm>
          <a:effectLst>
            <a:outerShdw blurRad="50800" dist="38100" dir="2700000" algn="tl" rotWithShape="0">
              <a:prstClr val="black">
                <a:alpha val="40000"/>
              </a:prstClr>
            </a:outerShdw>
          </a:effectLst>
        </p:grpSpPr>
        <p:sp>
          <p:nvSpPr>
            <p:cNvPr id="110" name="フローチャート: 代替処理 109">
              <a:extLst>
                <a:ext uri="{FF2B5EF4-FFF2-40B4-BE49-F238E27FC236}">
                  <a16:creationId xmlns:a16="http://schemas.microsoft.com/office/drawing/2014/main" id="{7906D2FA-7AA7-4636-BFBA-77D8D01C89F8}"/>
                </a:ext>
              </a:extLst>
            </p:cNvPr>
            <p:cNvSpPr/>
            <p:nvPr/>
          </p:nvSpPr>
          <p:spPr>
            <a:xfrm>
              <a:off x="1268760" y="3995936"/>
              <a:ext cx="936104" cy="288032"/>
            </a:xfrm>
            <a:prstGeom prst="flowChartAlternateProcess">
              <a:avLst/>
            </a:prstGeom>
            <a:solidFill>
              <a:schemeClr val="bg1"/>
            </a:solidFill>
            <a:ln>
              <a:solidFill>
                <a:schemeClr val="accent5">
                  <a:lumMod val="60000"/>
                  <a:lumOff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111" name="グループ化 110">
              <a:extLst>
                <a:ext uri="{FF2B5EF4-FFF2-40B4-BE49-F238E27FC236}">
                  <a16:creationId xmlns:a16="http://schemas.microsoft.com/office/drawing/2014/main" id="{4211D6CC-6279-4ED4-9845-4E85479069C0}"/>
                </a:ext>
              </a:extLst>
            </p:cNvPr>
            <p:cNvGrpSpPr/>
            <p:nvPr/>
          </p:nvGrpSpPr>
          <p:grpSpPr>
            <a:xfrm>
              <a:off x="1038001" y="3995936"/>
              <a:ext cx="491463" cy="288032"/>
              <a:chOff x="1038001" y="3995936"/>
              <a:chExt cx="491463" cy="288032"/>
            </a:xfrm>
            <a:effectLst/>
          </p:grpSpPr>
          <p:sp>
            <p:nvSpPr>
              <p:cNvPr id="112" name="フローチャート: 論理積ゲート 111">
                <a:extLst>
                  <a:ext uri="{FF2B5EF4-FFF2-40B4-BE49-F238E27FC236}">
                    <a16:creationId xmlns:a16="http://schemas.microsoft.com/office/drawing/2014/main" id="{A196D5EE-A2F9-4D07-83F8-335964E1A677}"/>
                  </a:ext>
                </a:extLst>
              </p:cNvPr>
              <p:cNvSpPr/>
              <p:nvPr/>
            </p:nvSpPr>
            <p:spPr>
              <a:xfrm rot="10800000">
                <a:off x="1089175" y="3995936"/>
                <a:ext cx="389116" cy="288032"/>
              </a:xfrm>
              <a:prstGeom prst="flowChartDelay">
                <a:avLst/>
              </a:prstGeom>
              <a:solidFill>
                <a:schemeClr val="accent5">
                  <a:lumMod val="60000"/>
                  <a:lumOff val="40000"/>
                </a:schemeClr>
              </a:solidFill>
              <a:ln>
                <a:solidFill>
                  <a:schemeClr val="accent5">
                    <a:lumMod val="60000"/>
                    <a:lumOff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113" name="正方形/長方形 112">
                <a:extLst>
                  <a:ext uri="{FF2B5EF4-FFF2-40B4-BE49-F238E27FC236}">
                    <a16:creationId xmlns:a16="http://schemas.microsoft.com/office/drawing/2014/main" id="{80BFDD5B-2274-41F0-BA4A-F21C2CF11C11}"/>
                  </a:ext>
                </a:extLst>
              </p:cNvPr>
              <p:cNvSpPr/>
              <p:nvPr/>
            </p:nvSpPr>
            <p:spPr>
              <a:xfrm>
                <a:off x="1038001" y="4053774"/>
                <a:ext cx="491463" cy="159097"/>
              </a:xfrm>
              <a:prstGeom prst="rect">
                <a:avLst/>
              </a:prstGeom>
            </p:spPr>
            <p:txBody>
              <a:bodyPr>
                <a:spAutoFit/>
              </a:bodyPr>
              <a:lstStyle/>
              <a:p>
                <a:pPr algn="ctr" eaLnBrk="1" fontAlgn="auto" hangingPunct="1">
                  <a:spcBef>
                    <a:spcPts val="0"/>
                  </a:spcBef>
                  <a:spcAft>
                    <a:spcPts val="0"/>
                  </a:spcAft>
                  <a:defRPr/>
                </a:pPr>
                <a:r>
                  <a:rPr lang="en-US" altLang="ja-JP" sz="800" dirty="0">
                    <a:latin typeface="+mn-ea"/>
                    <a:ea typeface="+mn-ea"/>
                  </a:rPr>
                  <a:t>B</a:t>
                </a:r>
                <a:r>
                  <a:rPr lang="ja-JP" altLang="en-US" sz="800" dirty="0">
                    <a:latin typeface="+mn-ea"/>
                    <a:ea typeface="+mn-ea"/>
                  </a:rPr>
                  <a:t>ランク</a:t>
                </a:r>
              </a:p>
            </p:txBody>
          </p:sp>
        </p:grpSp>
      </p:grpSp>
      <p:grpSp>
        <p:nvGrpSpPr>
          <p:cNvPr id="158" name="グループ化 157">
            <a:extLst>
              <a:ext uri="{FF2B5EF4-FFF2-40B4-BE49-F238E27FC236}">
                <a16:creationId xmlns:a16="http://schemas.microsoft.com/office/drawing/2014/main" id="{A483DA0D-1351-42BD-A25D-F25A6781E2B9}"/>
              </a:ext>
            </a:extLst>
          </p:cNvPr>
          <p:cNvGrpSpPr/>
          <p:nvPr/>
        </p:nvGrpSpPr>
        <p:grpSpPr>
          <a:xfrm>
            <a:off x="4096014" y="3469098"/>
            <a:ext cx="1261531" cy="390043"/>
            <a:chOff x="1069164" y="3995936"/>
            <a:chExt cx="1135700" cy="288032"/>
          </a:xfrm>
          <a:effectLst>
            <a:outerShdw blurRad="50800" dist="38100" dir="2700000" algn="tl" rotWithShape="0">
              <a:prstClr val="black">
                <a:alpha val="40000"/>
              </a:prstClr>
            </a:outerShdw>
          </a:effectLst>
        </p:grpSpPr>
        <p:sp>
          <p:nvSpPr>
            <p:cNvPr id="159" name="フローチャート: 代替処理 158">
              <a:extLst>
                <a:ext uri="{FF2B5EF4-FFF2-40B4-BE49-F238E27FC236}">
                  <a16:creationId xmlns:a16="http://schemas.microsoft.com/office/drawing/2014/main" id="{96789E7D-20CD-4925-A588-729E4A54A5A5}"/>
                </a:ext>
              </a:extLst>
            </p:cNvPr>
            <p:cNvSpPr/>
            <p:nvPr/>
          </p:nvSpPr>
          <p:spPr>
            <a:xfrm>
              <a:off x="1268760" y="3995936"/>
              <a:ext cx="936104" cy="288032"/>
            </a:xfrm>
            <a:prstGeom prst="flowChartAlternateProcess">
              <a:avLst/>
            </a:prstGeom>
            <a:solidFill>
              <a:schemeClr val="bg1"/>
            </a:solidFill>
            <a:ln>
              <a:solidFill>
                <a:schemeClr val="accent5">
                  <a:lumMod val="40000"/>
                  <a:lumOff val="6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160" name="グループ化 159">
              <a:extLst>
                <a:ext uri="{FF2B5EF4-FFF2-40B4-BE49-F238E27FC236}">
                  <a16:creationId xmlns:a16="http://schemas.microsoft.com/office/drawing/2014/main" id="{2B4CCD7B-3420-49D0-A682-42CBBA65DFC2}"/>
                </a:ext>
              </a:extLst>
            </p:cNvPr>
            <p:cNvGrpSpPr/>
            <p:nvPr/>
          </p:nvGrpSpPr>
          <p:grpSpPr>
            <a:xfrm>
              <a:off x="1069164" y="3995936"/>
              <a:ext cx="466415" cy="288032"/>
              <a:chOff x="1069164" y="3995936"/>
              <a:chExt cx="466415" cy="288032"/>
            </a:xfrm>
            <a:effectLst/>
          </p:grpSpPr>
          <p:sp>
            <p:nvSpPr>
              <p:cNvPr id="161" name="フローチャート: 論理積ゲート 160">
                <a:extLst>
                  <a:ext uri="{FF2B5EF4-FFF2-40B4-BE49-F238E27FC236}">
                    <a16:creationId xmlns:a16="http://schemas.microsoft.com/office/drawing/2014/main" id="{A3A747E7-8D81-4EDF-AE5A-EC6EEEF09FD9}"/>
                  </a:ext>
                </a:extLst>
              </p:cNvPr>
              <p:cNvSpPr/>
              <p:nvPr/>
            </p:nvSpPr>
            <p:spPr>
              <a:xfrm rot="10800000">
                <a:off x="1102828" y="3995936"/>
                <a:ext cx="389116" cy="288032"/>
              </a:xfrm>
              <a:prstGeom prst="flowChartDelay">
                <a:avLst/>
              </a:prstGeom>
              <a:solidFill>
                <a:schemeClr val="accent5">
                  <a:lumMod val="40000"/>
                  <a:lumOff val="60000"/>
                </a:schemeClr>
              </a:solidFill>
              <a:ln>
                <a:solidFill>
                  <a:schemeClr val="accent5">
                    <a:lumMod val="40000"/>
                    <a:lumOff val="6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162" name="正方形/長方形 161">
                <a:extLst>
                  <a:ext uri="{FF2B5EF4-FFF2-40B4-BE49-F238E27FC236}">
                    <a16:creationId xmlns:a16="http://schemas.microsoft.com/office/drawing/2014/main" id="{063C3754-5F1C-4D8A-8316-45E3A5EA532B}"/>
                  </a:ext>
                </a:extLst>
              </p:cNvPr>
              <p:cNvSpPr/>
              <p:nvPr/>
            </p:nvSpPr>
            <p:spPr>
              <a:xfrm>
                <a:off x="1069164" y="4053774"/>
                <a:ext cx="466415" cy="159097"/>
              </a:xfrm>
              <a:prstGeom prst="rect">
                <a:avLst/>
              </a:prstGeom>
            </p:spPr>
            <p:txBody>
              <a:bodyPr wrap="none">
                <a:spAutoFit/>
              </a:bodyPr>
              <a:lstStyle/>
              <a:p>
                <a:pPr algn="ctr" eaLnBrk="1" fontAlgn="auto" hangingPunct="1">
                  <a:spcBef>
                    <a:spcPts val="0"/>
                  </a:spcBef>
                  <a:spcAft>
                    <a:spcPts val="0"/>
                  </a:spcAft>
                  <a:defRPr/>
                </a:pPr>
                <a:r>
                  <a:rPr lang="en-US" altLang="ja-JP" sz="800" dirty="0">
                    <a:latin typeface="+mn-ea"/>
                    <a:ea typeface="+mn-ea"/>
                  </a:rPr>
                  <a:t>C</a:t>
                </a:r>
                <a:r>
                  <a:rPr lang="ja-JP" altLang="en-US" sz="800" dirty="0">
                    <a:latin typeface="+mn-ea"/>
                    <a:ea typeface="+mn-ea"/>
                  </a:rPr>
                  <a:t>ランク</a:t>
                </a:r>
              </a:p>
            </p:txBody>
          </p:sp>
        </p:grpSp>
      </p:grpSp>
      <p:grpSp>
        <p:nvGrpSpPr>
          <p:cNvPr id="163" name="グループ化 162">
            <a:extLst>
              <a:ext uri="{FF2B5EF4-FFF2-40B4-BE49-F238E27FC236}">
                <a16:creationId xmlns:a16="http://schemas.microsoft.com/office/drawing/2014/main" id="{2890EF86-BCD7-4861-9938-685E0BF48260}"/>
              </a:ext>
            </a:extLst>
          </p:cNvPr>
          <p:cNvGrpSpPr/>
          <p:nvPr/>
        </p:nvGrpSpPr>
        <p:grpSpPr>
          <a:xfrm>
            <a:off x="5423227" y="3469098"/>
            <a:ext cx="1243186" cy="390043"/>
            <a:chOff x="1085678" y="3995936"/>
            <a:chExt cx="1119186" cy="288032"/>
          </a:xfrm>
          <a:effectLst>
            <a:outerShdw blurRad="50800" dist="38100" dir="2700000" algn="tl" rotWithShape="0">
              <a:prstClr val="black">
                <a:alpha val="40000"/>
              </a:prstClr>
            </a:outerShdw>
          </a:effectLst>
        </p:grpSpPr>
        <p:sp>
          <p:nvSpPr>
            <p:cNvPr id="164" name="フローチャート: 代替処理 163">
              <a:extLst>
                <a:ext uri="{FF2B5EF4-FFF2-40B4-BE49-F238E27FC236}">
                  <a16:creationId xmlns:a16="http://schemas.microsoft.com/office/drawing/2014/main" id="{903B3E40-22A2-4887-8B0C-22598F4621B4}"/>
                </a:ext>
              </a:extLst>
            </p:cNvPr>
            <p:cNvSpPr/>
            <p:nvPr/>
          </p:nvSpPr>
          <p:spPr>
            <a:xfrm>
              <a:off x="1268760" y="3995936"/>
              <a:ext cx="936104" cy="288032"/>
            </a:xfrm>
            <a:prstGeom prst="flowChartAlternateProcess">
              <a:avLst/>
            </a:prstGeom>
            <a:solidFill>
              <a:schemeClr val="bg1"/>
            </a:solidFill>
            <a:ln>
              <a:solidFill>
                <a:schemeClr val="accent5">
                  <a:lumMod val="20000"/>
                  <a:lumOff val="8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165" name="グループ化 164">
              <a:extLst>
                <a:ext uri="{FF2B5EF4-FFF2-40B4-BE49-F238E27FC236}">
                  <a16:creationId xmlns:a16="http://schemas.microsoft.com/office/drawing/2014/main" id="{9C558995-6C63-48C6-BB64-63920F2B8C7D}"/>
                </a:ext>
              </a:extLst>
            </p:cNvPr>
            <p:cNvGrpSpPr/>
            <p:nvPr/>
          </p:nvGrpSpPr>
          <p:grpSpPr>
            <a:xfrm>
              <a:off x="1085678" y="3995936"/>
              <a:ext cx="474314" cy="288032"/>
              <a:chOff x="1085678" y="3995936"/>
              <a:chExt cx="474314" cy="288032"/>
            </a:xfrm>
            <a:effectLst/>
          </p:grpSpPr>
          <p:sp>
            <p:nvSpPr>
              <p:cNvPr id="166" name="フローチャート: 論理積ゲート 165">
                <a:extLst>
                  <a:ext uri="{FF2B5EF4-FFF2-40B4-BE49-F238E27FC236}">
                    <a16:creationId xmlns:a16="http://schemas.microsoft.com/office/drawing/2014/main" id="{3AD28A54-805C-43C1-B98D-85638DB6B8A7}"/>
                  </a:ext>
                </a:extLst>
              </p:cNvPr>
              <p:cNvSpPr/>
              <p:nvPr/>
            </p:nvSpPr>
            <p:spPr>
              <a:xfrm rot="10800000">
                <a:off x="1102828" y="3995936"/>
                <a:ext cx="389116" cy="288032"/>
              </a:xfrm>
              <a:prstGeom prst="flowChartDelay">
                <a:avLst/>
              </a:prstGeom>
              <a:solidFill>
                <a:schemeClr val="accent5">
                  <a:lumMod val="20000"/>
                  <a:lumOff val="80000"/>
                </a:schemeClr>
              </a:solidFill>
              <a:ln>
                <a:solidFill>
                  <a:schemeClr val="accent5">
                    <a:lumMod val="20000"/>
                    <a:lumOff val="8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167" name="正方形/長方形 166">
                <a:extLst>
                  <a:ext uri="{FF2B5EF4-FFF2-40B4-BE49-F238E27FC236}">
                    <a16:creationId xmlns:a16="http://schemas.microsoft.com/office/drawing/2014/main" id="{3B4726BE-5974-44D0-BF38-1540086E0AF8}"/>
                  </a:ext>
                </a:extLst>
              </p:cNvPr>
              <p:cNvSpPr/>
              <p:nvPr/>
            </p:nvSpPr>
            <p:spPr>
              <a:xfrm>
                <a:off x="1085678" y="4053542"/>
                <a:ext cx="474314" cy="159097"/>
              </a:xfrm>
              <a:prstGeom prst="rect">
                <a:avLst/>
              </a:prstGeom>
            </p:spPr>
            <p:txBody>
              <a:bodyPr>
                <a:spAutoFit/>
              </a:bodyPr>
              <a:lstStyle/>
              <a:p>
                <a:pPr algn="ctr" eaLnBrk="1" fontAlgn="auto" hangingPunct="1">
                  <a:spcBef>
                    <a:spcPts val="0"/>
                  </a:spcBef>
                  <a:spcAft>
                    <a:spcPts val="0"/>
                  </a:spcAft>
                  <a:defRPr/>
                </a:pPr>
                <a:r>
                  <a:rPr lang="en-US" altLang="ja-JP" sz="800" dirty="0">
                    <a:latin typeface="+mn-ea"/>
                    <a:ea typeface="+mn-ea"/>
                  </a:rPr>
                  <a:t>D</a:t>
                </a:r>
                <a:r>
                  <a:rPr lang="ja-JP" altLang="en-US" sz="800" dirty="0">
                    <a:latin typeface="+mn-ea"/>
                    <a:ea typeface="+mn-ea"/>
                  </a:rPr>
                  <a:t>ランク</a:t>
                </a:r>
              </a:p>
            </p:txBody>
          </p:sp>
        </p:grpSp>
      </p:grpSp>
      <p:grpSp>
        <p:nvGrpSpPr>
          <p:cNvPr id="168" name="グループ化 167">
            <a:extLst>
              <a:ext uri="{FF2B5EF4-FFF2-40B4-BE49-F238E27FC236}">
                <a16:creationId xmlns:a16="http://schemas.microsoft.com/office/drawing/2014/main" id="{888FA23B-3F21-48F1-94D3-8032A09F0955}"/>
              </a:ext>
            </a:extLst>
          </p:cNvPr>
          <p:cNvGrpSpPr/>
          <p:nvPr/>
        </p:nvGrpSpPr>
        <p:grpSpPr>
          <a:xfrm>
            <a:off x="1497434" y="4138658"/>
            <a:ext cx="1255120" cy="390043"/>
            <a:chOff x="1074934" y="3995936"/>
            <a:chExt cx="1129930" cy="288032"/>
          </a:xfrm>
          <a:effectLst>
            <a:outerShdw blurRad="50800" dist="38100" dir="2700000" algn="tl" rotWithShape="0">
              <a:prstClr val="black">
                <a:alpha val="40000"/>
              </a:prstClr>
            </a:outerShdw>
          </a:effectLst>
        </p:grpSpPr>
        <p:sp>
          <p:nvSpPr>
            <p:cNvPr id="169" name="フローチャート: 代替処理 168">
              <a:extLst>
                <a:ext uri="{FF2B5EF4-FFF2-40B4-BE49-F238E27FC236}">
                  <a16:creationId xmlns:a16="http://schemas.microsoft.com/office/drawing/2014/main" id="{57B7460F-CBEF-406F-97CE-CD9399230A29}"/>
                </a:ext>
              </a:extLst>
            </p:cNvPr>
            <p:cNvSpPr/>
            <p:nvPr/>
          </p:nvSpPr>
          <p:spPr>
            <a:xfrm>
              <a:off x="1268760" y="3995936"/>
              <a:ext cx="936104" cy="288032"/>
            </a:xfrm>
            <a:prstGeom prst="flowChartAlternateProcess">
              <a:avLst/>
            </a:prstGeom>
            <a:solidFill>
              <a:schemeClr val="bg1"/>
            </a:solidFill>
            <a:ln>
              <a:solidFill>
                <a:srgbClr val="6BBBC3"/>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170" name="グループ化 169">
              <a:extLst>
                <a:ext uri="{FF2B5EF4-FFF2-40B4-BE49-F238E27FC236}">
                  <a16:creationId xmlns:a16="http://schemas.microsoft.com/office/drawing/2014/main" id="{233B1368-1BD9-48EF-8292-A0613EB85287}"/>
                </a:ext>
              </a:extLst>
            </p:cNvPr>
            <p:cNvGrpSpPr/>
            <p:nvPr/>
          </p:nvGrpSpPr>
          <p:grpSpPr>
            <a:xfrm>
              <a:off x="1074934" y="3995936"/>
              <a:ext cx="454870" cy="288032"/>
              <a:chOff x="1074934" y="3995936"/>
              <a:chExt cx="454870" cy="288032"/>
            </a:xfrm>
            <a:effectLst/>
          </p:grpSpPr>
          <p:sp>
            <p:nvSpPr>
              <p:cNvPr id="171" name="フローチャート: 論理積ゲート 170">
                <a:extLst>
                  <a:ext uri="{FF2B5EF4-FFF2-40B4-BE49-F238E27FC236}">
                    <a16:creationId xmlns:a16="http://schemas.microsoft.com/office/drawing/2014/main" id="{51664539-DF0B-4384-ABAE-32C2032EF2B3}"/>
                  </a:ext>
                </a:extLst>
              </p:cNvPr>
              <p:cNvSpPr/>
              <p:nvPr/>
            </p:nvSpPr>
            <p:spPr>
              <a:xfrm rot="10800000">
                <a:off x="1102828" y="3995936"/>
                <a:ext cx="389116" cy="288032"/>
              </a:xfrm>
              <a:prstGeom prst="flowChartDelay">
                <a:avLst/>
              </a:prstGeom>
              <a:solidFill>
                <a:srgbClr val="6BBBC3"/>
              </a:solidFill>
              <a:ln>
                <a:solidFill>
                  <a:srgbClr val="6BBBC3"/>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172" name="正方形/長方形 171">
                <a:extLst>
                  <a:ext uri="{FF2B5EF4-FFF2-40B4-BE49-F238E27FC236}">
                    <a16:creationId xmlns:a16="http://schemas.microsoft.com/office/drawing/2014/main" id="{B32B4ED3-9793-47D5-BB4F-F973A1145DB5}"/>
                  </a:ext>
                </a:extLst>
              </p:cNvPr>
              <p:cNvSpPr/>
              <p:nvPr/>
            </p:nvSpPr>
            <p:spPr>
              <a:xfrm>
                <a:off x="1074934" y="4053774"/>
                <a:ext cx="454870" cy="159097"/>
              </a:xfrm>
              <a:prstGeom prst="rect">
                <a:avLst/>
              </a:prstGeom>
            </p:spPr>
            <p:txBody>
              <a:bodyPr wrap="none">
                <a:spAutoFit/>
              </a:bodyPr>
              <a:lstStyle/>
              <a:p>
                <a:pPr algn="ctr" eaLnBrk="1" fontAlgn="auto" hangingPunct="1">
                  <a:spcBef>
                    <a:spcPts val="0"/>
                  </a:spcBef>
                  <a:spcAft>
                    <a:spcPts val="0"/>
                  </a:spcAft>
                  <a:defRPr/>
                </a:pPr>
                <a:r>
                  <a:rPr lang="en-US" altLang="ja-JP" sz="800" dirty="0">
                    <a:latin typeface="+mn-ea"/>
                    <a:ea typeface="+mn-ea"/>
                  </a:rPr>
                  <a:t>A</a:t>
                </a:r>
                <a:r>
                  <a:rPr lang="ja-JP" altLang="en-US" sz="800" dirty="0">
                    <a:latin typeface="+mn-ea"/>
                    <a:ea typeface="+mn-ea"/>
                  </a:rPr>
                  <a:t>ランク</a:t>
                </a:r>
              </a:p>
            </p:txBody>
          </p:sp>
        </p:grpSp>
      </p:grpSp>
      <p:grpSp>
        <p:nvGrpSpPr>
          <p:cNvPr id="173" name="グループ化 172">
            <a:extLst>
              <a:ext uri="{FF2B5EF4-FFF2-40B4-BE49-F238E27FC236}">
                <a16:creationId xmlns:a16="http://schemas.microsoft.com/office/drawing/2014/main" id="{9404186B-A73B-4D9D-A9B0-C0C9E994584F}"/>
              </a:ext>
            </a:extLst>
          </p:cNvPr>
          <p:cNvGrpSpPr/>
          <p:nvPr/>
        </p:nvGrpSpPr>
        <p:grpSpPr>
          <a:xfrm>
            <a:off x="2770588" y="4138658"/>
            <a:ext cx="1296145" cy="390043"/>
            <a:chOff x="1038001" y="3995936"/>
            <a:chExt cx="1166863" cy="288032"/>
          </a:xfrm>
          <a:effectLst>
            <a:outerShdw blurRad="50800" dist="38100" dir="2700000" algn="tl" rotWithShape="0">
              <a:prstClr val="black">
                <a:alpha val="40000"/>
              </a:prstClr>
            </a:outerShdw>
          </a:effectLst>
        </p:grpSpPr>
        <p:sp>
          <p:nvSpPr>
            <p:cNvPr id="174" name="フローチャート: 代替処理 173">
              <a:extLst>
                <a:ext uri="{FF2B5EF4-FFF2-40B4-BE49-F238E27FC236}">
                  <a16:creationId xmlns:a16="http://schemas.microsoft.com/office/drawing/2014/main" id="{EFA42EC5-F587-405F-9575-89D5613E83D5}"/>
                </a:ext>
              </a:extLst>
            </p:cNvPr>
            <p:cNvSpPr/>
            <p:nvPr/>
          </p:nvSpPr>
          <p:spPr>
            <a:xfrm>
              <a:off x="1268760" y="3995936"/>
              <a:ext cx="936104" cy="288032"/>
            </a:xfrm>
            <a:prstGeom prst="flowChartAlternateProcess">
              <a:avLst/>
            </a:prstGeom>
            <a:solidFill>
              <a:schemeClr val="bg1"/>
            </a:solidFill>
            <a:ln>
              <a:solidFill>
                <a:schemeClr val="accent5">
                  <a:lumMod val="60000"/>
                  <a:lumOff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175" name="グループ化 174">
              <a:extLst>
                <a:ext uri="{FF2B5EF4-FFF2-40B4-BE49-F238E27FC236}">
                  <a16:creationId xmlns:a16="http://schemas.microsoft.com/office/drawing/2014/main" id="{7D996CEC-8AE0-4BA7-8416-AE1805F340BA}"/>
                </a:ext>
              </a:extLst>
            </p:cNvPr>
            <p:cNvGrpSpPr/>
            <p:nvPr/>
          </p:nvGrpSpPr>
          <p:grpSpPr>
            <a:xfrm>
              <a:off x="1038001" y="3995936"/>
              <a:ext cx="491463" cy="288032"/>
              <a:chOff x="1038001" y="3995936"/>
              <a:chExt cx="491463" cy="288032"/>
            </a:xfrm>
            <a:effectLst/>
          </p:grpSpPr>
          <p:sp>
            <p:nvSpPr>
              <p:cNvPr id="176" name="フローチャート: 論理積ゲート 175">
                <a:extLst>
                  <a:ext uri="{FF2B5EF4-FFF2-40B4-BE49-F238E27FC236}">
                    <a16:creationId xmlns:a16="http://schemas.microsoft.com/office/drawing/2014/main" id="{058E4AE1-43EE-418C-853C-CA01144FDBBF}"/>
                  </a:ext>
                </a:extLst>
              </p:cNvPr>
              <p:cNvSpPr/>
              <p:nvPr/>
            </p:nvSpPr>
            <p:spPr>
              <a:xfrm rot="10800000">
                <a:off x="1089175" y="3995936"/>
                <a:ext cx="389116" cy="288032"/>
              </a:xfrm>
              <a:prstGeom prst="flowChartDelay">
                <a:avLst/>
              </a:prstGeom>
              <a:solidFill>
                <a:schemeClr val="accent5">
                  <a:lumMod val="60000"/>
                  <a:lumOff val="40000"/>
                </a:schemeClr>
              </a:solidFill>
              <a:ln>
                <a:solidFill>
                  <a:schemeClr val="accent5">
                    <a:lumMod val="60000"/>
                    <a:lumOff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177" name="正方形/長方形 176">
                <a:extLst>
                  <a:ext uri="{FF2B5EF4-FFF2-40B4-BE49-F238E27FC236}">
                    <a16:creationId xmlns:a16="http://schemas.microsoft.com/office/drawing/2014/main" id="{5FC1E572-534B-4D4C-AAEF-2383E2DBBFB2}"/>
                  </a:ext>
                </a:extLst>
              </p:cNvPr>
              <p:cNvSpPr/>
              <p:nvPr/>
            </p:nvSpPr>
            <p:spPr>
              <a:xfrm>
                <a:off x="1038001" y="4053774"/>
                <a:ext cx="491463" cy="159097"/>
              </a:xfrm>
              <a:prstGeom prst="rect">
                <a:avLst/>
              </a:prstGeom>
            </p:spPr>
            <p:txBody>
              <a:bodyPr>
                <a:spAutoFit/>
              </a:bodyPr>
              <a:lstStyle/>
              <a:p>
                <a:pPr algn="ctr" eaLnBrk="1" fontAlgn="auto" hangingPunct="1">
                  <a:spcBef>
                    <a:spcPts val="0"/>
                  </a:spcBef>
                  <a:spcAft>
                    <a:spcPts val="0"/>
                  </a:spcAft>
                  <a:defRPr/>
                </a:pPr>
                <a:r>
                  <a:rPr lang="en-US" altLang="ja-JP" sz="800" dirty="0">
                    <a:latin typeface="+mn-ea"/>
                    <a:ea typeface="+mn-ea"/>
                  </a:rPr>
                  <a:t>B</a:t>
                </a:r>
                <a:r>
                  <a:rPr lang="ja-JP" altLang="en-US" sz="800" dirty="0">
                    <a:latin typeface="+mn-ea"/>
                    <a:ea typeface="+mn-ea"/>
                  </a:rPr>
                  <a:t>ランク</a:t>
                </a:r>
              </a:p>
            </p:txBody>
          </p:sp>
        </p:grpSp>
      </p:grpSp>
      <p:grpSp>
        <p:nvGrpSpPr>
          <p:cNvPr id="178" name="グループ化 177">
            <a:extLst>
              <a:ext uri="{FF2B5EF4-FFF2-40B4-BE49-F238E27FC236}">
                <a16:creationId xmlns:a16="http://schemas.microsoft.com/office/drawing/2014/main" id="{2B82A209-2F22-40EE-A2D6-4D02D75429D3}"/>
              </a:ext>
            </a:extLst>
          </p:cNvPr>
          <p:cNvGrpSpPr/>
          <p:nvPr/>
        </p:nvGrpSpPr>
        <p:grpSpPr>
          <a:xfrm>
            <a:off x="4098444" y="4138658"/>
            <a:ext cx="1261531" cy="390043"/>
            <a:chOff x="1069164" y="3995936"/>
            <a:chExt cx="1135700" cy="288032"/>
          </a:xfrm>
          <a:effectLst>
            <a:outerShdw blurRad="50800" dist="38100" dir="2700000" algn="tl" rotWithShape="0">
              <a:prstClr val="black">
                <a:alpha val="40000"/>
              </a:prstClr>
            </a:outerShdw>
          </a:effectLst>
        </p:grpSpPr>
        <p:sp>
          <p:nvSpPr>
            <p:cNvPr id="179" name="フローチャート: 代替処理 178">
              <a:extLst>
                <a:ext uri="{FF2B5EF4-FFF2-40B4-BE49-F238E27FC236}">
                  <a16:creationId xmlns:a16="http://schemas.microsoft.com/office/drawing/2014/main" id="{7797C251-6C62-49A1-B1FF-843EEB446C96}"/>
                </a:ext>
              </a:extLst>
            </p:cNvPr>
            <p:cNvSpPr/>
            <p:nvPr/>
          </p:nvSpPr>
          <p:spPr>
            <a:xfrm>
              <a:off x="1268760" y="3995936"/>
              <a:ext cx="936104" cy="288032"/>
            </a:xfrm>
            <a:prstGeom prst="flowChartAlternateProcess">
              <a:avLst/>
            </a:prstGeom>
            <a:solidFill>
              <a:schemeClr val="bg1"/>
            </a:solidFill>
            <a:ln>
              <a:solidFill>
                <a:schemeClr val="accent5">
                  <a:lumMod val="40000"/>
                  <a:lumOff val="6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180" name="グループ化 179">
              <a:extLst>
                <a:ext uri="{FF2B5EF4-FFF2-40B4-BE49-F238E27FC236}">
                  <a16:creationId xmlns:a16="http://schemas.microsoft.com/office/drawing/2014/main" id="{1258DAD9-F396-4DE4-B33D-BF0A0CE33074}"/>
                </a:ext>
              </a:extLst>
            </p:cNvPr>
            <p:cNvGrpSpPr/>
            <p:nvPr/>
          </p:nvGrpSpPr>
          <p:grpSpPr>
            <a:xfrm>
              <a:off x="1069164" y="3995936"/>
              <a:ext cx="466415" cy="288032"/>
              <a:chOff x="1069164" y="3995936"/>
              <a:chExt cx="466415" cy="288032"/>
            </a:xfrm>
            <a:effectLst/>
          </p:grpSpPr>
          <p:sp>
            <p:nvSpPr>
              <p:cNvPr id="181" name="フローチャート: 論理積ゲート 180">
                <a:extLst>
                  <a:ext uri="{FF2B5EF4-FFF2-40B4-BE49-F238E27FC236}">
                    <a16:creationId xmlns:a16="http://schemas.microsoft.com/office/drawing/2014/main" id="{7BFC4FB5-DE15-45D3-96D0-2001AEDD82D1}"/>
                  </a:ext>
                </a:extLst>
              </p:cNvPr>
              <p:cNvSpPr/>
              <p:nvPr/>
            </p:nvSpPr>
            <p:spPr>
              <a:xfrm rot="10800000">
                <a:off x="1102828" y="3995936"/>
                <a:ext cx="389116" cy="288032"/>
              </a:xfrm>
              <a:prstGeom prst="flowChartDelay">
                <a:avLst/>
              </a:prstGeom>
              <a:solidFill>
                <a:schemeClr val="accent5">
                  <a:lumMod val="40000"/>
                  <a:lumOff val="60000"/>
                </a:schemeClr>
              </a:solidFill>
              <a:ln>
                <a:solidFill>
                  <a:schemeClr val="accent5">
                    <a:lumMod val="40000"/>
                    <a:lumOff val="6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182" name="正方形/長方形 181">
                <a:extLst>
                  <a:ext uri="{FF2B5EF4-FFF2-40B4-BE49-F238E27FC236}">
                    <a16:creationId xmlns:a16="http://schemas.microsoft.com/office/drawing/2014/main" id="{91A8D7CB-CDC9-4F31-9D89-2AEB627E9B4A}"/>
                  </a:ext>
                </a:extLst>
              </p:cNvPr>
              <p:cNvSpPr/>
              <p:nvPr/>
            </p:nvSpPr>
            <p:spPr>
              <a:xfrm>
                <a:off x="1069164" y="4053774"/>
                <a:ext cx="466415" cy="159097"/>
              </a:xfrm>
              <a:prstGeom prst="rect">
                <a:avLst/>
              </a:prstGeom>
            </p:spPr>
            <p:txBody>
              <a:bodyPr wrap="none">
                <a:spAutoFit/>
              </a:bodyPr>
              <a:lstStyle/>
              <a:p>
                <a:pPr algn="ctr" eaLnBrk="1" fontAlgn="auto" hangingPunct="1">
                  <a:spcBef>
                    <a:spcPts val="0"/>
                  </a:spcBef>
                  <a:spcAft>
                    <a:spcPts val="0"/>
                  </a:spcAft>
                  <a:defRPr/>
                </a:pPr>
                <a:r>
                  <a:rPr lang="en-US" altLang="ja-JP" sz="800" dirty="0">
                    <a:latin typeface="+mn-ea"/>
                    <a:ea typeface="+mn-ea"/>
                  </a:rPr>
                  <a:t>C</a:t>
                </a:r>
                <a:r>
                  <a:rPr lang="ja-JP" altLang="en-US" sz="800" dirty="0">
                    <a:latin typeface="+mn-ea"/>
                    <a:ea typeface="+mn-ea"/>
                  </a:rPr>
                  <a:t>ランク</a:t>
                </a:r>
              </a:p>
            </p:txBody>
          </p:sp>
        </p:grpSp>
      </p:grpSp>
      <p:grpSp>
        <p:nvGrpSpPr>
          <p:cNvPr id="183" name="グループ化 182">
            <a:extLst>
              <a:ext uri="{FF2B5EF4-FFF2-40B4-BE49-F238E27FC236}">
                <a16:creationId xmlns:a16="http://schemas.microsoft.com/office/drawing/2014/main" id="{2FE7F9DA-6E2C-4BC6-92F6-7EAE57D9D3BA}"/>
              </a:ext>
            </a:extLst>
          </p:cNvPr>
          <p:cNvGrpSpPr/>
          <p:nvPr/>
        </p:nvGrpSpPr>
        <p:grpSpPr>
          <a:xfrm>
            <a:off x="5423227" y="4138658"/>
            <a:ext cx="1243186" cy="390043"/>
            <a:chOff x="1085678" y="3995936"/>
            <a:chExt cx="1119186" cy="288032"/>
          </a:xfrm>
          <a:effectLst>
            <a:outerShdw blurRad="50800" dist="38100" dir="2700000" algn="tl" rotWithShape="0">
              <a:prstClr val="black">
                <a:alpha val="40000"/>
              </a:prstClr>
            </a:outerShdw>
          </a:effectLst>
        </p:grpSpPr>
        <p:sp>
          <p:nvSpPr>
            <p:cNvPr id="184" name="フローチャート: 代替処理 183">
              <a:extLst>
                <a:ext uri="{FF2B5EF4-FFF2-40B4-BE49-F238E27FC236}">
                  <a16:creationId xmlns:a16="http://schemas.microsoft.com/office/drawing/2014/main" id="{0981C059-FEFD-4D39-9F8D-171DB0823A52}"/>
                </a:ext>
              </a:extLst>
            </p:cNvPr>
            <p:cNvSpPr/>
            <p:nvPr/>
          </p:nvSpPr>
          <p:spPr>
            <a:xfrm>
              <a:off x="1268760" y="3995936"/>
              <a:ext cx="936104" cy="288032"/>
            </a:xfrm>
            <a:prstGeom prst="flowChartAlternateProcess">
              <a:avLst/>
            </a:prstGeom>
            <a:solidFill>
              <a:schemeClr val="bg1"/>
            </a:solidFill>
            <a:ln>
              <a:solidFill>
                <a:schemeClr val="accent5">
                  <a:lumMod val="20000"/>
                  <a:lumOff val="8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185" name="グループ化 184">
              <a:extLst>
                <a:ext uri="{FF2B5EF4-FFF2-40B4-BE49-F238E27FC236}">
                  <a16:creationId xmlns:a16="http://schemas.microsoft.com/office/drawing/2014/main" id="{69D3D59C-82DB-48AC-8BCC-E15A5E450E3C}"/>
                </a:ext>
              </a:extLst>
            </p:cNvPr>
            <p:cNvGrpSpPr/>
            <p:nvPr/>
          </p:nvGrpSpPr>
          <p:grpSpPr>
            <a:xfrm>
              <a:off x="1085678" y="3995936"/>
              <a:ext cx="474314" cy="288032"/>
              <a:chOff x="1085678" y="3995936"/>
              <a:chExt cx="474314" cy="288032"/>
            </a:xfrm>
            <a:effectLst/>
          </p:grpSpPr>
          <p:sp>
            <p:nvSpPr>
              <p:cNvPr id="186" name="フローチャート: 論理積ゲート 185">
                <a:extLst>
                  <a:ext uri="{FF2B5EF4-FFF2-40B4-BE49-F238E27FC236}">
                    <a16:creationId xmlns:a16="http://schemas.microsoft.com/office/drawing/2014/main" id="{3478956B-109C-4266-8F39-FC43826E8B0C}"/>
                  </a:ext>
                </a:extLst>
              </p:cNvPr>
              <p:cNvSpPr/>
              <p:nvPr/>
            </p:nvSpPr>
            <p:spPr>
              <a:xfrm rot="10800000">
                <a:off x="1102828" y="3995936"/>
                <a:ext cx="389116" cy="288032"/>
              </a:xfrm>
              <a:prstGeom prst="flowChartDelay">
                <a:avLst/>
              </a:prstGeom>
              <a:solidFill>
                <a:schemeClr val="accent5">
                  <a:lumMod val="20000"/>
                  <a:lumOff val="80000"/>
                </a:schemeClr>
              </a:solidFill>
              <a:ln>
                <a:solidFill>
                  <a:schemeClr val="accent5">
                    <a:lumMod val="20000"/>
                    <a:lumOff val="8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187" name="正方形/長方形 186">
                <a:extLst>
                  <a:ext uri="{FF2B5EF4-FFF2-40B4-BE49-F238E27FC236}">
                    <a16:creationId xmlns:a16="http://schemas.microsoft.com/office/drawing/2014/main" id="{EF53734B-E015-421A-8DDF-9F09222B8F45}"/>
                  </a:ext>
                </a:extLst>
              </p:cNvPr>
              <p:cNvSpPr/>
              <p:nvPr/>
            </p:nvSpPr>
            <p:spPr>
              <a:xfrm>
                <a:off x="1085678" y="4053542"/>
                <a:ext cx="474314" cy="159097"/>
              </a:xfrm>
              <a:prstGeom prst="rect">
                <a:avLst/>
              </a:prstGeom>
            </p:spPr>
            <p:txBody>
              <a:bodyPr>
                <a:spAutoFit/>
              </a:bodyPr>
              <a:lstStyle/>
              <a:p>
                <a:pPr algn="ctr" eaLnBrk="1" fontAlgn="auto" hangingPunct="1">
                  <a:spcBef>
                    <a:spcPts val="0"/>
                  </a:spcBef>
                  <a:spcAft>
                    <a:spcPts val="0"/>
                  </a:spcAft>
                  <a:defRPr/>
                </a:pPr>
                <a:r>
                  <a:rPr lang="en-US" altLang="ja-JP" sz="800" dirty="0">
                    <a:latin typeface="+mn-ea"/>
                    <a:ea typeface="+mn-ea"/>
                  </a:rPr>
                  <a:t>D</a:t>
                </a:r>
                <a:r>
                  <a:rPr lang="ja-JP" altLang="en-US" sz="800" dirty="0">
                    <a:latin typeface="+mn-ea"/>
                    <a:ea typeface="+mn-ea"/>
                  </a:rPr>
                  <a:t>ランク</a:t>
                </a:r>
              </a:p>
            </p:txBody>
          </p:sp>
        </p:grpSp>
      </p:grpSp>
      <p:grpSp>
        <p:nvGrpSpPr>
          <p:cNvPr id="188" name="グループ化 187">
            <a:extLst>
              <a:ext uri="{FF2B5EF4-FFF2-40B4-BE49-F238E27FC236}">
                <a16:creationId xmlns:a16="http://schemas.microsoft.com/office/drawing/2014/main" id="{4AD93CB5-BBE7-443C-9460-B16CDFD7252E}"/>
              </a:ext>
            </a:extLst>
          </p:cNvPr>
          <p:cNvGrpSpPr/>
          <p:nvPr/>
        </p:nvGrpSpPr>
        <p:grpSpPr>
          <a:xfrm>
            <a:off x="1497434" y="4669816"/>
            <a:ext cx="1255120" cy="390043"/>
            <a:chOff x="1074934" y="3995936"/>
            <a:chExt cx="1129930" cy="288032"/>
          </a:xfrm>
          <a:effectLst>
            <a:outerShdw blurRad="50800" dist="38100" dir="2700000" algn="tl" rotWithShape="0">
              <a:prstClr val="black">
                <a:alpha val="40000"/>
              </a:prstClr>
            </a:outerShdw>
          </a:effectLst>
        </p:grpSpPr>
        <p:sp>
          <p:nvSpPr>
            <p:cNvPr id="189" name="フローチャート: 代替処理 188">
              <a:extLst>
                <a:ext uri="{FF2B5EF4-FFF2-40B4-BE49-F238E27FC236}">
                  <a16:creationId xmlns:a16="http://schemas.microsoft.com/office/drawing/2014/main" id="{A89E4553-1B7D-467E-9139-A6545885A2DF}"/>
                </a:ext>
              </a:extLst>
            </p:cNvPr>
            <p:cNvSpPr/>
            <p:nvPr/>
          </p:nvSpPr>
          <p:spPr>
            <a:xfrm>
              <a:off x="1268760" y="3995936"/>
              <a:ext cx="936104" cy="288032"/>
            </a:xfrm>
            <a:prstGeom prst="flowChartAlternateProcess">
              <a:avLst/>
            </a:prstGeom>
            <a:solidFill>
              <a:schemeClr val="bg1"/>
            </a:solidFill>
            <a:ln>
              <a:solidFill>
                <a:srgbClr val="6BBBC3"/>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190" name="グループ化 189">
              <a:extLst>
                <a:ext uri="{FF2B5EF4-FFF2-40B4-BE49-F238E27FC236}">
                  <a16:creationId xmlns:a16="http://schemas.microsoft.com/office/drawing/2014/main" id="{971A688B-4EC0-4544-B632-46CEF9EF6045}"/>
                </a:ext>
              </a:extLst>
            </p:cNvPr>
            <p:cNvGrpSpPr/>
            <p:nvPr/>
          </p:nvGrpSpPr>
          <p:grpSpPr>
            <a:xfrm>
              <a:off x="1074934" y="3995936"/>
              <a:ext cx="454870" cy="288032"/>
              <a:chOff x="1074934" y="3995936"/>
              <a:chExt cx="454870" cy="288032"/>
            </a:xfrm>
            <a:effectLst/>
          </p:grpSpPr>
          <p:sp>
            <p:nvSpPr>
              <p:cNvPr id="191" name="フローチャート: 論理積ゲート 190">
                <a:extLst>
                  <a:ext uri="{FF2B5EF4-FFF2-40B4-BE49-F238E27FC236}">
                    <a16:creationId xmlns:a16="http://schemas.microsoft.com/office/drawing/2014/main" id="{E11138B7-71F7-4231-B722-9A587345082A}"/>
                  </a:ext>
                </a:extLst>
              </p:cNvPr>
              <p:cNvSpPr/>
              <p:nvPr/>
            </p:nvSpPr>
            <p:spPr>
              <a:xfrm rot="10800000">
                <a:off x="1102828" y="3995936"/>
                <a:ext cx="389116" cy="288032"/>
              </a:xfrm>
              <a:prstGeom prst="flowChartDelay">
                <a:avLst/>
              </a:prstGeom>
              <a:solidFill>
                <a:srgbClr val="6BBBC3"/>
              </a:solidFill>
              <a:ln>
                <a:solidFill>
                  <a:srgbClr val="6BBBC3"/>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192" name="正方形/長方形 191">
                <a:extLst>
                  <a:ext uri="{FF2B5EF4-FFF2-40B4-BE49-F238E27FC236}">
                    <a16:creationId xmlns:a16="http://schemas.microsoft.com/office/drawing/2014/main" id="{3421D15B-7B5E-4627-B630-3A625AAED5B7}"/>
                  </a:ext>
                </a:extLst>
              </p:cNvPr>
              <p:cNvSpPr/>
              <p:nvPr/>
            </p:nvSpPr>
            <p:spPr>
              <a:xfrm>
                <a:off x="1074934" y="4053774"/>
                <a:ext cx="454870" cy="159097"/>
              </a:xfrm>
              <a:prstGeom prst="rect">
                <a:avLst/>
              </a:prstGeom>
            </p:spPr>
            <p:txBody>
              <a:bodyPr wrap="none">
                <a:spAutoFit/>
              </a:bodyPr>
              <a:lstStyle/>
              <a:p>
                <a:pPr algn="ctr" eaLnBrk="1" fontAlgn="auto" hangingPunct="1">
                  <a:spcBef>
                    <a:spcPts val="0"/>
                  </a:spcBef>
                  <a:spcAft>
                    <a:spcPts val="0"/>
                  </a:spcAft>
                  <a:defRPr/>
                </a:pPr>
                <a:r>
                  <a:rPr lang="en-US" altLang="ja-JP" sz="800" dirty="0">
                    <a:latin typeface="+mn-ea"/>
                    <a:ea typeface="+mn-ea"/>
                  </a:rPr>
                  <a:t>A</a:t>
                </a:r>
                <a:r>
                  <a:rPr lang="ja-JP" altLang="en-US" sz="800" dirty="0">
                    <a:latin typeface="+mn-ea"/>
                    <a:ea typeface="+mn-ea"/>
                  </a:rPr>
                  <a:t>ランク</a:t>
                </a:r>
              </a:p>
            </p:txBody>
          </p:sp>
        </p:grpSp>
      </p:grpSp>
      <p:grpSp>
        <p:nvGrpSpPr>
          <p:cNvPr id="193" name="グループ化 192">
            <a:extLst>
              <a:ext uri="{FF2B5EF4-FFF2-40B4-BE49-F238E27FC236}">
                <a16:creationId xmlns:a16="http://schemas.microsoft.com/office/drawing/2014/main" id="{B4AC28F2-32DC-40FD-ADBA-36D03ED56628}"/>
              </a:ext>
            </a:extLst>
          </p:cNvPr>
          <p:cNvGrpSpPr/>
          <p:nvPr/>
        </p:nvGrpSpPr>
        <p:grpSpPr>
          <a:xfrm>
            <a:off x="2770588" y="4658328"/>
            <a:ext cx="1296145" cy="390043"/>
            <a:chOff x="1038001" y="3995936"/>
            <a:chExt cx="1166863" cy="288032"/>
          </a:xfrm>
          <a:effectLst>
            <a:outerShdw blurRad="50800" dist="38100" dir="2700000" algn="tl" rotWithShape="0">
              <a:prstClr val="black">
                <a:alpha val="40000"/>
              </a:prstClr>
            </a:outerShdw>
          </a:effectLst>
        </p:grpSpPr>
        <p:sp>
          <p:nvSpPr>
            <p:cNvPr id="194" name="フローチャート: 代替処理 193">
              <a:extLst>
                <a:ext uri="{FF2B5EF4-FFF2-40B4-BE49-F238E27FC236}">
                  <a16:creationId xmlns:a16="http://schemas.microsoft.com/office/drawing/2014/main" id="{806F3C14-C6A2-4E97-BA37-5B852F789729}"/>
                </a:ext>
              </a:extLst>
            </p:cNvPr>
            <p:cNvSpPr/>
            <p:nvPr/>
          </p:nvSpPr>
          <p:spPr>
            <a:xfrm>
              <a:off x="1268760" y="3995936"/>
              <a:ext cx="936104" cy="288032"/>
            </a:xfrm>
            <a:prstGeom prst="flowChartAlternateProcess">
              <a:avLst/>
            </a:prstGeom>
            <a:solidFill>
              <a:schemeClr val="bg1"/>
            </a:solidFill>
            <a:ln>
              <a:solidFill>
                <a:schemeClr val="accent5">
                  <a:lumMod val="60000"/>
                  <a:lumOff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195" name="グループ化 194">
              <a:extLst>
                <a:ext uri="{FF2B5EF4-FFF2-40B4-BE49-F238E27FC236}">
                  <a16:creationId xmlns:a16="http://schemas.microsoft.com/office/drawing/2014/main" id="{92F4BCCB-1C9B-4D1A-9A79-7D42B1F1A399}"/>
                </a:ext>
              </a:extLst>
            </p:cNvPr>
            <p:cNvGrpSpPr/>
            <p:nvPr/>
          </p:nvGrpSpPr>
          <p:grpSpPr>
            <a:xfrm>
              <a:off x="1038001" y="3995936"/>
              <a:ext cx="491463" cy="288032"/>
              <a:chOff x="1038001" y="3995936"/>
              <a:chExt cx="491463" cy="288032"/>
            </a:xfrm>
            <a:effectLst/>
          </p:grpSpPr>
          <p:sp>
            <p:nvSpPr>
              <p:cNvPr id="196" name="フローチャート: 論理積ゲート 195">
                <a:extLst>
                  <a:ext uri="{FF2B5EF4-FFF2-40B4-BE49-F238E27FC236}">
                    <a16:creationId xmlns:a16="http://schemas.microsoft.com/office/drawing/2014/main" id="{3A45D98B-2DAB-4531-A0C2-F6EDFE2DD650}"/>
                  </a:ext>
                </a:extLst>
              </p:cNvPr>
              <p:cNvSpPr/>
              <p:nvPr/>
            </p:nvSpPr>
            <p:spPr>
              <a:xfrm rot="10800000">
                <a:off x="1089175" y="3995936"/>
                <a:ext cx="389116" cy="288032"/>
              </a:xfrm>
              <a:prstGeom prst="flowChartDelay">
                <a:avLst/>
              </a:prstGeom>
              <a:solidFill>
                <a:schemeClr val="accent5">
                  <a:lumMod val="60000"/>
                  <a:lumOff val="40000"/>
                </a:schemeClr>
              </a:solidFill>
              <a:ln>
                <a:solidFill>
                  <a:schemeClr val="accent5">
                    <a:lumMod val="60000"/>
                    <a:lumOff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197" name="正方形/長方形 196">
                <a:extLst>
                  <a:ext uri="{FF2B5EF4-FFF2-40B4-BE49-F238E27FC236}">
                    <a16:creationId xmlns:a16="http://schemas.microsoft.com/office/drawing/2014/main" id="{14D16A72-13AF-4231-982F-FC3B78784C7A}"/>
                  </a:ext>
                </a:extLst>
              </p:cNvPr>
              <p:cNvSpPr/>
              <p:nvPr/>
            </p:nvSpPr>
            <p:spPr>
              <a:xfrm>
                <a:off x="1038001" y="4053774"/>
                <a:ext cx="491463" cy="159097"/>
              </a:xfrm>
              <a:prstGeom prst="rect">
                <a:avLst/>
              </a:prstGeom>
            </p:spPr>
            <p:txBody>
              <a:bodyPr>
                <a:spAutoFit/>
              </a:bodyPr>
              <a:lstStyle/>
              <a:p>
                <a:pPr algn="ctr" eaLnBrk="1" fontAlgn="auto" hangingPunct="1">
                  <a:spcBef>
                    <a:spcPts val="0"/>
                  </a:spcBef>
                  <a:spcAft>
                    <a:spcPts val="0"/>
                  </a:spcAft>
                  <a:defRPr/>
                </a:pPr>
                <a:r>
                  <a:rPr lang="en-US" altLang="ja-JP" sz="800" dirty="0">
                    <a:latin typeface="+mn-ea"/>
                    <a:ea typeface="+mn-ea"/>
                  </a:rPr>
                  <a:t>B</a:t>
                </a:r>
                <a:r>
                  <a:rPr lang="ja-JP" altLang="en-US" sz="800" dirty="0">
                    <a:latin typeface="+mn-ea"/>
                    <a:ea typeface="+mn-ea"/>
                  </a:rPr>
                  <a:t>ランク</a:t>
                </a:r>
              </a:p>
            </p:txBody>
          </p:sp>
        </p:grpSp>
      </p:grpSp>
      <p:grpSp>
        <p:nvGrpSpPr>
          <p:cNvPr id="198" name="グループ化 197">
            <a:extLst>
              <a:ext uri="{FF2B5EF4-FFF2-40B4-BE49-F238E27FC236}">
                <a16:creationId xmlns:a16="http://schemas.microsoft.com/office/drawing/2014/main" id="{628E91FD-2909-4463-BC94-48AF89AA04BC}"/>
              </a:ext>
            </a:extLst>
          </p:cNvPr>
          <p:cNvGrpSpPr/>
          <p:nvPr/>
        </p:nvGrpSpPr>
        <p:grpSpPr>
          <a:xfrm>
            <a:off x="4098444" y="4658328"/>
            <a:ext cx="1261531" cy="390043"/>
            <a:chOff x="1069164" y="3995936"/>
            <a:chExt cx="1135700" cy="288032"/>
          </a:xfrm>
          <a:effectLst>
            <a:outerShdw blurRad="50800" dist="38100" dir="2700000" algn="tl" rotWithShape="0">
              <a:prstClr val="black">
                <a:alpha val="40000"/>
              </a:prstClr>
            </a:outerShdw>
          </a:effectLst>
        </p:grpSpPr>
        <p:sp>
          <p:nvSpPr>
            <p:cNvPr id="199" name="フローチャート: 代替処理 198">
              <a:extLst>
                <a:ext uri="{FF2B5EF4-FFF2-40B4-BE49-F238E27FC236}">
                  <a16:creationId xmlns:a16="http://schemas.microsoft.com/office/drawing/2014/main" id="{3C017564-B211-4290-A032-3BC000067A76}"/>
                </a:ext>
              </a:extLst>
            </p:cNvPr>
            <p:cNvSpPr/>
            <p:nvPr/>
          </p:nvSpPr>
          <p:spPr>
            <a:xfrm>
              <a:off x="1268760" y="3995936"/>
              <a:ext cx="936104" cy="288032"/>
            </a:xfrm>
            <a:prstGeom prst="flowChartAlternateProcess">
              <a:avLst/>
            </a:prstGeom>
            <a:solidFill>
              <a:schemeClr val="bg1"/>
            </a:solidFill>
            <a:ln>
              <a:solidFill>
                <a:schemeClr val="accent5">
                  <a:lumMod val="40000"/>
                  <a:lumOff val="6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200" name="グループ化 199">
              <a:extLst>
                <a:ext uri="{FF2B5EF4-FFF2-40B4-BE49-F238E27FC236}">
                  <a16:creationId xmlns:a16="http://schemas.microsoft.com/office/drawing/2014/main" id="{3632D0A4-437C-4777-B515-68872537C202}"/>
                </a:ext>
              </a:extLst>
            </p:cNvPr>
            <p:cNvGrpSpPr/>
            <p:nvPr/>
          </p:nvGrpSpPr>
          <p:grpSpPr>
            <a:xfrm>
              <a:off x="1069164" y="3995936"/>
              <a:ext cx="466415" cy="288032"/>
              <a:chOff x="1069164" y="3995936"/>
              <a:chExt cx="466415" cy="288032"/>
            </a:xfrm>
            <a:effectLst/>
          </p:grpSpPr>
          <p:sp>
            <p:nvSpPr>
              <p:cNvPr id="201" name="フローチャート: 論理積ゲート 200">
                <a:extLst>
                  <a:ext uri="{FF2B5EF4-FFF2-40B4-BE49-F238E27FC236}">
                    <a16:creationId xmlns:a16="http://schemas.microsoft.com/office/drawing/2014/main" id="{963C513B-2F37-4B2D-A9E6-D54091F4B59A}"/>
                  </a:ext>
                </a:extLst>
              </p:cNvPr>
              <p:cNvSpPr/>
              <p:nvPr/>
            </p:nvSpPr>
            <p:spPr>
              <a:xfrm rot="10800000">
                <a:off x="1102828" y="3995936"/>
                <a:ext cx="389116" cy="288032"/>
              </a:xfrm>
              <a:prstGeom prst="flowChartDelay">
                <a:avLst/>
              </a:prstGeom>
              <a:solidFill>
                <a:schemeClr val="accent5">
                  <a:lumMod val="40000"/>
                  <a:lumOff val="60000"/>
                </a:schemeClr>
              </a:solidFill>
              <a:ln>
                <a:solidFill>
                  <a:schemeClr val="accent5">
                    <a:lumMod val="40000"/>
                    <a:lumOff val="6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202" name="正方形/長方形 201">
                <a:extLst>
                  <a:ext uri="{FF2B5EF4-FFF2-40B4-BE49-F238E27FC236}">
                    <a16:creationId xmlns:a16="http://schemas.microsoft.com/office/drawing/2014/main" id="{02C370C1-F823-44C2-A95A-352BDCE29084}"/>
                  </a:ext>
                </a:extLst>
              </p:cNvPr>
              <p:cNvSpPr/>
              <p:nvPr/>
            </p:nvSpPr>
            <p:spPr>
              <a:xfrm>
                <a:off x="1069164" y="4053774"/>
                <a:ext cx="466415" cy="159097"/>
              </a:xfrm>
              <a:prstGeom prst="rect">
                <a:avLst/>
              </a:prstGeom>
            </p:spPr>
            <p:txBody>
              <a:bodyPr wrap="none">
                <a:spAutoFit/>
              </a:bodyPr>
              <a:lstStyle/>
              <a:p>
                <a:pPr algn="ctr" eaLnBrk="1" fontAlgn="auto" hangingPunct="1">
                  <a:spcBef>
                    <a:spcPts val="0"/>
                  </a:spcBef>
                  <a:spcAft>
                    <a:spcPts val="0"/>
                  </a:spcAft>
                  <a:defRPr/>
                </a:pPr>
                <a:r>
                  <a:rPr lang="en-US" altLang="ja-JP" sz="800" dirty="0">
                    <a:latin typeface="+mn-ea"/>
                    <a:ea typeface="+mn-ea"/>
                  </a:rPr>
                  <a:t>C</a:t>
                </a:r>
                <a:r>
                  <a:rPr lang="ja-JP" altLang="en-US" sz="800" dirty="0">
                    <a:latin typeface="+mn-ea"/>
                    <a:ea typeface="+mn-ea"/>
                  </a:rPr>
                  <a:t>ランク</a:t>
                </a:r>
              </a:p>
            </p:txBody>
          </p:sp>
        </p:grpSp>
      </p:grpSp>
      <p:grpSp>
        <p:nvGrpSpPr>
          <p:cNvPr id="203" name="グループ化 202">
            <a:extLst>
              <a:ext uri="{FF2B5EF4-FFF2-40B4-BE49-F238E27FC236}">
                <a16:creationId xmlns:a16="http://schemas.microsoft.com/office/drawing/2014/main" id="{557B7B40-E773-4289-A281-6CE478D0BE12}"/>
              </a:ext>
            </a:extLst>
          </p:cNvPr>
          <p:cNvGrpSpPr/>
          <p:nvPr/>
        </p:nvGrpSpPr>
        <p:grpSpPr>
          <a:xfrm>
            <a:off x="5423227" y="4658328"/>
            <a:ext cx="1243186" cy="390043"/>
            <a:chOff x="1085678" y="3995936"/>
            <a:chExt cx="1119186" cy="288032"/>
          </a:xfrm>
          <a:effectLst>
            <a:outerShdw blurRad="50800" dist="38100" dir="2700000" algn="tl" rotWithShape="0">
              <a:prstClr val="black">
                <a:alpha val="40000"/>
              </a:prstClr>
            </a:outerShdw>
          </a:effectLst>
        </p:grpSpPr>
        <p:sp>
          <p:nvSpPr>
            <p:cNvPr id="204" name="フローチャート: 代替処理 203">
              <a:extLst>
                <a:ext uri="{FF2B5EF4-FFF2-40B4-BE49-F238E27FC236}">
                  <a16:creationId xmlns:a16="http://schemas.microsoft.com/office/drawing/2014/main" id="{AE063766-F357-42FA-8751-A17911EA1D0E}"/>
                </a:ext>
              </a:extLst>
            </p:cNvPr>
            <p:cNvSpPr/>
            <p:nvPr/>
          </p:nvSpPr>
          <p:spPr>
            <a:xfrm>
              <a:off x="1268760" y="3995936"/>
              <a:ext cx="936104" cy="288032"/>
            </a:xfrm>
            <a:prstGeom prst="flowChartAlternateProcess">
              <a:avLst/>
            </a:prstGeom>
            <a:solidFill>
              <a:schemeClr val="bg1"/>
            </a:solidFill>
            <a:ln>
              <a:solidFill>
                <a:schemeClr val="accent5">
                  <a:lumMod val="20000"/>
                  <a:lumOff val="8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205" name="グループ化 204">
              <a:extLst>
                <a:ext uri="{FF2B5EF4-FFF2-40B4-BE49-F238E27FC236}">
                  <a16:creationId xmlns:a16="http://schemas.microsoft.com/office/drawing/2014/main" id="{879EC4B0-8149-48DD-963B-DDBEBAD16CF4}"/>
                </a:ext>
              </a:extLst>
            </p:cNvPr>
            <p:cNvGrpSpPr/>
            <p:nvPr/>
          </p:nvGrpSpPr>
          <p:grpSpPr>
            <a:xfrm>
              <a:off x="1085678" y="3995936"/>
              <a:ext cx="474314" cy="288032"/>
              <a:chOff x="1085678" y="3995936"/>
              <a:chExt cx="474314" cy="288032"/>
            </a:xfrm>
            <a:effectLst/>
          </p:grpSpPr>
          <p:sp>
            <p:nvSpPr>
              <p:cNvPr id="206" name="フローチャート: 論理積ゲート 205">
                <a:extLst>
                  <a:ext uri="{FF2B5EF4-FFF2-40B4-BE49-F238E27FC236}">
                    <a16:creationId xmlns:a16="http://schemas.microsoft.com/office/drawing/2014/main" id="{B7569DBA-562B-45FC-B0C4-FBEE7248935C}"/>
                  </a:ext>
                </a:extLst>
              </p:cNvPr>
              <p:cNvSpPr/>
              <p:nvPr/>
            </p:nvSpPr>
            <p:spPr>
              <a:xfrm rot="10800000">
                <a:off x="1102828" y="3995936"/>
                <a:ext cx="389116" cy="288032"/>
              </a:xfrm>
              <a:prstGeom prst="flowChartDelay">
                <a:avLst/>
              </a:prstGeom>
              <a:solidFill>
                <a:schemeClr val="accent5">
                  <a:lumMod val="20000"/>
                  <a:lumOff val="80000"/>
                </a:schemeClr>
              </a:solidFill>
              <a:ln>
                <a:solidFill>
                  <a:schemeClr val="accent5">
                    <a:lumMod val="20000"/>
                    <a:lumOff val="8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207" name="正方形/長方形 206">
                <a:extLst>
                  <a:ext uri="{FF2B5EF4-FFF2-40B4-BE49-F238E27FC236}">
                    <a16:creationId xmlns:a16="http://schemas.microsoft.com/office/drawing/2014/main" id="{35FAB8A8-172B-4516-862B-3413AA39503D}"/>
                  </a:ext>
                </a:extLst>
              </p:cNvPr>
              <p:cNvSpPr/>
              <p:nvPr/>
            </p:nvSpPr>
            <p:spPr>
              <a:xfrm>
                <a:off x="1085678" y="4053542"/>
                <a:ext cx="474314" cy="159097"/>
              </a:xfrm>
              <a:prstGeom prst="rect">
                <a:avLst/>
              </a:prstGeom>
            </p:spPr>
            <p:txBody>
              <a:bodyPr>
                <a:spAutoFit/>
              </a:bodyPr>
              <a:lstStyle/>
              <a:p>
                <a:pPr algn="ctr" eaLnBrk="1" fontAlgn="auto" hangingPunct="1">
                  <a:spcBef>
                    <a:spcPts val="0"/>
                  </a:spcBef>
                  <a:spcAft>
                    <a:spcPts val="0"/>
                  </a:spcAft>
                  <a:defRPr/>
                </a:pPr>
                <a:r>
                  <a:rPr lang="en-US" altLang="ja-JP" sz="800" dirty="0">
                    <a:latin typeface="+mn-ea"/>
                    <a:ea typeface="+mn-ea"/>
                  </a:rPr>
                  <a:t>D</a:t>
                </a:r>
                <a:r>
                  <a:rPr lang="ja-JP" altLang="en-US" sz="800" dirty="0">
                    <a:latin typeface="+mn-ea"/>
                    <a:ea typeface="+mn-ea"/>
                  </a:rPr>
                  <a:t>ランク</a:t>
                </a:r>
              </a:p>
            </p:txBody>
          </p:sp>
        </p:grpSp>
      </p:grpSp>
      <p:grpSp>
        <p:nvGrpSpPr>
          <p:cNvPr id="208" name="グループ化 207">
            <a:extLst>
              <a:ext uri="{FF2B5EF4-FFF2-40B4-BE49-F238E27FC236}">
                <a16:creationId xmlns:a16="http://schemas.microsoft.com/office/drawing/2014/main" id="{A6FAE3C7-209D-466F-8C33-D66D691EA3E0}"/>
              </a:ext>
            </a:extLst>
          </p:cNvPr>
          <p:cNvGrpSpPr/>
          <p:nvPr/>
        </p:nvGrpSpPr>
        <p:grpSpPr>
          <a:xfrm>
            <a:off x="1497434" y="5195229"/>
            <a:ext cx="1255120" cy="390043"/>
            <a:chOff x="1074934" y="3995936"/>
            <a:chExt cx="1129930" cy="288032"/>
          </a:xfrm>
          <a:effectLst>
            <a:outerShdw blurRad="50800" dist="38100" dir="2700000" algn="tl" rotWithShape="0">
              <a:prstClr val="black">
                <a:alpha val="40000"/>
              </a:prstClr>
            </a:outerShdw>
          </a:effectLst>
        </p:grpSpPr>
        <p:sp>
          <p:nvSpPr>
            <p:cNvPr id="209" name="フローチャート: 代替処理 208">
              <a:extLst>
                <a:ext uri="{FF2B5EF4-FFF2-40B4-BE49-F238E27FC236}">
                  <a16:creationId xmlns:a16="http://schemas.microsoft.com/office/drawing/2014/main" id="{D0E0C5C5-9CFD-4FBC-8AEB-3BB7F6C6C96C}"/>
                </a:ext>
              </a:extLst>
            </p:cNvPr>
            <p:cNvSpPr/>
            <p:nvPr/>
          </p:nvSpPr>
          <p:spPr>
            <a:xfrm>
              <a:off x="1268760" y="3995936"/>
              <a:ext cx="936104" cy="288032"/>
            </a:xfrm>
            <a:prstGeom prst="flowChartAlternateProcess">
              <a:avLst/>
            </a:prstGeom>
            <a:solidFill>
              <a:schemeClr val="bg1"/>
            </a:solidFill>
            <a:ln>
              <a:solidFill>
                <a:srgbClr val="6BBBC3"/>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210" name="グループ化 209">
              <a:extLst>
                <a:ext uri="{FF2B5EF4-FFF2-40B4-BE49-F238E27FC236}">
                  <a16:creationId xmlns:a16="http://schemas.microsoft.com/office/drawing/2014/main" id="{B415A8A6-0341-49B0-96A7-7ADE76CE8940}"/>
                </a:ext>
              </a:extLst>
            </p:cNvPr>
            <p:cNvGrpSpPr/>
            <p:nvPr/>
          </p:nvGrpSpPr>
          <p:grpSpPr>
            <a:xfrm>
              <a:off x="1074934" y="3995936"/>
              <a:ext cx="454870" cy="288032"/>
              <a:chOff x="1074934" y="3995936"/>
              <a:chExt cx="454870" cy="288032"/>
            </a:xfrm>
            <a:effectLst/>
          </p:grpSpPr>
          <p:sp>
            <p:nvSpPr>
              <p:cNvPr id="211" name="フローチャート: 論理積ゲート 210">
                <a:extLst>
                  <a:ext uri="{FF2B5EF4-FFF2-40B4-BE49-F238E27FC236}">
                    <a16:creationId xmlns:a16="http://schemas.microsoft.com/office/drawing/2014/main" id="{DB9A8527-82CA-4FEB-92D7-17454E47BD5B}"/>
                  </a:ext>
                </a:extLst>
              </p:cNvPr>
              <p:cNvSpPr/>
              <p:nvPr/>
            </p:nvSpPr>
            <p:spPr>
              <a:xfrm rot="10800000">
                <a:off x="1102828" y="3995936"/>
                <a:ext cx="389116" cy="288032"/>
              </a:xfrm>
              <a:prstGeom prst="flowChartDelay">
                <a:avLst/>
              </a:prstGeom>
              <a:solidFill>
                <a:srgbClr val="6BBBC3"/>
              </a:solidFill>
              <a:ln>
                <a:solidFill>
                  <a:srgbClr val="6BBBC3"/>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212" name="正方形/長方形 211">
                <a:extLst>
                  <a:ext uri="{FF2B5EF4-FFF2-40B4-BE49-F238E27FC236}">
                    <a16:creationId xmlns:a16="http://schemas.microsoft.com/office/drawing/2014/main" id="{10500831-FB92-491A-857A-EA3636459CB5}"/>
                  </a:ext>
                </a:extLst>
              </p:cNvPr>
              <p:cNvSpPr/>
              <p:nvPr/>
            </p:nvSpPr>
            <p:spPr>
              <a:xfrm>
                <a:off x="1074934" y="4053774"/>
                <a:ext cx="454870" cy="159097"/>
              </a:xfrm>
              <a:prstGeom prst="rect">
                <a:avLst/>
              </a:prstGeom>
            </p:spPr>
            <p:txBody>
              <a:bodyPr wrap="none">
                <a:spAutoFit/>
              </a:bodyPr>
              <a:lstStyle/>
              <a:p>
                <a:pPr algn="ctr" eaLnBrk="1" fontAlgn="auto" hangingPunct="1">
                  <a:spcBef>
                    <a:spcPts val="0"/>
                  </a:spcBef>
                  <a:spcAft>
                    <a:spcPts val="0"/>
                  </a:spcAft>
                  <a:defRPr/>
                </a:pPr>
                <a:r>
                  <a:rPr lang="en-US" altLang="ja-JP" sz="800" dirty="0">
                    <a:latin typeface="+mn-ea"/>
                    <a:ea typeface="+mn-ea"/>
                  </a:rPr>
                  <a:t>A</a:t>
                </a:r>
                <a:r>
                  <a:rPr lang="ja-JP" altLang="en-US" sz="800" dirty="0">
                    <a:latin typeface="+mn-ea"/>
                    <a:ea typeface="+mn-ea"/>
                  </a:rPr>
                  <a:t>ランク</a:t>
                </a:r>
              </a:p>
            </p:txBody>
          </p:sp>
        </p:grpSp>
      </p:grpSp>
      <p:grpSp>
        <p:nvGrpSpPr>
          <p:cNvPr id="213" name="グループ化 212">
            <a:extLst>
              <a:ext uri="{FF2B5EF4-FFF2-40B4-BE49-F238E27FC236}">
                <a16:creationId xmlns:a16="http://schemas.microsoft.com/office/drawing/2014/main" id="{10C4D906-F604-4ED1-93A7-1341B43061DE}"/>
              </a:ext>
            </a:extLst>
          </p:cNvPr>
          <p:cNvGrpSpPr/>
          <p:nvPr/>
        </p:nvGrpSpPr>
        <p:grpSpPr>
          <a:xfrm>
            <a:off x="2770588" y="5183741"/>
            <a:ext cx="1296145" cy="390043"/>
            <a:chOff x="1038001" y="3995936"/>
            <a:chExt cx="1166863" cy="288032"/>
          </a:xfrm>
          <a:effectLst>
            <a:outerShdw blurRad="50800" dist="38100" dir="2700000" algn="tl" rotWithShape="0">
              <a:prstClr val="black">
                <a:alpha val="40000"/>
              </a:prstClr>
            </a:outerShdw>
          </a:effectLst>
        </p:grpSpPr>
        <p:sp>
          <p:nvSpPr>
            <p:cNvPr id="214" name="フローチャート: 代替処理 213">
              <a:extLst>
                <a:ext uri="{FF2B5EF4-FFF2-40B4-BE49-F238E27FC236}">
                  <a16:creationId xmlns:a16="http://schemas.microsoft.com/office/drawing/2014/main" id="{0DAAF689-484E-4C18-B87A-09629BD0A46B}"/>
                </a:ext>
              </a:extLst>
            </p:cNvPr>
            <p:cNvSpPr/>
            <p:nvPr/>
          </p:nvSpPr>
          <p:spPr>
            <a:xfrm>
              <a:off x="1268760" y="3995936"/>
              <a:ext cx="936104" cy="288032"/>
            </a:xfrm>
            <a:prstGeom prst="flowChartAlternateProcess">
              <a:avLst/>
            </a:prstGeom>
            <a:solidFill>
              <a:schemeClr val="bg1"/>
            </a:solidFill>
            <a:ln>
              <a:solidFill>
                <a:schemeClr val="accent5">
                  <a:lumMod val="60000"/>
                  <a:lumOff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215" name="グループ化 214">
              <a:extLst>
                <a:ext uri="{FF2B5EF4-FFF2-40B4-BE49-F238E27FC236}">
                  <a16:creationId xmlns:a16="http://schemas.microsoft.com/office/drawing/2014/main" id="{E9830280-8058-4A71-A9CD-6210024F5E0F}"/>
                </a:ext>
              </a:extLst>
            </p:cNvPr>
            <p:cNvGrpSpPr/>
            <p:nvPr/>
          </p:nvGrpSpPr>
          <p:grpSpPr>
            <a:xfrm>
              <a:off x="1038001" y="3995936"/>
              <a:ext cx="491463" cy="288032"/>
              <a:chOff x="1038001" y="3995936"/>
              <a:chExt cx="491463" cy="288032"/>
            </a:xfrm>
            <a:effectLst/>
          </p:grpSpPr>
          <p:sp>
            <p:nvSpPr>
              <p:cNvPr id="216" name="フローチャート: 論理積ゲート 215">
                <a:extLst>
                  <a:ext uri="{FF2B5EF4-FFF2-40B4-BE49-F238E27FC236}">
                    <a16:creationId xmlns:a16="http://schemas.microsoft.com/office/drawing/2014/main" id="{1D835AC5-1136-4906-80ED-056B6F29DEB2}"/>
                  </a:ext>
                </a:extLst>
              </p:cNvPr>
              <p:cNvSpPr/>
              <p:nvPr/>
            </p:nvSpPr>
            <p:spPr>
              <a:xfrm rot="10800000">
                <a:off x="1089175" y="3995936"/>
                <a:ext cx="389116" cy="288032"/>
              </a:xfrm>
              <a:prstGeom prst="flowChartDelay">
                <a:avLst/>
              </a:prstGeom>
              <a:solidFill>
                <a:schemeClr val="accent5">
                  <a:lumMod val="60000"/>
                  <a:lumOff val="40000"/>
                </a:schemeClr>
              </a:solidFill>
              <a:ln>
                <a:solidFill>
                  <a:schemeClr val="accent5">
                    <a:lumMod val="60000"/>
                    <a:lumOff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217" name="正方形/長方形 216">
                <a:extLst>
                  <a:ext uri="{FF2B5EF4-FFF2-40B4-BE49-F238E27FC236}">
                    <a16:creationId xmlns:a16="http://schemas.microsoft.com/office/drawing/2014/main" id="{FA8EE5C1-6E08-4BAB-9B71-DDF7C6861907}"/>
                  </a:ext>
                </a:extLst>
              </p:cNvPr>
              <p:cNvSpPr/>
              <p:nvPr/>
            </p:nvSpPr>
            <p:spPr>
              <a:xfrm>
                <a:off x="1038001" y="4053774"/>
                <a:ext cx="491463" cy="159097"/>
              </a:xfrm>
              <a:prstGeom prst="rect">
                <a:avLst/>
              </a:prstGeom>
            </p:spPr>
            <p:txBody>
              <a:bodyPr>
                <a:spAutoFit/>
              </a:bodyPr>
              <a:lstStyle/>
              <a:p>
                <a:pPr algn="ctr" eaLnBrk="1" fontAlgn="auto" hangingPunct="1">
                  <a:spcBef>
                    <a:spcPts val="0"/>
                  </a:spcBef>
                  <a:spcAft>
                    <a:spcPts val="0"/>
                  </a:spcAft>
                  <a:defRPr/>
                </a:pPr>
                <a:r>
                  <a:rPr lang="en-US" altLang="ja-JP" sz="800" dirty="0">
                    <a:latin typeface="+mn-ea"/>
                    <a:ea typeface="+mn-ea"/>
                  </a:rPr>
                  <a:t>B</a:t>
                </a:r>
                <a:r>
                  <a:rPr lang="ja-JP" altLang="en-US" sz="800" dirty="0">
                    <a:latin typeface="+mn-ea"/>
                    <a:ea typeface="+mn-ea"/>
                  </a:rPr>
                  <a:t>ランク</a:t>
                </a:r>
              </a:p>
            </p:txBody>
          </p:sp>
        </p:grpSp>
      </p:grpSp>
      <p:grpSp>
        <p:nvGrpSpPr>
          <p:cNvPr id="218" name="グループ化 217">
            <a:extLst>
              <a:ext uri="{FF2B5EF4-FFF2-40B4-BE49-F238E27FC236}">
                <a16:creationId xmlns:a16="http://schemas.microsoft.com/office/drawing/2014/main" id="{9B841AF4-D21D-4426-8362-23D14517153A}"/>
              </a:ext>
            </a:extLst>
          </p:cNvPr>
          <p:cNvGrpSpPr/>
          <p:nvPr/>
        </p:nvGrpSpPr>
        <p:grpSpPr>
          <a:xfrm>
            <a:off x="4098444" y="5183741"/>
            <a:ext cx="1261531" cy="390043"/>
            <a:chOff x="1069164" y="3995936"/>
            <a:chExt cx="1135700" cy="288032"/>
          </a:xfrm>
          <a:effectLst>
            <a:outerShdw blurRad="50800" dist="38100" dir="2700000" algn="tl" rotWithShape="0">
              <a:prstClr val="black">
                <a:alpha val="40000"/>
              </a:prstClr>
            </a:outerShdw>
          </a:effectLst>
        </p:grpSpPr>
        <p:sp>
          <p:nvSpPr>
            <p:cNvPr id="219" name="フローチャート: 代替処理 218">
              <a:extLst>
                <a:ext uri="{FF2B5EF4-FFF2-40B4-BE49-F238E27FC236}">
                  <a16:creationId xmlns:a16="http://schemas.microsoft.com/office/drawing/2014/main" id="{9857CF23-4F09-4E86-B847-7D5D8FCC1C30}"/>
                </a:ext>
              </a:extLst>
            </p:cNvPr>
            <p:cNvSpPr/>
            <p:nvPr/>
          </p:nvSpPr>
          <p:spPr>
            <a:xfrm>
              <a:off x="1268760" y="3995936"/>
              <a:ext cx="936104" cy="288032"/>
            </a:xfrm>
            <a:prstGeom prst="flowChartAlternateProcess">
              <a:avLst/>
            </a:prstGeom>
            <a:solidFill>
              <a:schemeClr val="bg1"/>
            </a:solidFill>
            <a:ln>
              <a:solidFill>
                <a:schemeClr val="accent5">
                  <a:lumMod val="40000"/>
                  <a:lumOff val="6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220" name="グループ化 219">
              <a:extLst>
                <a:ext uri="{FF2B5EF4-FFF2-40B4-BE49-F238E27FC236}">
                  <a16:creationId xmlns:a16="http://schemas.microsoft.com/office/drawing/2014/main" id="{2D3D4530-AC77-4789-8B8E-B45099152253}"/>
                </a:ext>
              </a:extLst>
            </p:cNvPr>
            <p:cNvGrpSpPr/>
            <p:nvPr/>
          </p:nvGrpSpPr>
          <p:grpSpPr>
            <a:xfrm>
              <a:off x="1069164" y="3995936"/>
              <a:ext cx="466415" cy="288032"/>
              <a:chOff x="1069164" y="3995936"/>
              <a:chExt cx="466415" cy="288032"/>
            </a:xfrm>
            <a:effectLst/>
          </p:grpSpPr>
          <p:sp>
            <p:nvSpPr>
              <p:cNvPr id="221" name="フローチャート: 論理積ゲート 220">
                <a:extLst>
                  <a:ext uri="{FF2B5EF4-FFF2-40B4-BE49-F238E27FC236}">
                    <a16:creationId xmlns:a16="http://schemas.microsoft.com/office/drawing/2014/main" id="{58E0B83E-9C1E-4099-9B46-DD5925832E90}"/>
                  </a:ext>
                </a:extLst>
              </p:cNvPr>
              <p:cNvSpPr/>
              <p:nvPr/>
            </p:nvSpPr>
            <p:spPr>
              <a:xfrm rot="10800000">
                <a:off x="1102828" y="3995936"/>
                <a:ext cx="389116" cy="288032"/>
              </a:xfrm>
              <a:prstGeom prst="flowChartDelay">
                <a:avLst/>
              </a:prstGeom>
              <a:solidFill>
                <a:schemeClr val="accent5">
                  <a:lumMod val="40000"/>
                  <a:lumOff val="60000"/>
                </a:schemeClr>
              </a:solidFill>
              <a:ln>
                <a:solidFill>
                  <a:schemeClr val="accent5">
                    <a:lumMod val="40000"/>
                    <a:lumOff val="6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222" name="正方形/長方形 221">
                <a:extLst>
                  <a:ext uri="{FF2B5EF4-FFF2-40B4-BE49-F238E27FC236}">
                    <a16:creationId xmlns:a16="http://schemas.microsoft.com/office/drawing/2014/main" id="{29A0CBDC-2BC8-435D-90AF-A9BE5AA9EA56}"/>
                  </a:ext>
                </a:extLst>
              </p:cNvPr>
              <p:cNvSpPr/>
              <p:nvPr/>
            </p:nvSpPr>
            <p:spPr>
              <a:xfrm>
                <a:off x="1069164" y="4053774"/>
                <a:ext cx="466415" cy="159097"/>
              </a:xfrm>
              <a:prstGeom prst="rect">
                <a:avLst/>
              </a:prstGeom>
            </p:spPr>
            <p:txBody>
              <a:bodyPr wrap="none">
                <a:spAutoFit/>
              </a:bodyPr>
              <a:lstStyle/>
              <a:p>
                <a:pPr algn="ctr" eaLnBrk="1" fontAlgn="auto" hangingPunct="1">
                  <a:spcBef>
                    <a:spcPts val="0"/>
                  </a:spcBef>
                  <a:spcAft>
                    <a:spcPts val="0"/>
                  </a:spcAft>
                  <a:defRPr/>
                </a:pPr>
                <a:r>
                  <a:rPr lang="en-US" altLang="ja-JP" sz="800" dirty="0">
                    <a:latin typeface="+mn-ea"/>
                    <a:ea typeface="+mn-ea"/>
                  </a:rPr>
                  <a:t>C</a:t>
                </a:r>
                <a:r>
                  <a:rPr lang="ja-JP" altLang="en-US" sz="800" dirty="0">
                    <a:latin typeface="+mn-ea"/>
                    <a:ea typeface="+mn-ea"/>
                  </a:rPr>
                  <a:t>ランク</a:t>
                </a:r>
              </a:p>
            </p:txBody>
          </p:sp>
        </p:grpSp>
      </p:grpSp>
      <p:grpSp>
        <p:nvGrpSpPr>
          <p:cNvPr id="223" name="グループ化 222">
            <a:extLst>
              <a:ext uri="{FF2B5EF4-FFF2-40B4-BE49-F238E27FC236}">
                <a16:creationId xmlns:a16="http://schemas.microsoft.com/office/drawing/2014/main" id="{4B991D37-D149-4F96-8ECA-F6A1D3E8F630}"/>
              </a:ext>
            </a:extLst>
          </p:cNvPr>
          <p:cNvGrpSpPr/>
          <p:nvPr/>
        </p:nvGrpSpPr>
        <p:grpSpPr>
          <a:xfrm>
            <a:off x="5423227" y="5183741"/>
            <a:ext cx="1243186" cy="390043"/>
            <a:chOff x="1085678" y="3995936"/>
            <a:chExt cx="1119186" cy="288032"/>
          </a:xfrm>
          <a:effectLst>
            <a:outerShdw blurRad="50800" dist="38100" dir="2700000" algn="tl" rotWithShape="0">
              <a:prstClr val="black">
                <a:alpha val="40000"/>
              </a:prstClr>
            </a:outerShdw>
          </a:effectLst>
        </p:grpSpPr>
        <p:sp>
          <p:nvSpPr>
            <p:cNvPr id="224" name="フローチャート: 代替処理 223">
              <a:extLst>
                <a:ext uri="{FF2B5EF4-FFF2-40B4-BE49-F238E27FC236}">
                  <a16:creationId xmlns:a16="http://schemas.microsoft.com/office/drawing/2014/main" id="{7224CE10-86DD-4FB0-A256-72CFE007DE3C}"/>
                </a:ext>
              </a:extLst>
            </p:cNvPr>
            <p:cNvSpPr/>
            <p:nvPr/>
          </p:nvSpPr>
          <p:spPr>
            <a:xfrm>
              <a:off x="1268760" y="3995936"/>
              <a:ext cx="936104" cy="288032"/>
            </a:xfrm>
            <a:prstGeom prst="flowChartAlternateProcess">
              <a:avLst/>
            </a:prstGeom>
            <a:solidFill>
              <a:schemeClr val="bg1"/>
            </a:solidFill>
            <a:ln>
              <a:solidFill>
                <a:schemeClr val="accent5">
                  <a:lumMod val="20000"/>
                  <a:lumOff val="8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225" name="グループ化 224">
              <a:extLst>
                <a:ext uri="{FF2B5EF4-FFF2-40B4-BE49-F238E27FC236}">
                  <a16:creationId xmlns:a16="http://schemas.microsoft.com/office/drawing/2014/main" id="{0B07E827-AEBC-4EBD-8A16-3C93832D7BC6}"/>
                </a:ext>
              </a:extLst>
            </p:cNvPr>
            <p:cNvGrpSpPr/>
            <p:nvPr/>
          </p:nvGrpSpPr>
          <p:grpSpPr>
            <a:xfrm>
              <a:off x="1085678" y="3995936"/>
              <a:ext cx="474314" cy="288032"/>
              <a:chOff x="1085678" y="3995936"/>
              <a:chExt cx="474314" cy="288032"/>
            </a:xfrm>
            <a:effectLst/>
          </p:grpSpPr>
          <p:sp>
            <p:nvSpPr>
              <p:cNvPr id="226" name="フローチャート: 論理積ゲート 225">
                <a:extLst>
                  <a:ext uri="{FF2B5EF4-FFF2-40B4-BE49-F238E27FC236}">
                    <a16:creationId xmlns:a16="http://schemas.microsoft.com/office/drawing/2014/main" id="{E7379A7D-BFB3-4A6B-AAF4-184E70078012}"/>
                  </a:ext>
                </a:extLst>
              </p:cNvPr>
              <p:cNvSpPr/>
              <p:nvPr/>
            </p:nvSpPr>
            <p:spPr>
              <a:xfrm rot="10800000">
                <a:off x="1102828" y="3995936"/>
                <a:ext cx="389116" cy="288032"/>
              </a:xfrm>
              <a:prstGeom prst="flowChartDelay">
                <a:avLst/>
              </a:prstGeom>
              <a:solidFill>
                <a:schemeClr val="accent5">
                  <a:lumMod val="20000"/>
                  <a:lumOff val="80000"/>
                </a:schemeClr>
              </a:solidFill>
              <a:ln>
                <a:solidFill>
                  <a:schemeClr val="accent5">
                    <a:lumMod val="20000"/>
                    <a:lumOff val="8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227" name="正方形/長方形 226">
                <a:extLst>
                  <a:ext uri="{FF2B5EF4-FFF2-40B4-BE49-F238E27FC236}">
                    <a16:creationId xmlns:a16="http://schemas.microsoft.com/office/drawing/2014/main" id="{79485CD0-965C-4A33-A79A-0B0A6154253F}"/>
                  </a:ext>
                </a:extLst>
              </p:cNvPr>
              <p:cNvSpPr/>
              <p:nvPr/>
            </p:nvSpPr>
            <p:spPr>
              <a:xfrm>
                <a:off x="1085678" y="4053542"/>
                <a:ext cx="474314" cy="159097"/>
              </a:xfrm>
              <a:prstGeom prst="rect">
                <a:avLst/>
              </a:prstGeom>
            </p:spPr>
            <p:txBody>
              <a:bodyPr>
                <a:spAutoFit/>
              </a:bodyPr>
              <a:lstStyle/>
              <a:p>
                <a:pPr algn="ctr" eaLnBrk="1" fontAlgn="auto" hangingPunct="1">
                  <a:spcBef>
                    <a:spcPts val="0"/>
                  </a:spcBef>
                  <a:spcAft>
                    <a:spcPts val="0"/>
                  </a:spcAft>
                  <a:defRPr/>
                </a:pPr>
                <a:r>
                  <a:rPr lang="en-US" altLang="ja-JP" sz="800" dirty="0">
                    <a:latin typeface="+mn-ea"/>
                    <a:ea typeface="+mn-ea"/>
                  </a:rPr>
                  <a:t>D</a:t>
                </a:r>
                <a:r>
                  <a:rPr lang="ja-JP" altLang="en-US" sz="800" dirty="0">
                    <a:latin typeface="+mn-ea"/>
                    <a:ea typeface="+mn-ea"/>
                  </a:rPr>
                  <a:t>ランク</a:t>
                </a:r>
              </a:p>
            </p:txBody>
          </p:sp>
        </p:grpSp>
      </p:grpSp>
      <p:grpSp>
        <p:nvGrpSpPr>
          <p:cNvPr id="228" name="グループ化 227">
            <a:extLst>
              <a:ext uri="{FF2B5EF4-FFF2-40B4-BE49-F238E27FC236}">
                <a16:creationId xmlns:a16="http://schemas.microsoft.com/office/drawing/2014/main" id="{30469862-8B94-4DEE-934F-DE1ED48DA286}"/>
              </a:ext>
            </a:extLst>
          </p:cNvPr>
          <p:cNvGrpSpPr/>
          <p:nvPr/>
        </p:nvGrpSpPr>
        <p:grpSpPr>
          <a:xfrm>
            <a:off x="1497434" y="5720642"/>
            <a:ext cx="1255120" cy="390043"/>
            <a:chOff x="1074934" y="3995936"/>
            <a:chExt cx="1129930" cy="288032"/>
          </a:xfrm>
          <a:effectLst>
            <a:outerShdw blurRad="50800" dist="38100" dir="2700000" algn="tl" rotWithShape="0">
              <a:prstClr val="black">
                <a:alpha val="40000"/>
              </a:prstClr>
            </a:outerShdw>
          </a:effectLst>
        </p:grpSpPr>
        <p:sp>
          <p:nvSpPr>
            <p:cNvPr id="229" name="フローチャート: 代替処理 228">
              <a:extLst>
                <a:ext uri="{FF2B5EF4-FFF2-40B4-BE49-F238E27FC236}">
                  <a16:creationId xmlns:a16="http://schemas.microsoft.com/office/drawing/2014/main" id="{F4EC6F2B-9B2B-4FE4-974B-F1EB071A4833}"/>
                </a:ext>
              </a:extLst>
            </p:cNvPr>
            <p:cNvSpPr/>
            <p:nvPr/>
          </p:nvSpPr>
          <p:spPr>
            <a:xfrm>
              <a:off x="1268760" y="3995936"/>
              <a:ext cx="936104" cy="288032"/>
            </a:xfrm>
            <a:prstGeom prst="flowChartAlternateProcess">
              <a:avLst/>
            </a:prstGeom>
            <a:solidFill>
              <a:schemeClr val="bg1"/>
            </a:solidFill>
            <a:ln>
              <a:solidFill>
                <a:srgbClr val="6BBBC3"/>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230" name="グループ化 229">
              <a:extLst>
                <a:ext uri="{FF2B5EF4-FFF2-40B4-BE49-F238E27FC236}">
                  <a16:creationId xmlns:a16="http://schemas.microsoft.com/office/drawing/2014/main" id="{108FB4E9-4D0A-4EC9-9228-A65BCCAD3609}"/>
                </a:ext>
              </a:extLst>
            </p:cNvPr>
            <p:cNvGrpSpPr/>
            <p:nvPr/>
          </p:nvGrpSpPr>
          <p:grpSpPr>
            <a:xfrm>
              <a:off x="1074934" y="3995936"/>
              <a:ext cx="454870" cy="288032"/>
              <a:chOff x="1074934" y="3995936"/>
              <a:chExt cx="454870" cy="288032"/>
            </a:xfrm>
            <a:effectLst/>
          </p:grpSpPr>
          <p:sp>
            <p:nvSpPr>
              <p:cNvPr id="231" name="フローチャート: 論理積ゲート 230">
                <a:extLst>
                  <a:ext uri="{FF2B5EF4-FFF2-40B4-BE49-F238E27FC236}">
                    <a16:creationId xmlns:a16="http://schemas.microsoft.com/office/drawing/2014/main" id="{1143C784-0797-4081-9C41-C125764EEA13}"/>
                  </a:ext>
                </a:extLst>
              </p:cNvPr>
              <p:cNvSpPr/>
              <p:nvPr/>
            </p:nvSpPr>
            <p:spPr>
              <a:xfrm rot="10800000">
                <a:off x="1102828" y="3995936"/>
                <a:ext cx="389116" cy="288032"/>
              </a:xfrm>
              <a:prstGeom prst="flowChartDelay">
                <a:avLst/>
              </a:prstGeom>
              <a:solidFill>
                <a:srgbClr val="6BBBC3"/>
              </a:solidFill>
              <a:ln>
                <a:solidFill>
                  <a:srgbClr val="6BBBC3"/>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232" name="正方形/長方形 231">
                <a:extLst>
                  <a:ext uri="{FF2B5EF4-FFF2-40B4-BE49-F238E27FC236}">
                    <a16:creationId xmlns:a16="http://schemas.microsoft.com/office/drawing/2014/main" id="{5B4C0488-8527-4D44-B75C-9593CE60F4E4}"/>
                  </a:ext>
                </a:extLst>
              </p:cNvPr>
              <p:cNvSpPr/>
              <p:nvPr/>
            </p:nvSpPr>
            <p:spPr>
              <a:xfrm>
                <a:off x="1074934" y="4053774"/>
                <a:ext cx="454870" cy="159097"/>
              </a:xfrm>
              <a:prstGeom prst="rect">
                <a:avLst/>
              </a:prstGeom>
            </p:spPr>
            <p:txBody>
              <a:bodyPr wrap="none">
                <a:spAutoFit/>
              </a:bodyPr>
              <a:lstStyle/>
              <a:p>
                <a:pPr algn="ctr" eaLnBrk="1" fontAlgn="auto" hangingPunct="1">
                  <a:spcBef>
                    <a:spcPts val="0"/>
                  </a:spcBef>
                  <a:spcAft>
                    <a:spcPts val="0"/>
                  </a:spcAft>
                  <a:defRPr/>
                </a:pPr>
                <a:r>
                  <a:rPr lang="en-US" altLang="ja-JP" sz="800" dirty="0">
                    <a:latin typeface="+mn-ea"/>
                    <a:ea typeface="+mn-ea"/>
                  </a:rPr>
                  <a:t>A</a:t>
                </a:r>
                <a:r>
                  <a:rPr lang="ja-JP" altLang="en-US" sz="800" dirty="0">
                    <a:latin typeface="+mn-ea"/>
                    <a:ea typeface="+mn-ea"/>
                  </a:rPr>
                  <a:t>ランク</a:t>
                </a:r>
              </a:p>
            </p:txBody>
          </p:sp>
        </p:grpSp>
      </p:grpSp>
      <p:grpSp>
        <p:nvGrpSpPr>
          <p:cNvPr id="233" name="グループ化 232">
            <a:extLst>
              <a:ext uri="{FF2B5EF4-FFF2-40B4-BE49-F238E27FC236}">
                <a16:creationId xmlns:a16="http://schemas.microsoft.com/office/drawing/2014/main" id="{34328E7B-056C-42AF-8F1A-215359ADEB1A}"/>
              </a:ext>
            </a:extLst>
          </p:cNvPr>
          <p:cNvGrpSpPr/>
          <p:nvPr/>
        </p:nvGrpSpPr>
        <p:grpSpPr>
          <a:xfrm>
            <a:off x="2770588" y="5709155"/>
            <a:ext cx="1296145" cy="390043"/>
            <a:chOff x="1038001" y="3995936"/>
            <a:chExt cx="1166863" cy="288032"/>
          </a:xfrm>
          <a:effectLst>
            <a:outerShdw blurRad="50800" dist="38100" dir="2700000" algn="tl" rotWithShape="0">
              <a:prstClr val="black">
                <a:alpha val="40000"/>
              </a:prstClr>
            </a:outerShdw>
          </a:effectLst>
        </p:grpSpPr>
        <p:sp>
          <p:nvSpPr>
            <p:cNvPr id="234" name="フローチャート: 代替処理 233">
              <a:extLst>
                <a:ext uri="{FF2B5EF4-FFF2-40B4-BE49-F238E27FC236}">
                  <a16:creationId xmlns:a16="http://schemas.microsoft.com/office/drawing/2014/main" id="{9329EE8E-DFE0-4EDD-A674-76CEEE273570}"/>
                </a:ext>
              </a:extLst>
            </p:cNvPr>
            <p:cNvSpPr/>
            <p:nvPr/>
          </p:nvSpPr>
          <p:spPr>
            <a:xfrm>
              <a:off x="1268760" y="3995936"/>
              <a:ext cx="936104" cy="288032"/>
            </a:xfrm>
            <a:prstGeom prst="flowChartAlternateProcess">
              <a:avLst/>
            </a:prstGeom>
            <a:solidFill>
              <a:schemeClr val="bg1"/>
            </a:solidFill>
            <a:ln>
              <a:solidFill>
                <a:schemeClr val="accent5">
                  <a:lumMod val="60000"/>
                  <a:lumOff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235" name="グループ化 234">
              <a:extLst>
                <a:ext uri="{FF2B5EF4-FFF2-40B4-BE49-F238E27FC236}">
                  <a16:creationId xmlns:a16="http://schemas.microsoft.com/office/drawing/2014/main" id="{9655DD29-CD1D-4E31-9470-429B3F8226E4}"/>
                </a:ext>
              </a:extLst>
            </p:cNvPr>
            <p:cNvGrpSpPr/>
            <p:nvPr/>
          </p:nvGrpSpPr>
          <p:grpSpPr>
            <a:xfrm>
              <a:off x="1038001" y="3995936"/>
              <a:ext cx="491463" cy="288032"/>
              <a:chOff x="1038001" y="3995936"/>
              <a:chExt cx="491463" cy="288032"/>
            </a:xfrm>
            <a:effectLst/>
          </p:grpSpPr>
          <p:sp>
            <p:nvSpPr>
              <p:cNvPr id="236" name="フローチャート: 論理積ゲート 235">
                <a:extLst>
                  <a:ext uri="{FF2B5EF4-FFF2-40B4-BE49-F238E27FC236}">
                    <a16:creationId xmlns:a16="http://schemas.microsoft.com/office/drawing/2014/main" id="{255F9871-DCEA-424B-8968-B4D05E8DE1A2}"/>
                  </a:ext>
                </a:extLst>
              </p:cNvPr>
              <p:cNvSpPr/>
              <p:nvPr/>
            </p:nvSpPr>
            <p:spPr>
              <a:xfrm rot="10800000">
                <a:off x="1089175" y="3995936"/>
                <a:ext cx="389116" cy="288032"/>
              </a:xfrm>
              <a:prstGeom prst="flowChartDelay">
                <a:avLst/>
              </a:prstGeom>
              <a:solidFill>
                <a:schemeClr val="accent5">
                  <a:lumMod val="60000"/>
                  <a:lumOff val="40000"/>
                </a:schemeClr>
              </a:solidFill>
              <a:ln>
                <a:solidFill>
                  <a:schemeClr val="accent5">
                    <a:lumMod val="60000"/>
                    <a:lumOff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237" name="正方形/長方形 236">
                <a:extLst>
                  <a:ext uri="{FF2B5EF4-FFF2-40B4-BE49-F238E27FC236}">
                    <a16:creationId xmlns:a16="http://schemas.microsoft.com/office/drawing/2014/main" id="{EBA5A2C7-3BD9-45C6-BD51-75F6468E5BD1}"/>
                  </a:ext>
                </a:extLst>
              </p:cNvPr>
              <p:cNvSpPr/>
              <p:nvPr/>
            </p:nvSpPr>
            <p:spPr>
              <a:xfrm>
                <a:off x="1038001" y="4053774"/>
                <a:ext cx="491463" cy="159097"/>
              </a:xfrm>
              <a:prstGeom prst="rect">
                <a:avLst/>
              </a:prstGeom>
            </p:spPr>
            <p:txBody>
              <a:bodyPr>
                <a:spAutoFit/>
              </a:bodyPr>
              <a:lstStyle/>
              <a:p>
                <a:pPr algn="ctr" eaLnBrk="1" fontAlgn="auto" hangingPunct="1">
                  <a:spcBef>
                    <a:spcPts val="0"/>
                  </a:spcBef>
                  <a:spcAft>
                    <a:spcPts val="0"/>
                  </a:spcAft>
                  <a:defRPr/>
                </a:pPr>
                <a:r>
                  <a:rPr lang="en-US" altLang="ja-JP" sz="800" dirty="0">
                    <a:latin typeface="+mn-ea"/>
                    <a:ea typeface="+mn-ea"/>
                  </a:rPr>
                  <a:t>B</a:t>
                </a:r>
                <a:r>
                  <a:rPr lang="ja-JP" altLang="en-US" sz="800" dirty="0">
                    <a:latin typeface="+mn-ea"/>
                    <a:ea typeface="+mn-ea"/>
                  </a:rPr>
                  <a:t>ランク</a:t>
                </a:r>
              </a:p>
            </p:txBody>
          </p:sp>
        </p:grpSp>
      </p:grpSp>
      <p:grpSp>
        <p:nvGrpSpPr>
          <p:cNvPr id="238" name="グループ化 237">
            <a:extLst>
              <a:ext uri="{FF2B5EF4-FFF2-40B4-BE49-F238E27FC236}">
                <a16:creationId xmlns:a16="http://schemas.microsoft.com/office/drawing/2014/main" id="{76FEA430-9434-4EF6-9418-487425DA5F0A}"/>
              </a:ext>
            </a:extLst>
          </p:cNvPr>
          <p:cNvGrpSpPr/>
          <p:nvPr/>
        </p:nvGrpSpPr>
        <p:grpSpPr>
          <a:xfrm>
            <a:off x="4098444" y="5709155"/>
            <a:ext cx="1261531" cy="390043"/>
            <a:chOff x="1069164" y="3995936"/>
            <a:chExt cx="1135700" cy="288032"/>
          </a:xfrm>
          <a:effectLst>
            <a:outerShdw blurRad="50800" dist="38100" dir="2700000" algn="tl" rotWithShape="0">
              <a:prstClr val="black">
                <a:alpha val="40000"/>
              </a:prstClr>
            </a:outerShdw>
          </a:effectLst>
        </p:grpSpPr>
        <p:sp>
          <p:nvSpPr>
            <p:cNvPr id="239" name="フローチャート: 代替処理 238">
              <a:extLst>
                <a:ext uri="{FF2B5EF4-FFF2-40B4-BE49-F238E27FC236}">
                  <a16:creationId xmlns:a16="http://schemas.microsoft.com/office/drawing/2014/main" id="{6EBC9C9D-C1BA-4555-BC7B-800BC75C8F40}"/>
                </a:ext>
              </a:extLst>
            </p:cNvPr>
            <p:cNvSpPr/>
            <p:nvPr/>
          </p:nvSpPr>
          <p:spPr>
            <a:xfrm>
              <a:off x="1268760" y="3995936"/>
              <a:ext cx="936104" cy="288032"/>
            </a:xfrm>
            <a:prstGeom prst="flowChartAlternateProcess">
              <a:avLst/>
            </a:prstGeom>
            <a:solidFill>
              <a:schemeClr val="bg1"/>
            </a:solidFill>
            <a:ln>
              <a:solidFill>
                <a:schemeClr val="accent5">
                  <a:lumMod val="40000"/>
                  <a:lumOff val="6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240" name="グループ化 239">
              <a:extLst>
                <a:ext uri="{FF2B5EF4-FFF2-40B4-BE49-F238E27FC236}">
                  <a16:creationId xmlns:a16="http://schemas.microsoft.com/office/drawing/2014/main" id="{31D9D451-1241-46CA-ACF1-F4258985D749}"/>
                </a:ext>
              </a:extLst>
            </p:cNvPr>
            <p:cNvGrpSpPr/>
            <p:nvPr/>
          </p:nvGrpSpPr>
          <p:grpSpPr>
            <a:xfrm>
              <a:off x="1069164" y="3995936"/>
              <a:ext cx="466415" cy="288032"/>
              <a:chOff x="1069164" y="3995936"/>
              <a:chExt cx="466415" cy="288032"/>
            </a:xfrm>
            <a:effectLst/>
          </p:grpSpPr>
          <p:sp>
            <p:nvSpPr>
              <p:cNvPr id="241" name="フローチャート: 論理積ゲート 240">
                <a:extLst>
                  <a:ext uri="{FF2B5EF4-FFF2-40B4-BE49-F238E27FC236}">
                    <a16:creationId xmlns:a16="http://schemas.microsoft.com/office/drawing/2014/main" id="{B54E9496-18C5-4A4C-8638-FFD399178E2A}"/>
                  </a:ext>
                </a:extLst>
              </p:cNvPr>
              <p:cNvSpPr/>
              <p:nvPr/>
            </p:nvSpPr>
            <p:spPr>
              <a:xfrm rot="10800000">
                <a:off x="1102828" y="3995936"/>
                <a:ext cx="389116" cy="288032"/>
              </a:xfrm>
              <a:prstGeom prst="flowChartDelay">
                <a:avLst/>
              </a:prstGeom>
              <a:solidFill>
                <a:schemeClr val="accent5">
                  <a:lumMod val="40000"/>
                  <a:lumOff val="60000"/>
                </a:schemeClr>
              </a:solidFill>
              <a:ln>
                <a:solidFill>
                  <a:schemeClr val="accent5">
                    <a:lumMod val="40000"/>
                    <a:lumOff val="6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242" name="正方形/長方形 241">
                <a:extLst>
                  <a:ext uri="{FF2B5EF4-FFF2-40B4-BE49-F238E27FC236}">
                    <a16:creationId xmlns:a16="http://schemas.microsoft.com/office/drawing/2014/main" id="{DF26BF68-4AB2-439F-BF90-697F5618C89B}"/>
                  </a:ext>
                </a:extLst>
              </p:cNvPr>
              <p:cNvSpPr/>
              <p:nvPr/>
            </p:nvSpPr>
            <p:spPr>
              <a:xfrm>
                <a:off x="1069164" y="4053774"/>
                <a:ext cx="466415" cy="159097"/>
              </a:xfrm>
              <a:prstGeom prst="rect">
                <a:avLst/>
              </a:prstGeom>
            </p:spPr>
            <p:txBody>
              <a:bodyPr wrap="none">
                <a:spAutoFit/>
              </a:bodyPr>
              <a:lstStyle/>
              <a:p>
                <a:pPr algn="ctr" eaLnBrk="1" fontAlgn="auto" hangingPunct="1">
                  <a:spcBef>
                    <a:spcPts val="0"/>
                  </a:spcBef>
                  <a:spcAft>
                    <a:spcPts val="0"/>
                  </a:spcAft>
                  <a:defRPr/>
                </a:pPr>
                <a:r>
                  <a:rPr lang="en-US" altLang="ja-JP" sz="800" dirty="0">
                    <a:latin typeface="+mn-ea"/>
                    <a:ea typeface="+mn-ea"/>
                  </a:rPr>
                  <a:t>C</a:t>
                </a:r>
                <a:r>
                  <a:rPr lang="ja-JP" altLang="en-US" sz="800" dirty="0">
                    <a:latin typeface="+mn-ea"/>
                    <a:ea typeface="+mn-ea"/>
                  </a:rPr>
                  <a:t>ランク</a:t>
                </a:r>
              </a:p>
            </p:txBody>
          </p:sp>
        </p:grpSp>
      </p:grpSp>
      <p:grpSp>
        <p:nvGrpSpPr>
          <p:cNvPr id="243" name="グループ化 242">
            <a:extLst>
              <a:ext uri="{FF2B5EF4-FFF2-40B4-BE49-F238E27FC236}">
                <a16:creationId xmlns:a16="http://schemas.microsoft.com/office/drawing/2014/main" id="{CEFF6CB5-FC65-444D-B715-C0D9674975FD}"/>
              </a:ext>
            </a:extLst>
          </p:cNvPr>
          <p:cNvGrpSpPr/>
          <p:nvPr/>
        </p:nvGrpSpPr>
        <p:grpSpPr>
          <a:xfrm>
            <a:off x="5423227" y="5709155"/>
            <a:ext cx="1243186" cy="390043"/>
            <a:chOff x="1085678" y="3995936"/>
            <a:chExt cx="1119186" cy="288032"/>
          </a:xfrm>
          <a:effectLst>
            <a:outerShdw blurRad="50800" dist="38100" dir="2700000" algn="tl" rotWithShape="0">
              <a:prstClr val="black">
                <a:alpha val="40000"/>
              </a:prstClr>
            </a:outerShdw>
          </a:effectLst>
        </p:grpSpPr>
        <p:sp>
          <p:nvSpPr>
            <p:cNvPr id="244" name="フローチャート: 代替処理 243">
              <a:extLst>
                <a:ext uri="{FF2B5EF4-FFF2-40B4-BE49-F238E27FC236}">
                  <a16:creationId xmlns:a16="http://schemas.microsoft.com/office/drawing/2014/main" id="{CFCE4908-F63A-4A39-ADA2-BA8AB223B988}"/>
                </a:ext>
              </a:extLst>
            </p:cNvPr>
            <p:cNvSpPr/>
            <p:nvPr/>
          </p:nvSpPr>
          <p:spPr>
            <a:xfrm>
              <a:off x="1268760" y="3995936"/>
              <a:ext cx="936104" cy="288032"/>
            </a:xfrm>
            <a:prstGeom prst="flowChartAlternateProcess">
              <a:avLst/>
            </a:prstGeom>
            <a:solidFill>
              <a:schemeClr val="bg1"/>
            </a:solidFill>
            <a:ln>
              <a:solidFill>
                <a:schemeClr val="accent5">
                  <a:lumMod val="20000"/>
                  <a:lumOff val="8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245" name="グループ化 244">
              <a:extLst>
                <a:ext uri="{FF2B5EF4-FFF2-40B4-BE49-F238E27FC236}">
                  <a16:creationId xmlns:a16="http://schemas.microsoft.com/office/drawing/2014/main" id="{DFDB8700-50DF-4151-BCA8-E3023E3829C2}"/>
                </a:ext>
              </a:extLst>
            </p:cNvPr>
            <p:cNvGrpSpPr/>
            <p:nvPr/>
          </p:nvGrpSpPr>
          <p:grpSpPr>
            <a:xfrm>
              <a:off x="1085678" y="3995936"/>
              <a:ext cx="474314" cy="288032"/>
              <a:chOff x="1085678" y="3995936"/>
              <a:chExt cx="474314" cy="288032"/>
            </a:xfrm>
            <a:effectLst/>
          </p:grpSpPr>
          <p:sp>
            <p:nvSpPr>
              <p:cNvPr id="246" name="フローチャート: 論理積ゲート 245">
                <a:extLst>
                  <a:ext uri="{FF2B5EF4-FFF2-40B4-BE49-F238E27FC236}">
                    <a16:creationId xmlns:a16="http://schemas.microsoft.com/office/drawing/2014/main" id="{33C5F617-571E-4077-BAF8-175B5F90BA12}"/>
                  </a:ext>
                </a:extLst>
              </p:cNvPr>
              <p:cNvSpPr/>
              <p:nvPr/>
            </p:nvSpPr>
            <p:spPr>
              <a:xfrm rot="10800000">
                <a:off x="1102828" y="3995936"/>
                <a:ext cx="389116" cy="288032"/>
              </a:xfrm>
              <a:prstGeom prst="flowChartDelay">
                <a:avLst/>
              </a:prstGeom>
              <a:solidFill>
                <a:schemeClr val="accent5">
                  <a:lumMod val="20000"/>
                  <a:lumOff val="80000"/>
                </a:schemeClr>
              </a:solidFill>
              <a:ln>
                <a:solidFill>
                  <a:schemeClr val="accent5">
                    <a:lumMod val="20000"/>
                    <a:lumOff val="8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247" name="正方形/長方形 246">
                <a:extLst>
                  <a:ext uri="{FF2B5EF4-FFF2-40B4-BE49-F238E27FC236}">
                    <a16:creationId xmlns:a16="http://schemas.microsoft.com/office/drawing/2014/main" id="{6C65AA0E-8582-451E-BE33-7FF22D37902E}"/>
                  </a:ext>
                </a:extLst>
              </p:cNvPr>
              <p:cNvSpPr/>
              <p:nvPr/>
            </p:nvSpPr>
            <p:spPr>
              <a:xfrm>
                <a:off x="1085678" y="4053542"/>
                <a:ext cx="474314" cy="159097"/>
              </a:xfrm>
              <a:prstGeom prst="rect">
                <a:avLst/>
              </a:prstGeom>
            </p:spPr>
            <p:txBody>
              <a:bodyPr>
                <a:spAutoFit/>
              </a:bodyPr>
              <a:lstStyle/>
              <a:p>
                <a:pPr algn="ctr" eaLnBrk="1" fontAlgn="auto" hangingPunct="1">
                  <a:spcBef>
                    <a:spcPts val="0"/>
                  </a:spcBef>
                  <a:spcAft>
                    <a:spcPts val="0"/>
                  </a:spcAft>
                  <a:defRPr/>
                </a:pPr>
                <a:r>
                  <a:rPr lang="en-US" altLang="ja-JP" sz="800" dirty="0">
                    <a:latin typeface="+mn-ea"/>
                    <a:ea typeface="+mn-ea"/>
                  </a:rPr>
                  <a:t>D</a:t>
                </a:r>
                <a:r>
                  <a:rPr lang="ja-JP" altLang="en-US" sz="800" dirty="0">
                    <a:latin typeface="+mn-ea"/>
                    <a:ea typeface="+mn-ea"/>
                  </a:rPr>
                  <a:t>ランク</a:t>
                </a:r>
              </a:p>
            </p:txBody>
          </p:sp>
        </p:grpSp>
      </p:grpSp>
      <p:grpSp>
        <p:nvGrpSpPr>
          <p:cNvPr id="248" name="グループ化 247">
            <a:extLst>
              <a:ext uri="{FF2B5EF4-FFF2-40B4-BE49-F238E27FC236}">
                <a16:creationId xmlns:a16="http://schemas.microsoft.com/office/drawing/2014/main" id="{53111008-BE3F-44CA-ACA2-4E8C4E4FDB1E}"/>
              </a:ext>
            </a:extLst>
          </p:cNvPr>
          <p:cNvGrpSpPr/>
          <p:nvPr/>
        </p:nvGrpSpPr>
        <p:grpSpPr>
          <a:xfrm>
            <a:off x="1497434" y="6246056"/>
            <a:ext cx="1255120" cy="390043"/>
            <a:chOff x="1074934" y="3995936"/>
            <a:chExt cx="1129930" cy="288032"/>
          </a:xfrm>
          <a:effectLst>
            <a:outerShdw blurRad="50800" dist="38100" dir="2700000" algn="tl" rotWithShape="0">
              <a:prstClr val="black">
                <a:alpha val="40000"/>
              </a:prstClr>
            </a:outerShdw>
          </a:effectLst>
        </p:grpSpPr>
        <p:sp>
          <p:nvSpPr>
            <p:cNvPr id="249" name="フローチャート: 代替処理 248">
              <a:extLst>
                <a:ext uri="{FF2B5EF4-FFF2-40B4-BE49-F238E27FC236}">
                  <a16:creationId xmlns:a16="http://schemas.microsoft.com/office/drawing/2014/main" id="{7CF67D60-9618-4684-9418-81076C11829C}"/>
                </a:ext>
              </a:extLst>
            </p:cNvPr>
            <p:cNvSpPr/>
            <p:nvPr/>
          </p:nvSpPr>
          <p:spPr>
            <a:xfrm>
              <a:off x="1268760" y="3995936"/>
              <a:ext cx="936104" cy="288032"/>
            </a:xfrm>
            <a:prstGeom prst="flowChartAlternateProcess">
              <a:avLst/>
            </a:prstGeom>
            <a:solidFill>
              <a:schemeClr val="bg1"/>
            </a:solidFill>
            <a:ln>
              <a:solidFill>
                <a:srgbClr val="6BBBC3"/>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250" name="グループ化 249">
              <a:extLst>
                <a:ext uri="{FF2B5EF4-FFF2-40B4-BE49-F238E27FC236}">
                  <a16:creationId xmlns:a16="http://schemas.microsoft.com/office/drawing/2014/main" id="{FA7A1D96-BCE7-462B-BBEF-363E3EBD63DF}"/>
                </a:ext>
              </a:extLst>
            </p:cNvPr>
            <p:cNvGrpSpPr/>
            <p:nvPr/>
          </p:nvGrpSpPr>
          <p:grpSpPr>
            <a:xfrm>
              <a:off x="1074934" y="3995936"/>
              <a:ext cx="454870" cy="288032"/>
              <a:chOff x="1074934" y="3995936"/>
              <a:chExt cx="454870" cy="288032"/>
            </a:xfrm>
            <a:effectLst/>
          </p:grpSpPr>
          <p:sp>
            <p:nvSpPr>
              <p:cNvPr id="251" name="フローチャート: 論理積ゲート 250">
                <a:extLst>
                  <a:ext uri="{FF2B5EF4-FFF2-40B4-BE49-F238E27FC236}">
                    <a16:creationId xmlns:a16="http://schemas.microsoft.com/office/drawing/2014/main" id="{5A88B8F6-D410-4319-9505-2CBEC4E87C78}"/>
                  </a:ext>
                </a:extLst>
              </p:cNvPr>
              <p:cNvSpPr/>
              <p:nvPr/>
            </p:nvSpPr>
            <p:spPr>
              <a:xfrm rot="10800000">
                <a:off x="1102828" y="3995936"/>
                <a:ext cx="389116" cy="288032"/>
              </a:xfrm>
              <a:prstGeom prst="flowChartDelay">
                <a:avLst/>
              </a:prstGeom>
              <a:solidFill>
                <a:srgbClr val="6BBBC3"/>
              </a:solidFill>
              <a:ln>
                <a:solidFill>
                  <a:srgbClr val="6BBBC3"/>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252" name="正方形/長方形 251">
                <a:extLst>
                  <a:ext uri="{FF2B5EF4-FFF2-40B4-BE49-F238E27FC236}">
                    <a16:creationId xmlns:a16="http://schemas.microsoft.com/office/drawing/2014/main" id="{F4A2A012-5F25-48E6-A9D8-C230F1A9AD1A}"/>
                  </a:ext>
                </a:extLst>
              </p:cNvPr>
              <p:cNvSpPr/>
              <p:nvPr/>
            </p:nvSpPr>
            <p:spPr>
              <a:xfrm>
                <a:off x="1074934" y="4053774"/>
                <a:ext cx="454870" cy="159097"/>
              </a:xfrm>
              <a:prstGeom prst="rect">
                <a:avLst/>
              </a:prstGeom>
            </p:spPr>
            <p:txBody>
              <a:bodyPr wrap="none">
                <a:spAutoFit/>
              </a:bodyPr>
              <a:lstStyle/>
              <a:p>
                <a:pPr algn="ctr" eaLnBrk="1" fontAlgn="auto" hangingPunct="1">
                  <a:spcBef>
                    <a:spcPts val="0"/>
                  </a:spcBef>
                  <a:spcAft>
                    <a:spcPts val="0"/>
                  </a:spcAft>
                  <a:defRPr/>
                </a:pPr>
                <a:r>
                  <a:rPr lang="en-US" altLang="ja-JP" sz="800" dirty="0">
                    <a:latin typeface="+mn-ea"/>
                    <a:ea typeface="+mn-ea"/>
                  </a:rPr>
                  <a:t>A</a:t>
                </a:r>
                <a:r>
                  <a:rPr lang="ja-JP" altLang="en-US" sz="800" dirty="0">
                    <a:latin typeface="+mn-ea"/>
                    <a:ea typeface="+mn-ea"/>
                  </a:rPr>
                  <a:t>ランク</a:t>
                </a:r>
              </a:p>
            </p:txBody>
          </p:sp>
        </p:grpSp>
      </p:grpSp>
      <p:grpSp>
        <p:nvGrpSpPr>
          <p:cNvPr id="253" name="グループ化 252">
            <a:extLst>
              <a:ext uri="{FF2B5EF4-FFF2-40B4-BE49-F238E27FC236}">
                <a16:creationId xmlns:a16="http://schemas.microsoft.com/office/drawing/2014/main" id="{7E36E5F4-376D-4EA3-9F51-DB29B2637446}"/>
              </a:ext>
            </a:extLst>
          </p:cNvPr>
          <p:cNvGrpSpPr/>
          <p:nvPr/>
        </p:nvGrpSpPr>
        <p:grpSpPr>
          <a:xfrm>
            <a:off x="2770588" y="6234568"/>
            <a:ext cx="1296145" cy="390043"/>
            <a:chOff x="1038001" y="3995936"/>
            <a:chExt cx="1166863" cy="288032"/>
          </a:xfrm>
          <a:effectLst>
            <a:outerShdw blurRad="50800" dist="38100" dir="2700000" algn="tl" rotWithShape="0">
              <a:prstClr val="black">
                <a:alpha val="40000"/>
              </a:prstClr>
            </a:outerShdw>
          </a:effectLst>
        </p:grpSpPr>
        <p:sp>
          <p:nvSpPr>
            <p:cNvPr id="254" name="フローチャート: 代替処理 253">
              <a:extLst>
                <a:ext uri="{FF2B5EF4-FFF2-40B4-BE49-F238E27FC236}">
                  <a16:creationId xmlns:a16="http://schemas.microsoft.com/office/drawing/2014/main" id="{BDAAA4BE-3A66-4178-867C-BAEF41A9DD4A}"/>
                </a:ext>
              </a:extLst>
            </p:cNvPr>
            <p:cNvSpPr/>
            <p:nvPr/>
          </p:nvSpPr>
          <p:spPr>
            <a:xfrm>
              <a:off x="1268760" y="3995936"/>
              <a:ext cx="936104" cy="288032"/>
            </a:xfrm>
            <a:prstGeom prst="flowChartAlternateProcess">
              <a:avLst/>
            </a:prstGeom>
            <a:solidFill>
              <a:schemeClr val="bg1"/>
            </a:solidFill>
            <a:ln>
              <a:solidFill>
                <a:schemeClr val="accent5">
                  <a:lumMod val="60000"/>
                  <a:lumOff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255" name="グループ化 254">
              <a:extLst>
                <a:ext uri="{FF2B5EF4-FFF2-40B4-BE49-F238E27FC236}">
                  <a16:creationId xmlns:a16="http://schemas.microsoft.com/office/drawing/2014/main" id="{2BAA424F-5673-48CF-BCE6-D47103EC94F1}"/>
                </a:ext>
              </a:extLst>
            </p:cNvPr>
            <p:cNvGrpSpPr/>
            <p:nvPr/>
          </p:nvGrpSpPr>
          <p:grpSpPr>
            <a:xfrm>
              <a:off x="1038001" y="3995936"/>
              <a:ext cx="491463" cy="288032"/>
              <a:chOff x="1038001" y="3995936"/>
              <a:chExt cx="491463" cy="288032"/>
            </a:xfrm>
            <a:effectLst/>
          </p:grpSpPr>
          <p:sp>
            <p:nvSpPr>
              <p:cNvPr id="256" name="フローチャート: 論理積ゲート 255">
                <a:extLst>
                  <a:ext uri="{FF2B5EF4-FFF2-40B4-BE49-F238E27FC236}">
                    <a16:creationId xmlns:a16="http://schemas.microsoft.com/office/drawing/2014/main" id="{A32CB7B4-BAD3-4D8A-BE61-862009C786CA}"/>
                  </a:ext>
                </a:extLst>
              </p:cNvPr>
              <p:cNvSpPr/>
              <p:nvPr/>
            </p:nvSpPr>
            <p:spPr>
              <a:xfrm rot="10800000">
                <a:off x="1089175" y="3995936"/>
                <a:ext cx="389116" cy="288032"/>
              </a:xfrm>
              <a:prstGeom prst="flowChartDelay">
                <a:avLst/>
              </a:prstGeom>
              <a:solidFill>
                <a:schemeClr val="accent5">
                  <a:lumMod val="60000"/>
                  <a:lumOff val="40000"/>
                </a:schemeClr>
              </a:solidFill>
              <a:ln>
                <a:solidFill>
                  <a:schemeClr val="accent5">
                    <a:lumMod val="60000"/>
                    <a:lumOff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257" name="正方形/長方形 256">
                <a:extLst>
                  <a:ext uri="{FF2B5EF4-FFF2-40B4-BE49-F238E27FC236}">
                    <a16:creationId xmlns:a16="http://schemas.microsoft.com/office/drawing/2014/main" id="{08420FD9-F6C8-429E-81AB-2CA7C8D14B83}"/>
                  </a:ext>
                </a:extLst>
              </p:cNvPr>
              <p:cNvSpPr/>
              <p:nvPr/>
            </p:nvSpPr>
            <p:spPr>
              <a:xfrm>
                <a:off x="1038001" y="4053774"/>
                <a:ext cx="491463" cy="159097"/>
              </a:xfrm>
              <a:prstGeom prst="rect">
                <a:avLst/>
              </a:prstGeom>
            </p:spPr>
            <p:txBody>
              <a:bodyPr>
                <a:spAutoFit/>
              </a:bodyPr>
              <a:lstStyle/>
              <a:p>
                <a:pPr algn="ctr" eaLnBrk="1" fontAlgn="auto" hangingPunct="1">
                  <a:spcBef>
                    <a:spcPts val="0"/>
                  </a:spcBef>
                  <a:spcAft>
                    <a:spcPts val="0"/>
                  </a:spcAft>
                  <a:defRPr/>
                </a:pPr>
                <a:r>
                  <a:rPr lang="en-US" altLang="ja-JP" sz="800" dirty="0">
                    <a:latin typeface="+mn-ea"/>
                    <a:ea typeface="+mn-ea"/>
                  </a:rPr>
                  <a:t>B</a:t>
                </a:r>
                <a:r>
                  <a:rPr lang="ja-JP" altLang="en-US" sz="800" dirty="0">
                    <a:latin typeface="+mn-ea"/>
                    <a:ea typeface="+mn-ea"/>
                  </a:rPr>
                  <a:t>ランク</a:t>
                </a:r>
              </a:p>
            </p:txBody>
          </p:sp>
        </p:grpSp>
      </p:grpSp>
      <p:grpSp>
        <p:nvGrpSpPr>
          <p:cNvPr id="258" name="グループ化 257">
            <a:extLst>
              <a:ext uri="{FF2B5EF4-FFF2-40B4-BE49-F238E27FC236}">
                <a16:creationId xmlns:a16="http://schemas.microsoft.com/office/drawing/2014/main" id="{8656DB19-FCF9-4391-B8D9-6C35AFF95BB1}"/>
              </a:ext>
            </a:extLst>
          </p:cNvPr>
          <p:cNvGrpSpPr/>
          <p:nvPr/>
        </p:nvGrpSpPr>
        <p:grpSpPr>
          <a:xfrm>
            <a:off x="4098444" y="6234568"/>
            <a:ext cx="1261531" cy="390043"/>
            <a:chOff x="1069164" y="3995936"/>
            <a:chExt cx="1135700" cy="288032"/>
          </a:xfrm>
          <a:effectLst>
            <a:outerShdw blurRad="50800" dist="38100" dir="2700000" algn="tl" rotWithShape="0">
              <a:prstClr val="black">
                <a:alpha val="40000"/>
              </a:prstClr>
            </a:outerShdw>
          </a:effectLst>
        </p:grpSpPr>
        <p:sp>
          <p:nvSpPr>
            <p:cNvPr id="259" name="フローチャート: 代替処理 258">
              <a:extLst>
                <a:ext uri="{FF2B5EF4-FFF2-40B4-BE49-F238E27FC236}">
                  <a16:creationId xmlns:a16="http://schemas.microsoft.com/office/drawing/2014/main" id="{C826625E-DC19-4C40-AC41-27E6F3F2DDC3}"/>
                </a:ext>
              </a:extLst>
            </p:cNvPr>
            <p:cNvSpPr/>
            <p:nvPr/>
          </p:nvSpPr>
          <p:spPr>
            <a:xfrm>
              <a:off x="1268760" y="3995936"/>
              <a:ext cx="936104" cy="288032"/>
            </a:xfrm>
            <a:prstGeom prst="flowChartAlternateProcess">
              <a:avLst/>
            </a:prstGeom>
            <a:solidFill>
              <a:schemeClr val="bg1"/>
            </a:solidFill>
            <a:ln>
              <a:solidFill>
                <a:schemeClr val="accent5">
                  <a:lumMod val="40000"/>
                  <a:lumOff val="6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260" name="グループ化 259">
              <a:extLst>
                <a:ext uri="{FF2B5EF4-FFF2-40B4-BE49-F238E27FC236}">
                  <a16:creationId xmlns:a16="http://schemas.microsoft.com/office/drawing/2014/main" id="{2B0FC3DC-3466-4604-856A-38FFA055FD07}"/>
                </a:ext>
              </a:extLst>
            </p:cNvPr>
            <p:cNvGrpSpPr/>
            <p:nvPr/>
          </p:nvGrpSpPr>
          <p:grpSpPr>
            <a:xfrm>
              <a:off x="1069164" y="3995936"/>
              <a:ext cx="466415" cy="288032"/>
              <a:chOff x="1069164" y="3995936"/>
              <a:chExt cx="466415" cy="288032"/>
            </a:xfrm>
            <a:effectLst/>
          </p:grpSpPr>
          <p:sp>
            <p:nvSpPr>
              <p:cNvPr id="261" name="フローチャート: 論理積ゲート 260">
                <a:extLst>
                  <a:ext uri="{FF2B5EF4-FFF2-40B4-BE49-F238E27FC236}">
                    <a16:creationId xmlns:a16="http://schemas.microsoft.com/office/drawing/2014/main" id="{C59ACBC3-DE20-46CD-A72F-67497BC273ED}"/>
                  </a:ext>
                </a:extLst>
              </p:cNvPr>
              <p:cNvSpPr/>
              <p:nvPr/>
            </p:nvSpPr>
            <p:spPr>
              <a:xfrm rot="10800000">
                <a:off x="1102828" y="3995936"/>
                <a:ext cx="389116" cy="288032"/>
              </a:xfrm>
              <a:prstGeom prst="flowChartDelay">
                <a:avLst/>
              </a:prstGeom>
              <a:solidFill>
                <a:schemeClr val="accent5">
                  <a:lumMod val="40000"/>
                  <a:lumOff val="60000"/>
                </a:schemeClr>
              </a:solidFill>
              <a:ln>
                <a:solidFill>
                  <a:schemeClr val="accent5">
                    <a:lumMod val="40000"/>
                    <a:lumOff val="6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262" name="正方形/長方形 261">
                <a:extLst>
                  <a:ext uri="{FF2B5EF4-FFF2-40B4-BE49-F238E27FC236}">
                    <a16:creationId xmlns:a16="http://schemas.microsoft.com/office/drawing/2014/main" id="{F1ED05A7-F33C-46F5-B2C2-15945C0155DA}"/>
                  </a:ext>
                </a:extLst>
              </p:cNvPr>
              <p:cNvSpPr/>
              <p:nvPr/>
            </p:nvSpPr>
            <p:spPr>
              <a:xfrm>
                <a:off x="1069164" y="4053774"/>
                <a:ext cx="466415" cy="159097"/>
              </a:xfrm>
              <a:prstGeom prst="rect">
                <a:avLst/>
              </a:prstGeom>
            </p:spPr>
            <p:txBody>
              <a:bodyPr wrap="none">
                <a:spAutoFit/>
              </a:bodyPr>
              <a:lstStyle/>
              <a:p>
                <a:pPr algn="ctr" eaLnBrk="1" fontAlgn="auto" hangingPunct="1">
                  <a:spcBef>
                    <a:spcPts val="0"/>
                  </a:spcBef>
                  <a:spcAft>
                    <a:spcPts val="0"/>
                  </a:spcAft>
                  <a:defRPr/>
                </a:pPr>
                <a:r>
                  <a:rPr lang="en-US" altLang="ja-JP" sz="800" dirty="0">
                    <a:latin typeface="+mn-ea"/>
                    <a:ea typeface="+mn-ea"/>
                  </a:rPr>
                  <a:t>C</a:t>
                </a:r>
                <a:r>
                  <a:rPr lang="ja-JP" altLang="en-US" sz="800" dirty="0">
                    <a:latin typeface="+mn-ea"/>
                    <a:ea typeface="+mn-ea"/>
                  </a:rPr>
                  <a:t>ランク</a:t>
                </a:r>
              </a:p>
            </p:txBody>
          </p:sp>
        </p:grpSp>
      </p:grpSp>
      <p:grpSp>
        <p:nvGrpSpPr>
          <p:cNvPr id="263" name="グループ化 262">
            <a:extLst>
              <a:ext uri="{FF2B5EF4-FFF2-40B4-BE49-F238E27FC236}">
                <a16:creationId xmlns:a16="http://schemas.microsoft.com/office/drawing/2014/main" id="{6C9A83CA-011D-428E-93CD-16A8B884E6E6}"/>
              </a:ext>
            </a:extLst>
          </p:cNvPr>
          <p:cNvGrpSpPr/>
          <p:nvPr/>
        </p:nvGrpSpPr>
        <p:grpSpPr>
          <a:xfrm>
            <a:off x="5423227" y="6234568"/>
            <a:ext cx="1243186" cy="390043"/>
            <a:chOff x="1085678" y="3995936"/>
            <a:chExt cx="1119186" cy="288032"/>
          </a:xfrm>
          <a:effectLst>
            <a:outerShdw blurRad="50800" dist="38100" dir="2700000" algn="tl" rotWithShape="0">
              <a:prstClr val="black">
                <a:alpha val="40000"/>
              </a:prstClr>
            </a:outerShdw>
          </a:effectLst>
        </p:grpSpPr>
        <p:sp>
          <p:nvSpPr>
            <p:cNvPr id="264" name="フローチャート: 代替処理 263">
              <a:extLst>
                <a:ext uri="{FF2B5EF4-FFF2-40B4-BE49-F238E27FC236}">
                  <a16:creationId xmlns:a16="http://schemas.microsoft.com/office/drawing/2014/main" id="{43C43F7C-280E-4EC6-8CEA-D51048F8F5E4}"/>
                </a:ext>
              </a:extLst>
            </p:cNvPr>
            <p:cNvSpPr/>
            <p:nvPr/>
          </p:nvSpPr>
          <p:spPr>
            <a:xfrm>
              <a:off x="1268760" y="3995936"/>
              <a:ext cx="936104" cy="288032"/>
            </a:xfrm>
            <a:prstGeom prst="flowChartAlternateProcess">
              <a:avLst/>
            </a:prstGeom>
            <a:solidFill>
              <a:schemeClr val="bg1"/>
            </a:solidFill>
            <a:ln>
              <a:solidFill>
                <a:schemeClr val="accent5">
                  <a:lumMod val="20000"/>
                  <a:lumOff val="8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265" name="グループ化 264">
              <a:extLst>
                <a:ext uri="{FF2B5EF4-FFF2-40B4-BE49-F238E27FC236}">
                  <a16:creationId xmlns:a16="http://schemas.microsoft.com/office/drawing/2014/main" id="{6BA43E0F-6FE0-44ED-8BCD-E3A56A2E415A}"/>
                </a:ext>
              </a:extLst>
            </p:cNvPr>
            <p:cNvGrpSpPr/>
            <p:nvPr/>
          </p:nvGrpSpPr>
          <p:grpSpPr>
            <a:xfrm>
              <a:off x="1085678" y="3995936"/>
              <a:ext cx="474314" cy="288032"/>
              <a:chOff x="1085678" y="3995936"/>
              <a:chExt cx="474314" cy="288032"/>
            </a:xfrm>
            <a:effectLst/>
          </p:grpSpPr>
          <p:sp>
            <p:nvSpPr>
              <p:cNvPr id="266" name="フローチャート: 論理積ゲート 265">
                <a:extLst>
                  <a:ext uri="{FF2B5EF4-FFF2-40B4-BE49-F238E27FC236}">
                    <a16:creationId xmlns:a16="http://schemas.microsoft.com/office/drawing/2014/main" id="{F21091A4-7CCA-4ABA-BAD1-21D3B3D94FC5}"/>
                  </a:ext>
                </a:extLst>
              </p:cNvPr>
              <p:cNvSpPr/>
              <p:nvPr/>
            </p:nvSpPr>
            <p:spPr>
              <a:xfrm rot="10800000">
                <a:off x="1102828" y="3995936"/>
                <a:ext cx="389116" cy="288032"/>
              </a:xfrm>
              <a:prstGeom prst="flowChartDelay">
                <a:avLst/>
              </a:prstGeom>
              <a:solidFill>
                <a:schemeClr val="accent5">
                  <a:lumMod val="20000"/>
                  <a:lumOff val="80000"/>
                </a:schemeClr>
              </a:solidFill>
              <a:ln>
                <a:solidFill>
                  <a:schemeClr val="accent5">
                    <a:lumMod val="20000"/>
                    <a:lumOff val="8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267" name="正方形/長方形 266">
                <a:extLst>
                  <a:ext uri="{FF2B5EF4-FFF2-40B4-BE49-F238E27FC236}">
                    <a16:creationId xmlns:a16="http://schemas.microsoft.com/office/drawing/2014/main" id="{9D227A36-DD1F-4DAA-9A96-740AA2291C51}"/>
                  </a:ext>
                </a:extLst>
              </p:cNvPr>
              <p:cNvSpPr/>
              <p:nvPr/>
            </p:nvSpPr>
            <p:spPr>
              <a:xfrm>
                <a:off x="1085678" y="4053542"/>
                <a:ext cx="474314" cy="159097"/>
              </a:xfrm>
              <a:prstGeom prst="rect">
                <a:avLst/>
              </a:prstGeom>
            </p:spPr>
            <p:txBody>
              <a:bodyPr>
                <a:spAutoFit/>
              </a:bodyPr>
              <a:lstStyle/>
              <a:p>
                <a:pPr algn="ctr" eaLnBrk="1" fontAlgn="auto" hangingPunct="1">
                  <a:spcBef>
                    <a:spcPts val="0"/>
                  </a:spcBef>
                  <a:spcAft>
                    <a:spcPts val="0"/>
                  </a:spcAft>
                  <a:defRPr/>
                </a:pPr>
                <a:r>
                  <a:rPr lang="en-US" altLang="ja-JP" sz="800" dirty="0">
                    <a:latin typeface="+mn-ea"/>
                    <a:ea typeface="+mn-ea"/>
                  </a:rPr>
                  <a:t>D</a:t>
                </a:r>
                <a:r>
                  <a:rPr lang="ja-JP" altLang="en-US" sz="800" dirty="0">
                    <a:latin typeface="+mn-ea"/>
                    <a:ea typeface="+mn-ea"/>
                  </a:rPr>
                  <a:t>ランク</a:t>
                </a:r>
              </a:p>
            </p:txBody>
          </p:sp>
        </p:grpSp>
      </p:grpSp>
      <p:grpSp>
        <p:nvGrpSpPr>
          <p:cNvPr id="268" name="グループ化 267">
            <a:extLst>
              <a:ext uri="{FF2B5EF4-FFF2-40B4-BE49-F238E27FC236}">
                <a16:creationId xmlns:a16="http://schemas.microsoft.com/office/drawing/2014/main" id="{232580BB-C7EF-4515-815D-D9456BE29358}"/>
              </a:ext>
            </a:extLst>
          </p:cNvPr>
          <p:cNvGrpSpPr/>
          <p:nvPr/>
        </p:nvGrpSpPr>
        <p:grpSpPr>
          <a:xfrm>
            <a:off x="1497434" y="6771469"/>
            <a:ext cx="1255120" cy="390043"/>
            <a:chOff x="1074934" y="3995936"/>
            <a:chExt cx="1129930" cy="288032"/>
          </a:xfrm>
          <a:effectLst>
            <a:outerShdw blurRad="50800" dist="38100" dir="2700000" algn="tl" rotWithShape="0">
              <a:prstClr val="black">
                <a:alpha val="40000"/>
              </a:prstClr>
            </a:outerShdw>
          </a:effectLst>
        </p:grpSpPr>
        <p:sp>
          <p:nvSpPr>
            <p:cNvPr id="269" name="フローチャート: 代替処理 268">
              <a:extLst>
                <a:ext uri="{FF2B5EF4-FFF2-40B4-BE49-F238E27FC236}">
                  <a16:creationId xmlns:a16="http://schemas.microsoft.com/office/drawing/2014/main" id="{517FFA9E-7B20-46EC-BF2C-64E0E1704147}"/>
                </a:ext>
              </a:extLst>
            </p:cNvPr>
            <p:cNvSpPr/>
            <p:nvPr/>
          </p:nvSpPr>
          <p:spPr>
            <a:xfrm>
              <a:off x="1268760" y="3995936"/>
              <a:ext cx="936104" cy="288032"/>
            </a:xfrm>
            <a:prstGeom prst="flowChartAlternateProcess">
              <a:avLst/>
            </a:prstGeom>
            <a:solidFill>
              <a:schemeClr val="bg1"/>
            </a:solidFill>
            <a:ln>
              <a:solidFill>
                <a:srgbClr val="6BBBC3"/>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270" name="グループ化 269">
              <a:extLst>
                <a:ext uri="{FF2B5EF4-FFF2-40B4-BE49-F238E27FC236}">
                  <a16:creationId xmlns:a16="http://schemas.microsoft.com/office/drawing/2014/main" id="{E6F61817-365E-4E25-9DFE-348E52DD57B2}"/>
                </a:ext>
              </a:extLst>
            </p:cNvPr>
            <p:cNvGrpSpPr/>
            <p:nvPr/>
          </p:nvGrpSpPr>
          <p:grpSpPr>
            <a:xfrm>
              <a:off x="1074934" y="3995936"/>
              <a:ext cx="454870" cy="288032"/>
              <a:chOff x="1074934" y="3995936"/>
              <a:chExt cx="454870" cy="288032"/>
            </a:xfrm>
            <a:effectLst/>
          </p:grpSpPr>
          <p:sp>
            <p:nvSpPr>
              <p:cNvPr id="271" name="フローチャート: 論理積ゲート 270">
                <a:extLst>
                  <a:ext uri="{FF2B5EF4-FFF2-40B4-BE49-F238E27FC236}">
                    <a16:creationId xmlns:a16="http://schemas.microsoft.com/office/drawing/2014/main" id="{9DBEA357-2BCB-47DB-9641-F3438D0A266A}"/>
                  </a:ext>
                </a:extLst>
              </p:cNvPr>
              <p:cNvSpPr/>
              <p:nvPr/>
            </p:nvSpPr>
            <p:spPr>
              <a:xfrm rot="10800000">
                <a:off x="1102828" y="3995936"/>
                <a:ext cx="389116" cy="288032"/>
              </a:xfrm>
              <a:prstGeom prst="flowChartDelay">
                <a:avLst/>
              </a:prstGeom>
              <a:solidFill>
                <a:srgbClr val="6BBBC3"/>
              </a:solidFill>
              <a:ln>
                <a:solidFill>
                  <a:srgbClr val="6BBBC3"/>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272" name="正方形/長方形 271">
                <a:extLst>
                  <a:ext uri="{FF2B5EF4-FFF2-40B4-BE49-F238E27FC236}">
                    <a16:creationId xmlns:a16="http://schemas.microsoft.com/office/drawing/2014/main" id="{CB3A34E1-B23D-4071-AA39-36D60F81ECAA}"/>
                  </a:ext>
                </a:extLst>
              </p:cNvPr>
              <p:cNvSpPr/>
              <p:nvPr/>
            </p:nvSpPr>
            <p:spPr>
              <a:xfrm>
                <a:off x="1074934" y="4053774"/>
                <a:ext cx="454870" cy="159097"/>
              </a:xfrm>
              <a:prstGeom prst="rect">
                <a:avLst/>
              </a:prstGeom>
            </p:spPr>
            <p:txBody>
              <a:bodyPr wrap="none">
                <a:spAutoFit/>
              </a:bodyPr>
              <a:lstStyle/>
              <a:p>
                <a:pPr algn="ctr" eaLnBrk="1" fontAlgn="auto" hangingPunct="1">
                  <a:spcBef>
                    <a:spcPts val="0"/>
                  </a:spcBef>
                  <a:spcAft>
                    <a:spcPts val="0"/>
                  </a:spcAft>
                  <a:defRPr/>
                </a:pPr>
                <a:r>
                  <a:rPr lang="en-US" altLang="ja-JP" sz="800" dirty="0">
                    <a:latin typeface="+mn-ea"/>
                    <a:ea typeface="+mn-ea"/>
                  </a:rPr>
                  <a:t>A</a:t>
                </a:r>
                <a:r>
                  <a:rPr lang="ja-JP" altLang="en-US" sz="800" dirty="0">
                    <a:latin typeface="+mn-ea"/>
                    <a:ea typeface="+mn-ea"/>
                  </a:rPr>
                  <a:t>ランク</a:t>
                </a:r>
              </a:p>
            </p:txBody>
          </p:sp>
        </p:grpSp>
      </p:grpSp>
      <p:grpSp>
        <p:nvGrpSpPr>
          <p:cNvPr id="273" name="グループ化 272">
            <a:extLst>
              <a:ext uri="{FF2B5EF4-FFF2-40B4-BE49-F238E27FC236}">
                <a16:creationId xmlns:a16="http://schemas.microsoft.com/office/drawing/2014/main" id="{E25E74C8-5F34-4A63-ADE4-88C8898BB196}"/>
              </a:ext>
            </a:extLst>
          </p:cNvPr>
          <p:cNvGrpSpPr/>
          <p:nvPr/>
        </p:nvGrpSpPr>
        <p:grpSpPr>
          <a:xfrm>
            <a:off x="2770588" y="6759982"/>
            <a:ext cx="1296145" cy="390043"/>
            <a:chOff x="1038001" y="3995936"/>
            <a:chExt cx="1166863" cy="288032"/>
          </a:xfrm>
          <a:effectLst>
            <a:outerShdw blurRad="50800" dist="38100" dir="2700000" algn="tl" rotWithShape="0">
              <a:prstClr val="black">
                <a:alpha val="40000"/>
              </a:prstClr>
            </a:outerShdw>
          </a:effectLst>
        </p:grpSpPr>
        <p:sp>
          <p:nvSpPr>
            <p:cNvPr id="274" name="フローチャート: 代替処理 273">
              <a:extLst>
                <a:ext uri="{FF2B5EF4-FFF2-40B4-BE49-F238E27FC236}">
                  <a16:creationId xmlns:a16="http://schemas.microsoft.com/office/drawing/2014/main" id="{BE8E62CB-70C9-4E4C-BE8D-019694E3F516}"/>
                </a:ext>
              </a:extLst>
            </p:cNvPr>
            <p:cNvSpPr/>
            <p:nvPr/>
          </p:nvSpPr>
          <p:spPr>
            <a:xfrm>
              <a:off x="1268760" y="3995936"/>
              <a:ext cx="936104" cy="288032"/>
            </a:xfrm>
            <a:prstGeom prst="flowChartAlternateProcess">
              <a:avLst/>
            </a:prstGeom>
            <a:solidFill>
              <a:schemeClr val="bg1"/>
            </a:solidFill>
            <a:ln>
              <a:solidFill>
                <a:schemeClr val="accent5">
                  <a:lumMod val="60000"/>
                  <a:lumOff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275" name="グループ化 274">
              <a:extLst>
                <a:ext uri="{FF2B5EF4-FFF2-40B4-BE49-F238E27FC236}">
                  <a16:creationId xmlns:a16="http://schemas.microsoft.com/office/drawing/2014/main" id="{87EC4EF9-D64B-4F29-9510-E85C7E8E0F32}"/>
                </a:ext>
              </a:extLst>
            </p:cNvPr>
            <p:cNvGrpSpPr/>
            <p:nvPr/>
          </p:nvGrpSpPr>
          <p:grpSpPr>
            <a:xfrm>
              <a:off x="1038001" y="3995936"/>
              <a:ext cx="491463" cy="288032"/>
              <a:chOff x="1038001" y="3995936"/>
              <a:chExt cx="491463" cy="288032"/>
            </a:xfrm>
            <a:effectLst/>
          </p:grpSpPr>
          <p:sp>
            <p:nvSpPr>
              <p:cNvPr id="276" name="フローチャート: 論理積ゲート 275">
                <a:extLst>
                  <a:ext uri="{FF2B5EF4-FFF2-40B4-BE49-F238E27FC236}">
                    <a16:creationId xmlns:a16="http://schemas.microsoft.com/office/drawing/2014/main" id="{329BDA97-479D-4C3E-80CD-69B7593189D1}"/>
                  </a:ext>
                </a:extLst>
              </p:cNvPr>
              <p:cNvSpPr/>
              <p:nvPr/>
            </p:nvSpPr>
            <p:spPr>
              <a:xfrm rot="10800000">
                <a:off x="1089175" y="3995936"/>
                <a:ext cx="389116" cy="288032"/>
              </a:xfrm>
              <a:prstGeom prst="flowChartDelay">
                <a:avLst/>
              </a:prstGeom>
              <a:solidFill>
                <a:schemeClr val="accent5">
                  <a:lumMod val="60000"/>
                  <a:lumOff val="40000"/>
                </a:schemeClr>
              </a:solidFill>
              <a:ln>
                <a:solidFill>
                  <a:schemeClr val="accent5">
                    <a:lumMod val="60000"/>
                    <a:lumOff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277" name="正方形/長方形 276">
                <a:extLst>
                  <a:ext uri="{FF2B5EF4-FFF2-40B4-BE49-F238E27FC236}">
                    <a16:creationId xmlns:a16="http://schemas.microsoft.com/office/drawing/2014/main" id="{D41EF8C6-501E-45ED-B33D-603BE19AB9E2}"/>
                  </a:ext>
                </a:extLst>
              </p:cNvPr>
              <p:cNvSpPr/>
              <p:nvPr/>
            </p:nvSpPr>
            <p:spPr>
              <a:xfrm>
                <a:off x="1038001" y="4053774"/>
                <a:ext cx="491463" cy="159097"/>
              </a:xfrm>
              <a:prstGeom prst="rect">
                <a:avLst/>
              </a:prstGeom>
            </p:spPr>
            <p:txBody>
              <a:bodyPr>
                <a:spAutoFit/>
              </a:bodyPr>
              <a:lstStyle/>
              <a:p>
                <a:pPr algn="ctr" eaLnBrk="1" fontAlgn="auto" hangingPunct="1">
                  <a:spcBef>
                    <a:spcPts val="0"/>
                  </a:spcBef>
                  <a:spcAft>
                    <a:spcPts val="0"/>
                  </a:spcAft>
                  <a:defRPr/>
                </a:pPr>
                <a:r>
                  <a:rPr lang="en-US" altLang="ja-JP" sz="800" dirty="0">
                    <a:latin typeface="+mn-ea"/>
                    <a:ea typeface="+mn-ea"/>
                  </a:rPr>
                  <a:t>B</a:t>
                </a:r>
                <a:r>
                  <a:rPr lang="ja-JP" altLang="en-US" sz="800" dirty="0">
                    <a:latin typeface="+mn-ea"/>
                    <a:ea typeface="+mn-ea"/>
                  </a:rPr>
                  <a:t>ランク</a:t>
                </a:r>
              </a:p>
            </p:txBody>
          </p:sp>
        </p:grpSp>
      </p:grpSp>
      <p:grpSp>
        <p:nvGrpSpPr>
          <p:cNvPr id="278" name="グループ化 277">
            <a:extLst>
              <a:ext uri="{FF2B5EF4-FFF2-40B4-BE49-F238E27FC236}">
                <a16:creationId xmlns:a16="http://schemas.microsoft.com/office/drawing/2014/main" id="{7B34F554-CF01-418C-BC1B-38534CE45697}"/>
              </a:ext>
            </a:extLst>
          </p:cNvPr>
          <p:cNvGrpSpPr/>
          <p:nvPr/>
        </p:nvGrpSpPr>
        <p:grpSpPr>
          <a:xfrm>
            <a:off x="4098444" y="6759982"/>
            <a:ext cx="1261531" cy="390043"/>
            <a:chOff x="1069164" y="3995936"/>
            <a:chExt cx="1135700" cy="288032"/>
          </a:xfrm>
          <a:effectLst>
            <a:outerShdw blurRad="50800" dist="38100" dir="2700000" algn="tl" rotWithShape="0">
              <a:prstClr val="black">
                <a:alpha val="40000"/>
              </a:prstClr>
            </a:outerShdw>
          </a:effectLst>
        </p:grpSpPr>
        <p:sp>
          <p:nvSpPr>
            <p:cNvPr id="279" name="フローチャート: 代替処理 278">
              <a:extLst>
                <a:ext uri="{FF2B5EF4-FFF2-40B4-BE49-F238E27FC236}">
                  <a16:creationId xmlns:a16="http://schemas.microsoft.com/office/drawing/2014/main" id="{4F495767-58D5-458E-B419-38AF563DAB06}"/>
                </a:ext>
              </a:extLst>
            </p:cNvPr>
            <p:cNvSpPr/>
            <p:nvPr/>
          </p:nvSpPr>
          <p:spPr>
            <a:xfrm>
              <a:off x="1268760" y="3995936"/>
              <a:ext cx="936104" cy="288032"/>
            </a:xfrm>
            <a:prstGeom prst="flowChartAlternateProcess">
              <a:avLst/>
            </a:prstGeom>
            <a:solidFill>
              <a:schemeClr val="bg1"/>
            </a:solidFill>
            <a:ln>
              <a:solidFill>
                <a:schemeClr val="accent5">
                  <a:lumMod val="40000"/>
                  <a:lumOff val="6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280" name="グループ化 279">
              <a:extLst>
                <a:ext uri="{FF2B5EF4-FFF2-40B4-BE49-F238E27FC236}">
                  <a16:creationId xmlns:a16="http://schemas.microsoft.com/office/drawing/2014/main" id="{029B69F4-CE76-4034-AA20-9016B354AE4A}"/>
                </a:ext>
              </a:extLst>
            </p:cNvPr>
            <p:cNvGrpSpPr/>
            <p:nvPr/>
          </p:nvGrpSpPr>
          <p:grpSpPr>
            <a:xfrm>
              <a:off x="1069164" y="3995936"/>
              <a:ext cx="466415" cy="288032"/>
              <a:chOff x="1069164" y="3995936"/>
              <a:chExt cx="466415" cy="288032"/>
            </a:xfrm>
            <a:effectLst/>
          </p:grpSpPr>
          <p:sp>
            <p:nvSpPr>
              <p:cNvPr id="281" name="フローチャート: 論理積ゲート 280">
                <a:extLst>
                  <a:ext uri="{FF2B5EF4-FFF2-40B4-BE49-F238E27FC236}">
                    <a16:creationId xmlns:a16="http://schemas.microsoft.com/office/drawing/2014/main" id="{91ADE016-B435-456E-A741-8CFE9034894C}"/>
                  </a:ext>
                </a:extLst>
              </p:cNvPr>
              <p:cNvSpPr/>
              <p:nvPr/>
            </p:nvSpPr>
            <p:spPr>
              <a:xfrm rot="10800000">
                <a:off x="1102828" y="3995936"/>
                <a:ext cx="389116" cy="288032"/>
              </a:xfrm>
              <a:prstGeom prst="flowChartDelay">
                <a:avLst/>
              </a:prstGeom>
              <a:solidFill>
                <a:schemeClr val="accent5">
                  <a:lumMod val="40000"/>
                  <a:lumOff val="60000"/>
                </a:schemeClr>
              </a:solidFill>
              <a:ln>
                <a:solidFill>
                  <a:schemeClr val="accent5">
                    <a:lumMod val="40000"/>
                    <a:lumOff val="6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282" name="正方形/長方形 281">
                <a:extLst>
                  <a:ext uri="{FF2B5EF4-FFF2-40B4-BE49-F238E27FC236}">
                    <a16:creationId xmlns:a16="http://schemas.microsoft.com/office/drawing/2014/main" id="{87E9A69E-1B85-4547-B22E-1C9B45DE2FA8}"/>
                  </a:ext>
                </a:extLst>
              </p:cNvPr>
              <p:cNvSpPr/>
              <p:nvPr/>
            </p:nvSpPr>
            <p:spPr>
              <a:xfrm>
                <a:off x="1069164" y="4053774"/>
                <a:ext cx="466415" cy="159097"/>
              </a:xfrm>
              <a:prstGeom prst="rect">
                <a:avLst/>
              </a:prstGeom>
            </p:spPr>
            <p:txBody>
              <a:bodyPr wrap="none">
                <a:spAutoFit/>
              </a:bodyPr>
              <a:lstStyle/>
              <a:p>
                <a:pPr algn="ctr" eaLnBrk="1" fontAlgn="auto" hangingPunct="1">
                  <a:spcBef>
                    <a:spcPts val="0"/>
                  </a:spcBef>
                  <a:spcAft>
                    <a:spcPts val="0"/>
                  </a:spcAft>
                  <a:defRPr/>
                </a:pPr>
                <a:r>
                  <a:rPr lang="en-US" altLang="ja-JP" sz="800" dirty="0">
                    <a:latin typeface="+mn-ea"/>
                    <a:ea typeface="+mn-ea"/>
                  </a:rPr>
                  <a:t>C</a:t>
                </a:r>
                <a:r>
                  <a:rPr lang="ja-JP" altLang="en-US" sz="800" dirty="0">
                    <a:latin typeface="+mn-ea"/>
                    <a:ea typeface="+mn-ea"/>
                  </a:rPr>
                  <a:t>ランク</a:t>
                </a:r>
              </a:p>
            </p:txBody>
          </p:sp>
        </p:grpSp>
      </p:grpSp>
      <p:grpSp>
        <p:nvGrpSpPr>
          <p:cNvPr id="283" name="グループ化 282">
            <a:extLst>
              <a:ext uri="{FF2B5EF4-FFF2-40B4-BE49-F238E27FC236}">
                <a16:creationId xmlns:a16="http://schemas.microsoft.com/office/drawing/2014/main" id="{32E08761-48B8-433A-B152-BD77B348F5E5}"/>
              </a:ext>
            </a:extLst>
          </p:cNvPr>
          <p:cNvGrpSpPr/>
          <p:nvPr/>
        </p:nvGrpSpPr>
        <p:grpSpPr>
          <a:xfrm>
            <a:off x="5423227" y="6759982"/>
            <a:ext cx="1243186" cy="390043"/>
            <a:chOff x="1085678" y="3995936"/>
            <a:chExt cx="1119186" cy="288032"/>
          </a:xfrm>
          <a:effectLst>
            <a:outerShdw blurRad="50800" dist="38100" dir="2700000" algn="tl" rotWithShape="0">
              <a:prstClr val="black">
                <a:alpha val="40000"/>
              </a:prstClr>
            </a:outerShdw>
          </a:effectLst>
        </p:grpSpPr>
        <p:sp>
          <p:nvSpPr>
            <p:cNvPr id="284" name="フローチャート: 代替処理 283">
              <a:extLst>
                <a:ext uri="{FF2B5EF4-FFF2-40B4-BE49-F238E27FC236}">
                  <a16:creationId xmlns:a16="http://schemas.microsoft.com/office/drawing/2014/main" id="{10D7F57E-8A0E-454F-ACEF-2CD2007D1EB6}"/>
                </a:ext>
              </a:extLst>
            </p:cNvPr>
            <p:cNvSpPr/>
            <p:nvPr/>
          </p:nvSpPr>
          <p:spPr>
            <a:xfrm>
              <a:off x="1268760" y="3995936"/>
              <a:ext cx="936104" cy="288032"/>
            </a:xfrm>
            <a:prstGeom prst="flowChartAlternateProcess">
              <a:avLst/>
            </a:prstGeom>
            <a:solidFill>
              <a:schemeClr val="bg1"/>
            </a:solidFill>
            <a:ln>
              <a:solidFill>
                <a:schemeClr val="accent5">
                  <a:lumMod val="20000"/>
                  <a:lumOff val="8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285" name="グループ化 284">
              <a:extLst>
                <a:ext uri="{FF2B5EF4-FFF2-40B4-BE49-F238E27FC236}">
                  <a16:creationId xmlns:a16="http://schemas.microsoft.com/office/drawing/2014/main" id="{845DABBE-52D9-4256-85A8-AFD2340C6A3A}"/>
                </a:ext>
              </a:extLst>
            </p:cNvPr>
            <p:cNvGrpSpPr/>
            <p:nvPr/>
          </p:nvGrpSpPr>
          <p:grpSpPr>
            <a:xfrm>
              <a:off x="1085678" y="3995936"/>
              <a:ext cx="474314" cy="288032"/>
              <a:chOff x="1085678" y="3995936"/>
              <a:chExt cx="474314" cy="288032"/>
            </a:xfrm>
            <a:effectLst/>
          </p:grpSpPr>
          <p:sp>
            <p:nvSpPr>
              <p:cNvPr id="286" name="フローチャート: 論理積ゲート 285">
                <a:extLst>
                  <a:ext uri="{FF2B5EF4-FFF2-40B4-BE49-F238E27FC236}">
                    <a16:creationId xmlns:a16="http://schemas.microsoft.com/office/drawing/2014/main" id="{9F9DE45E-2F26-4FF7-9D28-2D5FEFBF9927}"/>
                  </a:ext>
                </a:extLst>
              </p:cNvPr>
              <p:cNvSpPr/>
              <p:nvPr/>
            </p:nvSpPr>
            <p:spPr>
              <a:xfrm rot="10800000">
                <a:off x="1102828" y="3995936"/>
                <a:ext cx="389116" cy="288032"/>
              </a:xfrm>
              <a:prstGeom prst="flowChartDelay">
                <a:avLst/>
              </a:prstGeom>
              <a:solidFill>
                <a:schemeClr val="accent5">
                  <a:lumMod val="20000"/>
                  <a:lumOff val="80000"/>
                </a:schemeClr>
              </a:solidFill>
              <a:ln>
                <a:solidFill>
                  <a:schemeClr val="accent5">
                    <a:lumMod val="20000"/>
                    <a:lumOff val="8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287" name="正方形/長方形 286">
                <a:extLst>
                  <a:ext uri="{FF2B5EF4-FFF2-40B4-BE49-F238E27FC236}">
                    <a16:creationId xmlns:a16="http://schemas.microsoft.com/office/drawing/2014/main" id="{B82A71ED-0923-4C32-9ADC-E0A4D570961B}"/>
                  </a:ext>
                </a:extLst>
              </p:cNvPr>
              <p:cNvSpPr/>
              <p:nvPr/>
            </p:nvSpPr>
            <p:spPr>
              <a:xfrm>
                <a:off x="1085678" y="4053542"/>
                <a:ext cx="474314" cy="159097"/>
              </a:xfrm>
              <a:prstGeom prst="rect">
                <a:avLst/>
              </a:prstGeom>
            </p:spPr>
            <p:txBody>
              <a:bodyPr>
                <a:spAutoFit/>
              </a:bodyPr>
              <a:lstStyle/>
              <a:p>
                <a:pPr algn="ctr" eaLnBrk="1" fontAlgn="auto" hangingPunct="1">
                  <a:spcBef>
                    <a:spcPts val="0"/>
                  </a:spcBef>
                  <a:spcAft>
                    <a:spcPts val="0"/>
                  </a:spcAft>
                  <a:defRPr/>
                </a:pPr>
                <a:r>
                  <a:rPr lang="en-US" altLang="ja-JP" sz="800" dirty="0">
                    <a:latin typeface="+mn-ea"/>
                    <a:ea typeface="+mn-ea"/>
                  </a:rPr>
                  <a:t>D</a:t>
                </a:r>
                <a:r>
                  <a:rPr lang="ja-JP" altLang="en-US" sz="800" dirty="0">
                    <a:latin typeface="+mn-ea"/>
                    <a:ea typeface="+mn-ea"/>
                  </a:rPr>
                  <a:t>ランク</a:t>
                </a:r>
              </a:p>
            </p:txBody>
          </p:sp>
        </p:grpSp>
      </p:grpSp>
      <p:grpSp>
        <p:nvGrpSpPr>
          <p:cNvPr id="288" name="グループ化 287">
            <a:extLst>
              <a:ext uri="{FF2B5EF4-FFF2-40B4-BE49-F238E27FC236}">
                <a16:creationId xmlns:a16="http://schemas.microsoft.com/office/drawing/2014/main" id="{F5FC4DC5-BE09-4330-9E94-2994CE62BEF6}"/>
              </a:ext>
            </a:extLst>
          </p:cNvPr>
          <p:cNvGrpSpPr/>
          <p:nvPr/>
        </p:nvGrpSpPr>
        <p:grpSpPr>
          <a:xfrm>
            <a:off x="1497434" y="7296883"/>
            <a:ext cx="1255120" cy="390043"/>
            <a:chOff x="1074934" y="3995936"/>
            <a:chExt cx="1129930" cy="288032"/>
          </a:xfrm>
          <a:effectLst>
            <a:outerShdw blurRad="50800" dist="38100" dir="2700000" algn="tl" rotWithShape="0">
              <a:prstClr val="black">
                <a:alpha val="40000"/>
              </a:prstClr>
            </a:outerShdw>
          </a:effectLst>
        </p:grpSpPr>
        <p:sp>
          <p:nvSpPr>
            <p:cNvPr id="289" name="フローチャート: 代替処理 288">
              <a:extLst>
                <a:ext uri="{FF2B5EF4-FFF2-40B4-BE49-F238E27FC236}">
                  <a16:creationId xmlns:a16="http://schemas.microsoft.com/office/drawing/2014/main" id="{4F17DDC9-5E51-4BA5-AC42-3EFFD8D07E75}"/>
                </a:ext>
              </a:extLst>
            </p:cNvPr>
            <p:cNvSpPr/>
            <p:nvPr/>
          </p:nvSpPr>
          <p:spPr>
            <a:xfrm>
              <a:off x="1268760" y="3995936"/>
              <a:ext cx="936104" cy="288032"/>
            </a:xfrm>
            <a:prstGeom prst="flowChartAlternateProcess">
              <a:avLst/>
            </a:prstGeom>
            <a:solidFill>
              <a:schemeClr val="bg1"/>
            </a:solidFill>
            <a:ln>
              <a:solidFill>
                <a:srgbClr val="6BBBC3"/>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290" name="グループ化 289">
              <a:extLst>
                <a:ext uri="{FF2B5EF4-FFF2-40B4-BE49-F238E27FC236}">
                  <a16:creationId xmlns:a16="http://schemas.microsoft.com/office/drawing/2014/main" id="{45086FBA-AE4A-4461-B58B-814F1E94F33D}"/>
                </a:ext>
              </a:extLst>
            </p:cNvPr>
            <p:cNvGrpSpPr/>
            <p:nvPr/>
          </p:nvGrpSpPr>
          <p:grpSpPr>
            <a:xfrm>
              <a:off x="1074934" y="3995936"/>
              <a:ext cx="454870" cy="288032"/>
              <a:chOff x="1074934" y="3995936"/>
              <a:chExt cx="454870" cy="288032"/>
            </a:xfrm>
            <a:effectLst/>
          </p:grpSpPr>
          <p:sp>
            <p:nvSpPr>
              <p:cNvPr id="291" name="フローチャート: 論理積ゲート 290">
                <a:extLst>
                  <a:ext uri="{FF2B5EF4-FFF2-40B4-BE49-F238E27FC236}">
                    <a16:creationId xmlns:a16="http://schemas.microsoft.com/office/drawing/2014/main" id="{E319DAFC-6222-4244-8AC4-E355B482BD1B}"/>
                  </a:ext>
                </a:extLst>
              </p:cNvPr>
              <p:cNvSpPr/>
              <p:nvPr/>
            </p:nvSpPr>
            <p:spPr>
              <a:xfrm rot="10800000">
                <a:off x="1102828" y="3995936"/>
                <a:ext cx="389116" cy="288032"/>
              </a:xfrm>
              <a:prstGeom prst="flowChartDelay">
                <a:avLst/>
              </a:prstGeom>
              <a:solidFill>
                <a:srgbClr val="6BBBC3"/>
              </a:solidFill>
              <a:ln>
                <a:solidFill>
                  <a:srgbClr val="6BBBC3"/>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292" name="正方形/長方形 291">
                <a:extLst>
                  <a:ext uri="{FF2B5EF4-FFF2-40B4-BE49-F238E27FC236}">
                    <a16:creationId xmlns:a16="http://schemas.microsoft.com/office/drawing/2014/main" id="{2F60404A-975A-4BAD-B267-C82B3CADCBC3}"/>
                  </a:ext>
                </a:extLst>
              </p:cNvPr>
              <p:cNvSpPr/>
              <p:nvPr/>
            </p:nvSpPr>
            <p:spPr>
              <a:xfrm>
                <a:off x="1074934" y="4053774"/>
                <a:ext cx="454870" cy="159097"/>
              </a:xfrm>
              <a:prstGeom prst="rect">
                <a:avLst/>
              </a:prstGeom>
            </p:spPr>
            <p:txBody>
              <a:bodyPr wrap="none">
                <a:spAutoFit/>
              </a:bodyPr>
              <a:lstStyle/>
              <a:p>
                <a:pPr algn="ctr" eaLnBrk="1" fontAlgn="auto" hangingPunct="1">
                  <a:spcBef>
                    <a:spcPts val="0"/>
                  </a:spcBef>
                  <a:spcAft>
                    <a:spcPts val="0"/>
                  </a:spcAft>
                  <a:defRPr/>
                </a:pPr>
                <a:r>
                  <a:rPr lang="en-US" altLang="ja-JP" sz="800" dirty="0">
                    <a:latin typeface="+mn-ea"/>
                    <a:ea typeface="+mn-ea"/>
                  </a:rPr>
                  <a:t>A</a:t>
                </a:r>
                <a:r>
                  <a:rPr lang="ja-JP" altLang="en-US" sz="800" dirty="0">
                    <a:latin typeface="+mn-ea"/>
                    <a:ea typeface="+mn-ea"/>
                  </a:rPr>
                  <a:t>ランク</a:t>
                </a:r>
              </a:p>
            </p:txBody>
          </p:sp>
        </p:grpSp>
      </p:grpSp>
      <p:grpSp>
        <p:nvGrpSpPr>
          <p:cNvPr id="293" name="グループ化 292">
            <a:extLst>
              <a:ext uri="{FF2B5EF4-FFF2-40B4-BE49-F238E27FC236}">
                <a16:creationId xmlns:a16="http://schemas.microsoft.com/office/drawing/2014/main" id="{17595DC0-2328-4A71-A687-7EC3BEC0C717}"/>
              </a:ext>
            </a:extLst>
          </p:cNvPr>
          <p:cNvGrpSpPr/>
          <p:nvPr/>
        </p:nvGrpSpPr>
        <p:grpSpPr>
          <a:xfrm>
            <a:off x="2770588" y="7285395"/>
            <a:ext cx="1296145" cy="390043"/>
            <a:chOff x="1038001" y="3995936"/>
            <a:chExt cx="1166863" cy="288032"/>
          </a:xfrm>
          <a:effectLst>
            <a:outerShdw blurRad="50800" dist="38100" dir="2700000" algn="tl" rotWithShape="0">
              <a:prstClr val="black">
                <a:alpha val="40000"/>
              </a:prstClr>
            </a:outerShdw>
          </a:effectLst>
        </p:grpSpPr>
        <p:sp>
          <p:nvSpPr>
            <p:cNvPr id="294" name="フローチャート: 代替処理 293">
              <a:extLst>
                <a:ext uri="{FF2B5EF4-FFF2-40B4-BE49-F238E27FC236}">
                  <a16:creationId xmlns:a16="http://schemas.microsoft.com/office/drawing/2014/main" id="{3C3D3314-9C7B-4439-BF3D-B8E3CBF716D5}"/>
                </a:ext>
              </a:extLst>
            </p:cNvPr>
            <p:cNvSpPr/>
            <p:nvPr/>
          </p:nvSpPr>
          <p:spPr>
            <a:xfrm>
              <a:off x="1268760" y="3995936"/>
              <a:ext cx="936104" cy="288032"/>
            </a:xfrm>
            <a:prstGeom prst="flowChartAlternateProcess">
              <a:avLst/>
            </a:prstGeom>
            <a:solidFill>
              <a:schemeClr val="bg1"/>
            </a:solidFill>
            <a:ln>
              <a:solidFill>
                <a:schemeClr val="accent5">
                  <a:lumMod val="60000"/>
                  <a:lumOff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295" name="グループ化 294">
              <a:extLst>
                <a:ext uri="{FF2B5EF4-FFF2-40B4-BE49-F238E27FC236}">
                  <a16:creationId xmlns:a16="http://schemas.microsoft.com/office/drawing/2014/main" id="{642E19B8-DF87-4EC2-B458-44BC4DE1194A}"/>
                </a:ext>
              </a:extLst>
            </p:cNvPr>
            <p:cNvGrpSpPr/>
            <p:nvPr/>
          </p:nvGrpSpPr>
          <p:grpSpPr>
            <a:xfrm>
              <a:off x="1038001" y="3995936"/>
              <a:ext cx="491463" cy="288032"/>
              <a:chOff x="1038001" y="3995936"/>
              <a:chExt cx="491463" cy="288032"/>
            </a:xfrm>
            <a:effectLst/>
          </p:grpSpPr>
          <p:sp>
            <p:nvSpPr>
              <p:cNvPr id="296" name="フローチャート: 論理積ゲート 295">
                <a:extLst>
                  <a:ext uri="{FF2B5EF4-FFF2-40B4-BE49-F238E27FC236}">
                    <a16:creationId xmlns:a16="http://schemas.microsoft.com/office/drawing/2014/main" id="{27CB5DD0-9044-4549-830B-87468235BFBC}"/>
                  </a:ext>
                </a:extLst>
              </p:cNvPr>
              <p:cNvSpPr/>
              <p:nvPr/>
            </p:nvSpPr>
            <p:spPr>
              <a:xfrm rot="10800000">
                <a:off x="1089175" y="3995936"/>
                <a:ext cx="389116" cy="288032"/>
              </a:xfrm>
              <a:prstGeom prst="flowChartDelay">
                <a:avLst/>
              </a:prstGeom>
              <a:solidFill>
                <a:schemeClr val="accent5">
                  <a:lumMod val="60000"/>
                  <a:lumOff val="40000"/>
                </a:schemeClr>
              </a:solidFill>
              <a:ln>
                <a:solidFill>
                  <a:schemeClr val="accent5">
                    <a:lumMod val="60000"/>
                    <a:lumOff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297" name="正方形/長方形 296">
                <a:extLst>
                  <a:ext uri="{FF2B5EF4-FFF2-40B4-BE49-F238E27FC236}">
                    <a16:creationId xmlns:a16="http://schemas.microsoft.com/office/drawing/2014/main" id="{A6582FB7-87EE-4275-B426-8D8CC03B8C61}"/>
                  </a:ext>
                </a:extLst>
              </p:cNvPr>
              <p:cNvSpPr/>
              <p:nvPr/>
            </p:nvSpPr>
            <p:spPr>
              <a:xfrm>
                <a:off x="1038001" y="4053774"/>
                <a:ext cx="491463" cy="159097"/>
              </a:xfrm>
              <a:prstGeom prst="rect">
                <a:avLst/>
              </a:prstGeom>
            </p:spPr>
            <p:txBody>
              <a:bodyPr>
                <a:spAutoFit/>
              </a:bodyPr>
              <a:lstStyle/>
              <a:p>
                <a:pPr algn="ctr" eaLnBrk="1" fontAlgn="auto" hangingPunct="1">
                  <a:spcBef>
                    <a:spcPts val="0"/>
                  </a:spcBef>
                  <a:spcAft>
                    <a:spcPts val="0"/>
                  </a:spcAft>
                  <a:defRPr/>
                </a:pPr>
                <a:r>
                  <a:rPr lang="en-US" altLang="ja-JP" sz="800" dirty="0">
                    <a:latin typeface="+mn-ea"/>
                    <a:ea typeface="+mn-ea"/>
                  </a:rPr>
                  <a:t>B</a:t>
                </a:r>
                <a:r>
                  <a:rPr lang="ja-JP" altLang="en-US" sz="800" dirty="0">
                    <a:latin typeface="+mn-ea"/>
                    <a:ea typeface="+mn-ea"/>
                  </a:rPr>
                  <a:t>ランク</a:t>
                </a:r>
              </a:p>
            </p:txBody>
          </p:sp>
        </p:grpSp>
      </p:grpSp>
      <p:grpSp>
        <p:nvGrpSpPr>
          <p:cNvPr id="298" name="グループ化 297">
            <a:extLst>
              <a:ext uri="{FF2B5EF4-FFF2-40B4-BE49-F238E27FC236}">
                <a16:creationId xmlns:a16="http://schemas.microsoft.com/office/drawing/2014/main" id="{7C52CA16-CE49-43FA-B5FB-0F54B32BA321}"/>
              </a:ext>
            </a:extLst>
          </p:cNvPr>
          <p:cNvGrpSpPr/>
          <p:nvPr/>
        </p:nvGrpSpPr>
        <p:grpSpPr>
          <a:xfrm>
            <a:off x="4098444" y="7285395"/>
            <a:ext cx="1261531" cy="390043"/>
            <a:chOff x="1069164" y="3995936"/>
            <a:chExt cx="1135700" cy="288032"/>
          </a:xfrm>
          <a:effectLst>
            <a:outerShdw blurRad="50800" dist="38100" dir="2700000" algn="tl" rotWithShape="0">
              <a:prstClr val="black">
                <a:alpha val="40000"/>
              </a:prstClr>
            </a:outerShdw>
          </a:effectLst>
        </p:grpSpPr>
        <p:sp>
          <p:nvSpPr>
            <p:cNvPr id="299" name="フローチャート: 代替処理 298">
              <a:extLst>
                <a:ext uri="{FF2B5EF4-FFF2-40B4-BE49-F238E27FC236}">
                  <a16:creationId xmlns:a16="http://schemas.microsoft.com/office/drawing/2014/main" id="{D9968290-2EF4-4199-9963-6D08DB79BCCA}"/>
                </a:ext>
              </a:extLst>
            </p:cNvPr>
            <p:cNvSpPr/>
            <p:nvPr/>
          </p:nvSpPr>
          <p:spPr>
            <a:xfrm>
              <a:off x="1268760" y="3995936"/>
              <a:ext cx="936104" cy="288032"/>
            </a:xfrm>
            <a:prstGeom prst="flowChartAlternateProcess">
              <a:avLst/>
            </a:prstGeom>
            <a:solidFill>
              <a:schemeClr val="bg1"/>
            </a:solidFill>
            <a:ln>
              <a:solidFill>
                <a:schemeClr val="accent5">
                  <a:lumMod val="40000"/>
                  <a:lumOff val="6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300" name="グループ化 299">
              <a:extLst>
                <a:ext uri="{FF2B5EF4-FFF2-40B4-BE49-F238E27FC236}">
                  <a16:creationId xmlns:a16="http://schemas.microsoft.com/office/drawing/2014/main" id="{B792C7F0-D284-41F8-A309-8BDD40CE34D7}"/>
                </a:ext>
              </a:extLst>
            </p:cNvPr>
            <p:cNvGrpSpPr/>
            <p:nvPr/>
          </p:nvGrpSpPr>
          <p:grpSpPr>
            <a:xfrm>
              <a:off x="1069164" y="3995936"/>
              <a:ext cx="466415" cy="288032"/>
              <a:chOff x="1069164" y="3995936"/>
              <a:chExt cx="466415" cy="288032"/>
            </a:xfrm>
            <a:effectLst/>
          </p:grpSpPr>
          <p:sp>
            <p:nvSpPr>
              <p:cNvPr id="301" name="フローチャート: 論理積ゲート 300">
                <a:extLst>
                  <a:ext uri="{FF2B5EF4-FFF2-40B4-BE49-F238E27FC236}">
                    <a16:creationId xmlns:a16="http://schemas.microsoft.com/office/drawing/2014/main" id="{1589F0E0-04B4-41B9-B3A3-F1F7E5FABFEA}"/>
                  </a:ext>
                </a:extLst>
              </p:cNvPr>
              <p:cNvSpPr/>
              <p:nvPr/>
            </p:nvSpPr>
            <p:spPr>
              <a:xfrm rot="10800000">
                <a:off x="1102828" y="3995936"/>
                <a:ext cx="389116" cy="288032"/>
              </a:xfrm>
              <a:prstGeom prst="flowChartDelay">
                <a:avLst/>
              </a:prstGeom>
              <a:solidFill>
                <a:schemeClr val="accent5">
                  <a:lumMod val="40000"/>
                  <a:lumOff val="60000"/>
                </a:schemeClr>
              </a:solidFill>
              <a:ln>
                <a:solidFill>
                  <a:schemeClr val="accent5">
                    <a:lumMod val="40000"/>
                    <a:lumOff val="6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302" name="正方形/長方形 301">
                <a:extLst>
                  <a:ext uri="{FF2B5EF4-FFF2-40B4-BE49-F238E27FC236}">
                    <a16:creationId xmlns:a16="http://schemas.microsoft.com/office/drawing/2014/main" id="{0BCB0092-D95A-4A85-9734-58CE41510F5C}"/>
                  </a:ext>
                </a:extLst>
              </p:cNvPr>
              <p:cNvSpPr/>
              <p:nvPr/>
            </p:nvSpPr>
            <p:spPr>
              <a:xfrm>
                <a:off x="1069164" y="4053774"/>
                <a:ext cx="466415" cy="159097"/>
              </a:xfrm>
              <a:prstGeom prst="rect">
                <a:avLst/>
              </a:prstGeom>
            </p:spPr>
            <p:txBody>
              <a:bodyPr wrap="none">
                <a:spAutoFit/>
              </a:bodyPr>
              <a:lstStyle/>
              <a:p>
                <a:pPr algn="ctr" eaLnBrk="1" fontAlgn="auto" hangingPunct="1">
                  <a:spcBef>
                    <a:spcPts val="0"/>
                  </a:spcBef>
                  <a:spcAft>
                    <a:spcPts val="0"/>
                  </a:spcAft>
                  <a:defRPr/>
                </a:pPr>
                <a:r>
                  <a:rPr lang="en-US" altLang="ja-JP" sz="800" dirty="0">
                    <a:latin typeface="+mn-ea"/>
                    <a:ea typeface="+mn-ea"/>
                  </a:rPr>
                  <a:t>C</a:t>
                </a:r>
                <a:r>
                  <a:rPr lang="ja-JP" altLang="en-US" sz="800" dirty="0">
                    <a:latin typeface="+mn-ea"/>
                    <a:ea typeface="+mn-ea"/>
                  </a:rPr>
                  <a:t>ランク</a:t>
                </a:r>
              </a:p>
            </p:txBody>
          </p:sp>
        </p:grpSp>
      </p:grpSp>
      <p:grpSp>
        <p:nvGrpSpPr>
          <p:cNvPr id="303" name="グループ化 302">
            <a:extLst>
              <a:ext uri="{FF2B5EF4-FFF2-40B4-BE49-F238E27FC236}">
                <a16:creationId xmlns:a16="http://schemas.microsoft.com/office/drawing/2014/main" id="{AA3087B5-F3D0-4EB3-B98B-65ECDB526EA3}"/>
              </a:ext>
            </a:extLst>
          </p:cNvPr>
          <p:cNvGrpSpPr/>
          <p:nvPr/>
        </p:nvGrpSpPr>
        <p:grpSpPr>
          <a:xfrm>
            <a:off x="5423227" y="7285395"/>
            <a:ext cx="1243186" cy="390043"/>
            <a:chOff x="1085678" y="3995936"/>
            <a:chExt cx="1119186" cy="288032"/>
          </a:xfrm>
          <a:effectLst>
            <a:outerShdw blurRad="50800" dist="38100" dir="2700000" algn="tl" rotWithShape="0">
              <a:prstClr val="black">
                <a:alpha val="40000"/>
              </a:prstClr>
            </a:outerShdw>
          </a:effectLst>
        </p:grpSpPr>
        <p:sp>
          <p:nvSpPr>
            <p:cNvPr id="304" name="フローチャート: 代替処理 303">
              <a:extLst>
                <a:ext uri="{FF2B5EF4-FFF2-40B4-BE49-F238E27FC236}">
                  <a16:creationId xmlns:a16="http://schemas.microsoft.com/office/drawing/2014/main" id="{BEBC6F8A-FB43-4E37-ADC6-2C0BDC2B5032}"/>
                </a:ext>
              </a:extLst>
            </p:cNvPr>
            <p:cNvSpPr/>
            <p:nvPr/>
          </p:nvSpPr>
          <p:spPr>
            <a:xfrm>
              <a:off x="1268760" y="3995936"/>
              <a:ext cx="936104" cy="288032"/>
            </a:xfrm>
            <a:prstGeom prst="flowChartAlternateProcess">
              <a:avLst/>
            </a:prstGeom>
            <a:solidFill>
              <a:schemeClr val="bg1"/>
            </a:solidFill>
            <a:ln>
              <a:solidFill>
                <a:schemeClr val="accent5">
                  <a:lumMod val="20000"/>
                  <a:lumOff val="8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305" name="グループ化 304">
              <a:extLst>
                <a:ext uri="{FF2B5EF4-FFF2-40B4-BE49-F238E27FC236}">
                  <a16:creationId xmlns:a16="http://schemas.microsoft.com/office/drawing/2014/main" id="{BF5010C9-8B1B-44EC-810C-053BE8DE287B}"/>
                </a:ext>
              </a:extLst>
            </p:cNvPr>
            <p:cNvGrpSpPr/>
            <p:nvPr/>
          </p:nvGrpSpPr>
          <p:grpSpPr>
            <a:xfrm>
              <a:off x="1085678" y="3995936"/>
              <a:ext cx="474314" cy="288032"/>
              <a:chOff x="1085678" y="3995936"/>
              <a:chExt cx="474314" cy="288032"/>
            </a:xfrm>
            <a:effectLst/>
          </p:grpSpPr>
          <p:sp>
            <p:nvSpPr>
              <p:cNvPr id="306" name="フローチャート: 論理積ゲート 305">
                <a:extLst>
                  <a:ext uri="{FF2B5EF4-FFF2-40B4-BE49-F238E27FC236}">
                    <a16:creationId xmlns:a16="http://schemas.microsoft.com/office/drawing/2014/main" id="{0DC783E2-0CE7-4CAC-90A4-1598AC9946FB}"/>
                  </a:ext>
                </a:extLst>
              </p:cNvPr>
              <p:cNvSpPr/>
              <p:nvPr/>
            </p:nvSpPr>
            <p:spPr>
              <a:xfrm rot="10800000">
                <a:off x="1102828" y="3995936"/>
                <a:ext cx="389116" cy="288032"/>
              </a:xfrm>
              <a:prstGeom prst="flowChartDelay">
                <a:avLst/>
              </a:prstGeom>
              <a:solidFill>
                <a:schemeClr val="accent5">
                  <a:lumMod val="20000"/>
                  <a:lumOff val="80000"/>
                </a:schemeClr>
              </a:solidFill>
              <a:ln>
                <a:solidFill>
                  <a:schemeClr val="accent5">
                    <a:lumMod val="20000"/>
                    <a:lumOff val="8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307" name="正方形/長方形 306">
                <a:extLst>
                  <a:ext uri="{FF2B5EF4-FFF2-40B4-BE49-F238E27FC236}">
                    <a16:creationId xmlns:a16="http://schemas.microsoft.com/office/drawing/2014/main" id="{E3CF6ED1-7424-440D-A108-9A5E17D58806}"/>
                  </a:ext>
                </a:extLst>
              </p:cNvPr>
              <p:cNvSpPr/>
              <p:nvPr/>
            </p:nvSpPr>
            <p:spPr>
              <a:xfrm>
                <a:off x="1085678" y="4053542"/>
                <a:ext cx="474314" cy="159097"/>
              </a:xfrm>
              <a:prstGeom prst="rect">
                <a:avLst/>
              </a:prstGeom>
            </p:spPr>
            <p:txBody>
              <a:bodyPr>
                <a:spAutoFit/>
              </a:bodyPr>
              <a:lstStyle/>
              <a:p>
                <a:pPr algn="ctr" eaLnBrk="1" fontAlgn="auto" hangingPunct="1">
                  <a:spcBef>
                    <a:spcPts val="0"/>
                  </a:spcBef>
                  <a:spcAft>
                    <a:spcPts val="0"/>
                  </a:spcAft>
                  <a:defRPr/>
                </a:pPr>
                <a:r>
                  <a:rPr lang="en-US" altLang="ja-JP" sz="800" dirty="0">
                    <a:latin typeface="+mn-ea"/>
                    <a:ea typeface="+mn-ea"/>
                  </a:rPr>
                  <a:t>D</a:t>
                </a:r>
                <a:r>
                  <a:rPr lang="ja-JP" altLang="en-US" sz="800" dirty="0">
                    <a:latin typeface="+mn-ea"/>
                    <a:ea typeface="+mn-ea"/>
                  </a:rPr>
                  <a:t>ランク</a:t>
                </a:r>
              </a:p>
            </p:txBody>
          </p:sp>
        </p:grpSp>
      </p:grpSp>
      <p:grpSp>
        <p:nvGrpSpPr>
          <p:cNvPr id="308" name="グループ化 307">
            <a:extLst>
              <a:ext uri="{FF2B5EF4-FFF2-40B4-BE49-F238E27FC236}">
                <a16:creationId xmlns:a16="http://schemas.microsoft.com/office/drawing/2014/main" id="{BAB42043-9F4B-42B7-A086-EC821785C101}"/>
              </a:ext>
            </a:extLst>
          </p:cNvPr>
          <p:cNvGrpSpPr/>
          <p:nvPr/>
        </p:nvGrpSpPr>
        <p:grpSpPr>
          <a:xfrm>
            <a:off x="1497434" y="7822297"/>
            <a:ext cx="1255120" cy="390043"/>
            <a:chOff x="1074934" y="3995936"/>
            <a:chExt cx="1129930" cy="288032"/>
          </a:xfrm>
          <a:effectLst>
            <a:outerShdw blurRad="50800" dist="38100" dir="2700000" algn="tl" rotWithShape="0">
              <a:prstClr val="black">
                <a:alpha val="40000"/>
              </a:prstClr>
            </a:outerShdw>
          </a:effectLst>
        </p:grpSpPr>
        <p:sp>
          <p:nvSpPr>
            <p:cNvPr id="309" name="フローチャート: 代替処理 308">
              <a:extLst>
                <a:ext uri="{FF2B5EF4-FFF2-40B4-BE49-F238E27FC236}">
                  <a16:creationId xmlns:a16="http://schemas.microsoft.com/office/drawing/2014/main" id="{BC0435A2-DDF7-429E-849A-0EDA4EB804EB}"/>
                </a:ext>
              </a:extLst>
            </p:cNvPr>
            <p:cNvSpPr/>
            <p:nvPr/>
          </p:nvSpPr>
          <p:spPr>
            <a:xfrm>
              <a:off x="1268760" y="3995936"/>
              <a:ext cx="936104" cy="288032"/>
            </a:xfrm>
            <a:prstGeom prst="flowChartAlternateProcess">
              <a:avLst/>
            </a:prstGeom>
            <a:solidFill>
              <a:schemeClr val="bg1"/>
            </a:solidFill>
            <a:ln>
              <a:solidFill>
                <a:srgbClr val="6BBBC3"/>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310" name="グループ化 309">
              <a:extLst>
                <a:ext uri="{FF2B5EF4-FFF2-40B4-BE49-F238E27FC236}">
                  <a16:creationId xmlns:a16="http://schemas.microsoft.com/office/drawing/2014/main" id="{9270A3EE-76C7-4004-8933-389B7A006B94}"/>
                </a:ext>
              </a:extLst>
            </p:cNvPr>
            <p:cNvGrpSpPr/>
            <p:nvPr/>
          </p:nvGrpSpPr>
          <p:grpSpPr>
            <a:xfrm>
              <a:off x="1074934" y="3995936"/>
              <a:ext cx="454870" cy="288032"/>
              <a:chOff x="1074934" y="3995936"/>
              <a:chExt cx="454870" cy="288032"/>
            </a:xfrm>
            <a:effectLst/>
          </p:grpSpPr>
          <p:sp>
            <p:nvSpPr>
              <p:cNvPr id="311" name="フローチャート: 論理積ゲート 310">
                <a:extLst>
                  <a:ext uri="{FF2B5EF4-FFF2-40B4-BE49-F238E27FC236}">
                    <a16:creationId xmlns:a16="http://schemas.microsoft.com/office/drawing/2014/main" id="{EC2613C6-01D7-4166-8B01-DBAC41CD28F7}"/>
                  </a:ext>
                </a:extLst>
              </p:cNvPr>
              <p:cNvSpPr/>
              <p:nvPr/>
            </p:nvSpPr>
            <p:spPr>
              <a:xfrm rot="10800000">
                <a:off x="1102828" y="3995936"/>
                <a:ext cx="389116" cy="288032"/>
              </a:xfrm>
              <a:prstGeom prst="flowChartDelay">
                <a:avLst/>
              </a:prstGeom>
              <a:solidFill>
                <a:srgbClr val="6BBBC3"/>
              </a:solidFill>
              <a:ln>
                <a:solidFill>
                  <a:srgbClr val="6BBBC3"/>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312" name="正方形/長方形 311">
                <a:extLst>
                  <a:ext uri="{FF2B5EF4-FFF2-40B4-BE49-F238E27FC236}">
                    <a16:creationId xmlns:a16="http://schemas.microsoft.com/office/drawing/2014/main" id="{F20F7325-E648-436D-97BF-6AEA7C2F0F24}"/>
                  </a:ext>
                </a:extLst>
              </p:cNvPr>
              <p:cNvSpPr/>
              <p:nvPr/>
            </p:nvSpPr>
            <p:spPr>
              <a:xfrm>
                <a:off x="1074934" y="4053774"/>
                <a:ext cx="454870" cy="159097"/>
              </a:xfrm>
              <a:prstGeom prst="rect">
                <a:avLst/>
              </a:prstGeom>
            </p:spPr>
            <p:txBody>
              <a:bodyPr wrap="none">
                <a:spAutoFit/>
              </a:bodyPr>
              <a:lstStyle/>
              <a:p>
                <a:pPr algn="ctr" eaLnBrk="1" fontAlgn="auto" hangingPunct="1">
                  <a:spcBef>
                    <a:spcPts val="0"/>
                  </a:spcBef>
                  <a:spcAft>
                    <a:spcPts val="0"/>
                  </a:spcAft>
                  <a:defRPr/>
                </a:pPr>
                <a:r>
                  <a:rPr lang="en-US" altLang="ja-JP" sz="800" dirty="0">
                    <a:latin typeface="+mn-ea"/>
                    <a:ea typeface="+mn-ea"/>
                  </a:rPr>
                  <a:t>A</a:t>
                </a:r>
                <a:r>
                  <a:rPr lang="ja-JP" altLang="en-US" sz="800" dirty="0">
                    <a:latin typeface="+mn-ea"/>
                    <a:ea typeface="+mn-ea"/>
                  </a:rPr>
                  <a:t>ランク</a:t>
                </a:r>
              </a:p>
            </p:txBody>
          </p:sp>
        </p:grpSp>
      </p:grpSp>
      <p:grpSp>
        <p:nvGrpSpPr>
          <p:cNvPr id="313" name="グループ化 312">
            <a:extLst>
              <a:ext uri="{FF2B5EF4-FFF2-40B4-BE49-F238E27FC236}">
                <a16:creationId xmlns:a16="http://schemas.microsoft.com/office/drawing/2014/main" id="{80830CDB-7ED8-43DF-9D9E-419743F8F14E}"/>
              </a:ext>
            </a:extLst>
          </p:cNvPr>
          <p:cNvGrpSpPr/>
          <p:nvPr/>
        </p:nvGrpSpPr>
        <p:grpSpPr>
          <a:xfrm>
            <a:off x="2770588" y="7810810"/>
            <a:ext cx="1296145" cy="390043"/>
            <a:chOff x="1038001" y="3995936"/>
            <a:chExt cx="1166863" cy="288032"/>
          </a:xfrm>
          <a:effectLst>
            <a:outerShdw blurRad="50800" dist="38100" dir="2700000" algn="tl" rotWithShape="0">
              <a:prstClr val="black">
                <a:alpha val="40000"/>
              </a:prstClr>
            </a:outerShdw>
          </a:effectLst>
        </p:grpSpPr>
        <p:sp>
          <p:nvSpPr>
            <p:cNvPr id="314" name="フローチャート: 代替処理 313">
              <a:extLst>
                <a:ext uri="{FF2B5EF4-FFF2-40B4-BE49-F238E27FC236}">
                  <a16:creationId xmlns:a16="http://schemas.microsoft.com/office/drawing/2014/main" id="{68204C6D-DFD4-484C-B640-0C5147F10083}"/>
                </a:ext>
              </a:extLst>
            </p:cNvPr>
            <p:cNvSpPr/>
            <p:nvPr/>
          </p:nvSpPr>
          <p:spPr>
            <a:xfrm>
              <a:off x="1268760" y="3995936"/>
              <a:ext cx="936104" cy="288032"/>
            </a:xfrm>
            <a:prstGeom prst="flowChartAlternateProcess">
              <a:avLst/>
            </a:prstGeom>
            <a:solidFill>
              <a:schemeClr val="bg1"/>
            </a:solidFill>
            <a:ln>
              <a:solidFill>
                <a:schemeClr val="accent5">
                  <a:lumMod val="60000"/>
                  <a:lumOff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315" name="グループ化 314">
              <a:extLst>
                <a:ext uri="{FF2B5EF4-FFF2-40B4-BE49-F238E27FC236}">
                  <a16:creationId xmlns:a16="http://schemas.microsoft.com/office/drawing/2014/main" id="{08ABF106-E06B-4AB1-8972-CA2A582B220B}"/>
                </a:ext>
              </a:extLst>
            </p:cNvPr>
            <p:cNvGrpSpPr/>
            <p:nvPr/>
          </p:nvGrpSpPr>
          <p:grpSpPr>
            <a:xfrm>
              <a:off x="1038001" y="3995936"/>
              <a:ext cx="491463" cy="288032"/>
              <a:chOff x="1038001" y="3995936"/>
              <a:chExt cx="491463" cy="288032"/>
            </a:xfrm>
            <a:effectLst/>
          </p:grpSpPr>
          <p:sp>
            <p:nvSpPr>
              <p:cNvPr id="316" name="フローチャート: 論理積ゲート 315">
                <a:extLst>
                  <a:ext uri="{FF2B5EF4-FFF2-40B4-BE49-F238E27FC236}">
                    <a16:creationId xmlns:a16="http://schemas.microsoft.com/office/drawing/2014/main" id="{968FFECA-A759-4863-8BCF-336A85705971}"/>
                  </a:ext>
                </a:extLst>
              </p:cNvPr>
              <p:cNvSpPr/>
              <p:nvPr/>
            </p:nvSpPr>
            <p:spPr>
              <a:xfrm rot="10800000">
                <a:off x="1089175" y="3995936"/>
                <a:ext cx="389116" cy="288032"/>
              </a:xfrm>
              <a:prstGeom prst="flowChartDelay">
                <a:avLst/>
              </a:prstGeom>
              <a:solidFill>
                <a:schemeClr val="accent5">
                  <a:lumMod val="60000"/>
                  <a:lumOff val="40000"/>
                </a:schemeClr>
              </a:solidFill>
              <a:ln>
                <a:solidFill>
                  <a:schemeClr val="accent5">
                    <a:lumMod val="60000"/>
                    <a:lumOff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317" name="正方形/長方形 316">
                <a:extLst>
                  <a:ext uri="{FF2B5EF4-FFF2-40B4-BE49-F238E27FC236}">
                    <a16:creationId xmlns:a16="http://schemas.microsoft.com/office/drawing/2014/main" id="{6353BD96-FAEC-4511-BC23-6EB45A51FFBD}"/>
                  </a:ext>
                </a:extLst>
              </p:cNvPr>
              <p:cNvSpPr/>
              <p:nvPr/>
            </p:nvSpPr>
            <p:spPr>
              <a:xfrm>
                <a:off x="1038001" y="4053774"/>
                <a:ext cx="491463" cy="159097"/>
              </a:xfrm>
              <a:prstGeom prst="rect">
                <a:avLst/>
              </a:prstGeom>
            </p:spPr>
            <p:txBody>
              <a:bodyPr>
                <a:spAutoFit/>
              </a:bodyPr>
              <a:lstStyle/>
              <a:p>
                <a:pPr algn="ctr" eaLnBrk="1" fontAlgn="auto" hangingPunct="1">
                  <a:spcBef>
                    <a:spcPts val="0"/>
                  </a:spcBef>
                  <a:spcAft>
                    <a:spcPts val="0"/>
                  </a:spcAft>
                  <a:defRPr/>
                </a:pPr>
                <a:r>
                  <a:rPr lang="en-US" altLang="ja-JP" sz="800" dirty="0">
                    <a:latin typeface="+mn-ea"/>
                    <a:ea typeface="+mn-ea"/>
                  </a:rPr>
                  <a:t>B</a:t>
                </a:r>
                <a:r>
                  <a:rPr lang="ja-JP" altLang="en-US" sz="800" dirty="0">
                    <a:latin typeface="+mn-ea"/>
                    <a:ea typeface="+mn-ea"/>
                  </a:rPr>
                  <a:t>ランク</a:t>
                </a:r>
              </a:p>
            </p:txBody>
          </p:sp>
        </p:grpSp>
      </p:grpSp>
      <p:grpSp>
        <p:nvGrpSpPr>
          <p:cNvPr id="318" name="グループ化 317">
            <a:extLst>
              <a:ext uri="{FF2B5EF4-FFF2-40B4-BE49-F238E27FC236}">
                <a16:creationId xmlns:a16="http://schemas.microsoft.com/office/drawing/2014/main" id="{6B2F65D3-2F3F-4490-8AE1-6AC1D2789EB1}"/>
              </a:ext>
            </a:extLst>
          </p:cNvPr>
          <p:cNvGrpSpPr/>
          <p:nvPr/>
        </p:nvGrpSpPr>
        <p:grpSpPr>
          <a:xfrm>
            <a:off x="4098444" y="7810810"/>
            <a:ext cx="1261531" cy="390043"/>
            <a:chOff x="1069164" y="3995936"/>
            <a:chExt cx="1135700" cy="288032"/>
          </a:xfrm>
          <a:effectLst>
            <a:outerShdw blurRad="50800" dist="38100" dir="2700000" algn="tl" rotWithShape="0">
              <a:prstClr val="black">
                <a:alpha val="40000"/>
              </a:prstClr>
            </a:outerShdw>
          </a:effectLst>
        </p:grpSpPr>
        <p:sp>
          <p:nvSpPr>
            <p:cNvPr id="319" name="フローチャート: 代替処理 318">
              <a:extLst>
                <a:ext uri="{FF2B5EF4-FFF2-40B4-BE49-F238E27FC236}">
                  <a16:creationId xmlns:a16="http://schemas.microsoft.com/office/drawing/2014/main" id="{4DA01782-E877-41B5-AEB5-1417F18BCE66}"/>
                </a:ext>
              </a:extLst>
            </p:cNvPr>
            <p:cNvSpPr/>
            <p:nvPr/>
          </p:nvSpPr>
          <p:spPr>
            <a:xfrm>
              <a:off x="1268760" y="3995936"/>
              <a:ext cx="936104" cy="288032"/>
            </a:xfrm>
            <a:prstGeom prst="flowChartAlternateProcess">
              <a:avLst/>
            </a:prstGeom>
            <a:solidFill>
              <a:schemeClr val="bg1"/>
            </a:solidFill>
            <a:ln>
              <a:solidFill>
                <a:schemeClr val="accent5">
                  <a:lumMod val="40000"/>
                  <a:lumOff val="6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320" name="グループ化 319">
              <a:extLst>
                <a:ext uri="{FF2B5EF4-FFF2-40B4-BE49-F238E27FC236}">
                  <a16:creationId xmlns:a16="http://schemas.microsoft.com/office/drawing/2014/main" id="{A3303C2B-E4B9-4103-AA97-B472D023241B}"/>
                </a:ext>
              </a:extLst>
            </p:cNvPr>
            <p:cNvGrpSpPr/>
            <p:nvPr/>
          </p:nvGrpSpPr>
          <p:grpSpPr>
            <a:xfrm>
              <a:off x="1069164" y="3995936"/>
              <a:ext cx="466415" cy="288032"/>
              <a:chOff x="1069164" y="3995936"/>
              <a:chExt cx="466415" cy="288032"/>
            </a:xfrm>
            <a:effectLst/>
          </p:grpSpPr>
          <p:sp>
            <p:nvSpPr>
              <p:cNvPr id="321" name="フローチャート: 論理積ゲート 320">
                <a:extLst>
                  <a:ext uri="{FF2B5EF4-FFF2-40B4-BE49-F238E27FC236}">
                    <a16:creationId xmlns:a16="http://schemas.microsoft.com/office/drawing/2014/main" id="{95F50E1A-8D52-41F5-8D3E-28FAE4798856}"/>
                  </a:ext>
                </a:extLst>
              </p:cNvPr>
              <p:cNvSpPr/>
              <p:nvPr/>
            </p:nvSpPr>
            <p:spPr>
              <a:xfrm rot="10800000">
                <a:off x="1102828" y="3995936"/>
                <a:ext cx="389116" cy="288032"/>
              </a:xfrm>
              <a:prstGeom prst="flowChartDelay">
                <a:avLst/>
              </a:prstGeom>
              <a:solidFill>
                <a:schemeClr val="accent5">
                  <a:lumMod val="40000"/>
                  <a:lumOff val="60000"/>
                </a:schemeClr>
              </a:solidFill>
              <a:ln>
                <a:solidFill>
                  <a:schemeClr val="accent5">
                    <a:lumMod val="40000"/>
                    <a:lumOff val="6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322" name="正方形/長方形 321">
                <a:extLst>
                  <a:ext uri="{FF2B5EF4-FFF2-40B4-BE49-F238E27FC236}">
                    <a16:creationId xmlns:a16="http://schemas.microsoft.com/office/drawing/2014/main" id="{E01A8157-80D5-4D1B-B399-7C71D9F03C47}"/>
                  </a:ext>
                </a:extLst>
              </p:cNvPr>
              <p:cNvSpPr/>
              <p:nvPr/>
            </p:nvSpPr>
            <p:spPr>
              <a:xfrm>
                <a:off x="1069164" y="4053774"/>
                <a:ext cx="466415" cy="159097"/>
              </a:xfrm>
              <a:prstGeom prst="rect">
                <a:avLst/>
              </a:prstGeom>
            </p:spPr>
            <p:txBody>
              <a:bodyPr wrap="none">
                <a:spAutoFit/>
              </a:bodyPr>
              <a:lstStyle/>
              <a:p>
                <a:pPr algn="ctr" eaLnBrk="1" fontAlgn="auto" hangingPunct="1">
                  <a:spcBef>
                    <a:spcPts val="0"/>
                  </a:spcBef>
                  <a:spcAft>
                    <a:spcPts val="0"/>
                  </a:spcAft>
                  <a:defRPr/>
                </a:pPr>
                <a:r>
                  <a:rPr lang="en-US" altLang="ja-JP" sz="800" dirty="0">
                    <a:latin typeface="+mn-ea"/>
                    <a:ea typeface="+mn-ea"/>
                  </a:rPr>
                  <a:t>C</a:t>
                </a:r>
                <a:r>
                  <a:rPr lang="ja-JP" altLang="en-US" sz="800" dirty="0">
                    <a:latin typeface="+mn-ea"/>
                    <a:ea typeface="+mn-ea"/>
                  </a:rPr>
                  <a:t>ランク</a:t>
                </a:r>
              </a:p>
            </p:txBody>
          </p:sp>
        </p:grpSp>
      </p:grpSp>
      <p:grpSp>
        <p:nvGrpSpPr>
          <p:cNvPr id="323" name="グループ化 322">
            <a:extLst>
              <a:ext uri="{FF2B5EF4-FFF2-40B4-BE49-F238E27FC236}">
                <a16:creationId xmlns:a16="http://schemas.microsoft.com/office/drawing/2014/main" id="{FBDBD098-82A4-4F78-A6CB-569EA46FB341}"/>
              </a:ext>
            </a:extLst>
          </p:cNvPr>
          <p:cNvGrpSpPr/>
          <p:nvPr/>
        </p:nvGrpSpPr>
        <p:grpSpPr>
          <a:xfrm>
            <a:off x="5423227" y="7810810"/>
            <a:ext cx="1243186" cy="390043"/>
            <a:chOff x="1085678" y="3995936"/>
            <a:chExt cx="1119186" cy="288032"/>
          </a:xfrm>
          <a:effectLst>
            <a:outerShdw blurRad="50800" dist="38100" dir="2700000" algn="tl" rotWithShape="0">
              <a:prstClr val="black">
                <a:alpha val="40000"/>
              </a:prstClr>
            </a:outerShdw>
          </a:effectLst>
        </p:grpSpPr>
        <p:sp>
          <p:nvSpPr>
            <p:cNvPr id="324" name="フローチャート: 代替処理 323">
              <a:extLst>
                <a:ext uri="{FF2B5EF4-FFF2-40B4-BE49-F238E27FC236}">
                  <a16:creationId xmlns:a16="http://schemas.microsoft.com/office/drawing/2014/main" id="{285057A4-AB05-484E-BA56-91D8D4F07027}"/>
                </a:ext>
              </a:extLst>
            </p:cNvPr>
            <p:cNvSpPr/>
            <p:nvPr/>
          </p:nvSpPr>
          <p:spPr>
            <a:xfrm>
              <a:off x="1268760" y="3995936"/>
              <a:ext cx="936104" cy="288032"/>
            </a:xfrm>
            <a:prstGeom prst="flowChartAlternateProcess">
              <a:avLst/>
            </a:prstGeom>
            <a:solidFill>
              <a:schemeClr val="bg1"/>
            </a:solidFill>
            <a:ln>
              <a:solidFill>
                <a:schemeClr val="accent5">
                  <a:lumMod val="20000"/>
                  <a:lumOff val="8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325" name="グループ化 324">
              <a:extLst>
                <a:ext uri="{FF2B5EF4-FFF2-40B4-BE49-F238E27FC236}">
                  <a16:creationId xmlns:a16="http://schemas.microsoft.com/office/drawing/2014/main" id="{4B48A70E-DD18-4D32-9B37-649752C7F156}"/>
                </a:ext>
              </a:extLst>
            </p:cNvPr>
            <p:cNvGrpSpPr/>
            <p:nvPr/>
          </p:nvGrpSpPr>
          <p:grpSpPr>
            <a:xfrm>
              <a:off x="1085678" y="3995936"/>
              <a:ext cx="474314" cy="288032"/>
              <a:chOff x="1085678" y="3995936"/>
              <a:chExt cx="474314" cy="288032"/>
            </a:xfrm>
            <a:effectLst/>
          </p:grpSpPr>
          <p:sp>
            <p:nvSpPr>
              <p:cNvPr id="326" name="フローチャート: 論理積ゲート 325">
                <a:extLst>
                  <a:ext uri="{FF2B5EF4-FFF2-40B4-BE49-F238E27FC236}">
                    <a16:creationId xmlns:a16="http://schemas.microsoft.com/office/drawing/2014/main" id="{629542DA-773D-44F9-8173-64FD5D7220D5}"/>
                  </a:ext>
                </a:extLst>
              </p:cNvPr>
              <p:cNvSpPr/>
              <p:nvPr/>
            </p:nvSpPr>
            <p:spPr>
              <a:xfrm rot="10800000">
                <a:off x="1102828" y="3995936"/>
                <a:ext cx="389116" cy="288032"/>
              </a:xfrm>
              <a:prstGeom prst="flowChartDelay">
                <a:avLst/>
              </a:prstGeom>
              <a:solidFill>
                <a:schemeClr val="accent5">
                  <a:lumMod val="20000"/>
                  <a:lumOff val="80000"/>
                </a:schemeClr>
              </a:solidFill>
              <a:ln>
                <a:solidFill>
                  <a:schemeClr val="accent5">
                    <a:lumMod val="20000"/>
                    <a:lumOff val="8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327" name="正方形/長方形 326">
                <a:extLst>
                  <a:ext uri="{FF2B5EF4-FFF2-40B4-BE49-F238E27FC236}">
                    <a16:creationId xmlns:a16="http://schemas.microsoft.com/office/drawing/2014/main" id="{1E86D6F0-E42D-4354-93C3-B676F9DC7DF8}"/>
                  </a:ext>
                </a:extLst>
              </p:cNvPr>
              <p:cNvSpPr/>
              <p:nvPr/>
            </p:nvSpPr>
            <p:spPr>
              <a:xfrm>
                <a:off x="1085678" y="4053542"/>
                <a:ext cx="474314" cy="159097"/>
              </a:xfrm>
              <a:prstGeom prst="rect">
                <a:avLst/>
              </a:prstGeom>
            </p:spPr>
            <p:txBody>
              <a:bodyPr>
                <a:spAutoFit/>
              </a:bodyPr>
              <a:lstStyle/>
              <a:p>
                <a:pPr algn="ctr" eaLnBrk="1" fontAlgn="auto" hangingPunct="1">
                  <a:spcBef>
                    <a:spcPts val="0"/>
                  </a:spcBef>
                  <a:spcAft>
                    <a:spcPts val="0"/>
                  </a:spcAft>
                  <a:defRPr/>
                </a:pPr>
                <a:r>
                  <a:rPr lang="en-US" altLang="ja-JP" sz="800" dirty="0">
                    <a:latin typeface="+mn-ea"/>
                    <a:ea typeface="+mn-ea"/>
                  </a:rPr>
                  <a:t>D</a:t>
                </a:r>
                <a:r>
                  <a:rPr lang="ja-JP" altLang="en-US" sz="800" dirty="0">
                    <a:latin typeface="+mn-ea"/>
                    <a:ea typeface="+mn-ea"/>
                  </a:rPr>
                  <a:t>ランク</a:t>
                </a:r>
              </a:p>
            </p:txBody>
          </p:sp>
        </p:grpSp>
      </p:grpSp>
      <p:sp>
        <p:nvSpPr>
          <p:cNvPr id="336" name="正方形/長方形 335">
            <a:extLst>
              <a:ext uri="{FF2B5EF4-FFF2-40B4-BE49-F238E27FC236}">
                <a16:creationId xmlns:a16="http://schemas.microsoft.com/office/drawing/2014/main" id="{2FFF9DCD-9644-4000-9D32-8D1885A1D39A}"/>
              </a:ext>
            </a:extLst>
          </p:cNvPr>
          <p:cNvSpPr/>
          <p:nvPr/>
        </p:nvSpPr>
        <p:spPr>
          <a:xfrm>
            <a:off x="1928813" y="4167188"/>
            <a:ext cx="876300" cy="338137"/>
          </a:xfrm>
          <a:prstGeom prst="rect">
            <a:avLst/>
          </a:prstGeom>
        </p:spPr>
        <p:txBody>
          <a:bodyPr wrap="none" anchor="ctr">
            <a:spAutoFit/>
          </a:bodyPr>
          <a:lstStyle/>
          <a:p>
            <a:pPr algn="ctr" eaLnBrk="1" fontAlgn="auto" hangingPunct="1">
              <a:spcBef>
                <a:spcPts val="0"/>
              </a:spcBef>
              <a:spcAft>
                <a:spcPts val="0"/>
              </a:spcAft>
              <a:defRPr/>
            </a:pPr>
            <a:r>
              <a:rPr lang="ja-JP" altLang="en-US" sz="800" dirty="0">
                <a:latin typeface="+mn-ea"/>
                <a:ea typeface="+mn-ea"/>
              </a:rPr>
              <a:t>ヘビーユーザー</a:t>
            </a:r>
            <a:endParaRPr lang="en-US" altLang="ja-JP" sz="800" dirty="0">
              <a:latin typeface="+mn-ea"/>
              <a:ea typeface="+mn-ea"/>
            </a:endParaRPr>
          </a:p>
          <a:p>
            <a:pPr algn="ctr" eaLnBrk="1" fontAlgn="auto" hangingPunct="1">
              <a:spcBef>
                <a:spcPts val="0"/>
              </a:spcBef>
              <a:spcAft>
                <a:spcPts val="0"/>
              </a:spcAft>
              <a:defRPr/>
            </a:pPr>
            <a:r>
              <a:rPr lang="en-US" altLang="ja-JP" sz="800" dirty="0">
                <a:latin typeface="+mn-ea"/>
                <a:ea typeface="+mn-ea"/>
              </a:rPr>
              <a:t>13,000</a:t>
            </a:r>
            <a:r>
              <a:rPr lang="ja-JP" altLang="en-US" sz="800" dirty="0">
                <a:latin typeface="+mn-ea"/>
                <a:ea typeface="+mn-ea"/>
              </a:rPr>
              <a:t>円</a:t>
            </a:r>
          </a:p>
        </p:txBody>
      </p:sp>
      <p:sp>
        <p:nvSpPr>
          <p:cNvPr id="338" name="正方形/長方形 337">
            <a:extLst>
              <a:ext uri="{FF2B5EF4-FFF2-40B4-BE49-F238E27FC236}">
                <a16:creationId xmlns:a16="http://schemas.microsoft.com/office/drawing/2014/main" id="{C438D9AD-C82E-4F98-972B-F1F74D8D7803}"/>
              </a:ext>
            </a:extLst>
          </p:cNvPr>
          <p:cNvSpPr/>
          <p:nvPr/>
        </p:nvSpPr>
        <p:spPr>
          <a:xfrm>
            <a:off x="2070100" y="5226050"/>
            <a:ext cx="593725" cy="339725"/>
          </a:xfrm>
          <a:prstGeom prst="rect">
            <a:avLst/>
          </a:prstGeom>
        </p:spPr>
        <p:txBody>
          <a:bodyPr wrap="none" anchor="ctr">
            <a:spAutoFit/>
          </a:bodyPr>
          <a:lstStyle/>
          <a:p>
            <a:pPr algn="ctr" eaLnBrk="1" fontAlgn="auto" hangingPunct="1">
              <a:spcBef>
                <a:spcPts val="0"/>
              </a:spcBef>
              <a:spcAft>
                <a:spcPts val="0"/>
              </a:spcAft>
              <a:defRPr/>
            </a:pPr>
            <a:r>
              <a:rPr lang="ja-JP" altLang="en-US" sz="800" dirty="0">
                <a:latin typeface="+mn-ea"/>
                <a:ea typeface="+mn-ea"/>
              </a:rPr>
              <a:t>ほぼ外食</a:t>
            </a:r>
            <a:endParaRPr lang="en-US" altLang="ja-JP" sz="800" dirty="0">
              <a:latin typeface="+mn-ea"/>
              <a:ea typeface="+mn-ea"/>
            </a:endParaRPr>
          </a:p>
          <a:p>
            <a:pPr algn="ctr" eaLnBrk="1" fontAlgn="auto" hangingPunct="1">
              <a:spcBef>
                <a:spcPts val="0"/>
              </a:spcBef>
              <a:spcAft>
                <a:spcPts val="0"/>
              </a:spcAft>
              <a:defRPr/>
            </a:pPr>
            <a:r>
              <a:rPr lang="en-US" altLang="ja-JP" sz="800" dirty="0">
                <a:latin typeface="+mn-ea"/>
                <a:ea typeface="+mn-ea"/>
              </a:rPr>
              <a:t>50,000</a:t>
            </a:r>
            <a:r>
              <a:rPr lang="ja-JP" altLang="en-US" sz="800" dirty="0">
                <a:latin typeface="+mn-ea"/>
                <a:ea typeface="+mn-ea"/>
              </a:rPr>
              <a:t>円</a:t>
            </a:r>
          </a:p>
        </p:txBody>
      </p:sp>
      <p:sp>
        <p:nvSpPr>
          <p:cNvPr id="339" name="正方形/長方形 338">
            <a:extLst>
              <a:ext uri="{FF2B5EF4-FFF2-40B4-BE49-F238E27FC236}">
                <a16:creationId xmlns:a16="http://schemas.microsoft.com/office/drawing/2014/main" id="{422DC597-F8C9-4A06-AD29-7F07458A5EC0}"/>
              </a:ext>
            </a:extLst>
          </p:cNvPr>
          <p:cNvSpPr/>
          <p:nvPr/>
        </p:nvSpPr>
        <p:spPr>
          <a:xfrm>
            <a:off x="1954213" y="5748338"/>
            <a:ext cx="825500" cy="338137"/>
          </a:xfrm>
          <a:prstGeom prst="rect">
            <a:avLst/>
          </a:prstGeom>
        </p:spPr>
        <p:txBody>
          <a:bodyPr wrap="none" anchor="ctr">
            <a:spAutoFit/>
          </a:bodyPr>
          <a:lstStyle/>
          <a:p>
            <a:pPr algn="ctr" eaLnBrk="1" fontAlgn="auto" hangingPunct="1">
              <a:spcBef>
                <a:spcPts val="0"/>
              </a:spcBef>
              <a:spcAft>
                <a:spcPts val="0"/>
              </a:spcAft>
              <a:defRPr/>
            </a:pPr>
            <a:r>
              <a:rPr lang="ja-JP" altLang="en-US" sz="800" dirty="0">
                <a:latin typeface="+mn-ea"/>
                <a:ea typeface="+mn-ea"/>
              </a:rPr>
              <a:t>車</a:t>
            </a:r>
            <a:r>
              <a:rPr lang="ja-JP" altLang="en-US" sz="700" dirty="0">
                <a:latin typeface="+mn-ea"/>
                <a:ea typeface="+mn-ea"/>
              </a:rPr>
              <a:t>（駐車場込み）</a:t>
            </a:r>
            <a:endParaRPr lang="en-US" altLang="ja-JP" sz="700" dirty="0">
              <a:latin typeface="+mn-ea"/>
              <a:ea typeface="+mn-ea"/>
            </a:endParaRPr>
          </a:p>
          <a:p>
            <a:pPr algn="ctr" eaLnBrk="1" fontAlgn="auto" hangingPunct="1">
              <a:spcBef>
                <a:spcPts val="0"/>
              </a:spcBef>
              <a:spcAft>
                <a:spcPts val="0"/>
              </a:spcAft>
              <a:defRPr/>
            </a:pPr>
            <a:r>
              <a:rPr lang="en-US" altLang="ja-JP" sz="800" dirty="0">
                <a:latin typeface="+mn-ea"/>
                <a:ea typeface="+mn-ea"/>
              </a:rPr>
              <a:t>50,000</a:t>
            </a:r>
            <a:r>
              <a:rPr lang="ja-JP" altLang="en-US" sz="800" dirty="0">
                <a:latin typeface="+mn-ea"/>
                <a:ea typeface="+mn-ea"/>
              </a:rPr>
              <a:t>円</a:t>
            </a:r>
          </a:p>
        </p:txBody>
      </p:sp>
      <p:sp>
        <p:nvSpPr>
          <p:cNvPr id="340" name="正方形/長方形 339">
            <a:extLst>
              <a:ext uri="{FF2B5EF4-FFF2-40B4-BE49-F238E27FC236}">
                <a16:creationId xmlns:a16="http://schemas.microsoft.com/office/drawing/2014/main" id="{30D1DC01-A314-434E-A0A5-8C7C3F87F701}"/>
              </a:ext>
            </a:extLst>
          </p:cNvPr>
          <p:cNvSpPr/>
          <p:nvPr/>
        </p:nvSpPr>
        <p:spPr>
          <a:xfrm>
            <a:off x="2084388" y="6281738"/>
            <a:ext cx="565150" cy="338137"/>
          </a:xfrm>
          <a:prstGeom prst="rect">
            <a:avLst/>
          </a:prstGeom>
        </p:spPr>
        <p:txBody>
          <a:bodyPr wrap="none" anchor="ctr">
            <a:spAutoFit/>
          </a:bodyPr>
          <a:lstStyle/>
          <a:p>
            <a:pPr algn="ctr" eaLnBrk="1" fontAlgn="auto" hangingPunct="1">
              <a:spcBef>
                <a:spcPts val="0"/>
              </a:spcBef>
              <a:spcAft>
                <a:spcPts val="0"/>
              </a:spcAft>
              <a:defRPr/>
            </a:pPr>
            <a:r>
              <a:rPr lang="ja-JP" altLang="en-US" sz="800" dirty="0">
                <a:latin typeface="+mn-ea"/>
                <a:ea typeface="+mn-ea"/>
              </a:rPr>
              <a:t>ブランド</a:t>
            </a:r>
            <a:endParaRPr lang="en-US" altLang="ja-JP" sz="800" dirty="0">
              <a:latin typeface="+mn-ea"/>
              <a:ea typeface="+mn-ea"/>
            </a:endParaRPr>
          </a:p>
          <a:p>
            <a:pPr algn="ctr" eaLnBrk="1" fontAlgn="auto" hangingPunct="1">
              <a:spcBef>
                <a:spcPts val="0"/>
              </a:spcBef>
              <a:spcAft>
                <a:spcPts val="0"/>
              </a:spcAft>
              <a:defRPr/>
            </a:pPr>
            <a:r>
              <a:rPr lang="en-US" altLang="ja-JP" sz="800" dirty="0">
                <a:latin typeface="+mn-ea"/>
                <a:ea typeface="+mn-ea"/>
              </a:rPr>
              <a:t>50,000</a:t>
            </a:r>
            <a:r>
              <a:rPr lang="ja-JP" altLang="en-US" sz="800" dirty="0">
                <a:latin typeface="+mn-ea"/>
                <a:ea typeface="+mn-ea"/>
              </a:rPr>
              <a:t>円</a:t>
            </a:r>
          </a:p>
        </p:txBody>
      </p:sp>
      <p:sp>
        <p:nvSpPr>
          <p:cNvPr id="341" name="正方形/長方形 340">
            <a:extLst>
              <a:ext uri="{FF2B5EF4-FFF2-40B4-BE49-F238E27FC236}">
                <a16:creationId xmlns:a16="http://schemas.microsoft.com/office/drawing/2014/main" id="{1C275655-090D-427D-9EF0-55CA9BCF0477}"/>
              </a:ext>
            </a:extLst>
          </p:cNvPr>
          <p:cNvSpPr/>
          <p:nvPr/>
        </p:nvSpPr>
        <p:spPr>
          <a:xfrm>
            <a:off x="2084388" y="6862763"/>
            <a:ext cx="565150" cy="215900"/>
          </a:xfrm>
          <a:prstGeom prst="rect">
            <a:avLst/>
          </a:prstGeom>
        </p:spPr>
        <p:txBody>
          <a:bodyPr wrap="none" anchor="ctr">
            <a:spAutoFit/>
          </a:bodyPr>
          <a:lstStyle/>
          <a:p>
            <a:pPr algn="ctr" eaLnBrk="1" fontAlgn="auto" hangingPunct="1">
              <a:spcBef>
                <a:spcPts val="0"/>
              </a:spcBef>
              <a:spcAft>
                <a:spcPts val="0"/>
              </a:spcAft>
              <a:defRPr/>
            </a:pPr>
            <a:r>
              <a:rPr lang="en-US" altLang="ja-JP" sz="800" dirty="0">
                <a:latin typeface="+mn-ea"/>
                <a:ea typeface="+mn-ea"/>
              </a:rPr>
              <a:t>40,000</a:t>
            </a:r>
            <a:r>
              <a:rPr lang="ja-JP" altLang="en-US" sz="800" dirty="0">
                <a:latin typeface="+mn-ea"/>
                <a:ea typeface="+mn-ea"/>
              </a:rPr>
              <a:t>円</a:t>
            </a:r>
          </a:p>
        </p:txBody>
      </p:sp>
      <p:sp>
        <p:nvSpPr>
          <p:cNvPr id="342" name="正方形/長方形 341">
            <a:extLst>
              <a:ext uri="{FF2B5EF4-FFF2-40B4-BE49-F238E27FC236}">
                <a16:creationId xmlns:a16="http://schemas.microsoft.com/office/drawing/2014/main" id="{1DF632B7-9164-400B-A611-81D0C3643F44}"/>
              </a:ext>
            </a:extLst>
          </p:cNvPr>
          <p:cNvSpPr/>
          <p:nvPr/>
        </p:nvSpPr>
        <p:spPr>
          <a:xfrm>
            <a:off x="2084388" y="7385050"/>
            <a:ext cx="565150" cy="215900"/>
          </a:xfrm>
          <a:prstGeom prst="rect">
            <a:avLst/>
          </a:prstGeom>
        </p:spPr>
        <p:txBody>
          <a:bodyPr wrap="none" anchor="ctr">
            <a:spAutoFit/>
          </a:bodyPr>
          <a:lstStyle/>
          <a:p>
            <a:pPr algn="ctr" eaLnBrk="1" fontAlgn="auto" hangingPunct="1">
              <a:spcBef>
                <a:spcPts val="0"/>
              </a:spcBef>
              <a:spcAft>
                <a:spcPts val="0"/>
              </a:spcAft>
              <a:defRPr/>
            </a:pPr>
            <a:r>
              <a:rPr lang="en-US" altLang="ja-JP" sz="800" dirty="0">
                <a:latin typeface="+mn-ea"/>
                <a:ea typeface="+mn-ea"/>
              </a:rPr>
              <a:t>30,000</a:t>
            </a:r>
            <a:r>
              <a:rPr lang="ja-JP" altLang="en-US" sz="800" dirty="0">
                <a:latin typeface="+mn-ea"/>
                <a:ea typeface="+mn-ea"/>
              </a:rPr>
              <a:t>円</a:t>
            </a:r>
          </a:p>
        </p:txBody>
      </p:sp>
      <p:sp>
        <p:nvSpPr>
          <p:cNvPr id="343" name="正方形/長方形 342">
            <a:extLst>
              <a:ext uri="{FF2B5EF4-FFF2-40B4-BE49-F238E27FC236}">
                <a16:creationId xmlns:a16="http://schemas.microsoft.com/office/drawing/2014/main" id="{4E4453A0-E068-4AD6-80DE-2ECE43695FB8}"/>
              </a:ext>
            </a:extLst>
          </p:cNvPr>
          <p:cNvSpPr/>
          <p:nvPr/>
        </p:nvSpPr>
        <p:spPr>
          <a:xfrm>
            <a:off x="6149975" y="7897813"/>
            <a:ext cx="287338" cy="215900"/>
          </a:xfrm>
          <a:prstGeom prst="rect">
            <a:avLst/>
          </a:prstGeom>
        </p:spPr>
        <p:txBody>
          <a:bodyPr wrap="none" anchor="ctr">
            <a:spAutoFit/>
          </a:bodyPr>
          <a:lstStyle/>
          <a:p>
            <a:pPr algn="ctr" eaLnBrk="1" fontAlgn="auto" hangingPunct="1">
              <a:spcBef>
                <a:spcPts val="0"/>
              </a:spcBef>
              <a:spcAft>
                <a:spcPts val="0"/>
              </a:spcAft>
              <a:defRPr/>
            </a:pPr>
            <a:r>
              <a:rPr lang="en-US" altLang="ja-JP" sz="800" dirty="0">
                <a:latin typeface="+mn-ea"/>
                <a:ea typeface="+mn-ea"/>
              </a:rPr>
              <a:t>―</a:t>
            </a:r>
            <a:endParaRPr lang="ja-JP" altLang="en-US" sz="800" dirty="0">
              <a:latin typeface="+mn-ea"/>
              <a:ea typeface="+mn-ea"/>
            </a:endParaRPr>
          </a:p>
        </p:txBody>
      </p:sp>
      <p:sp>
        <p:nvSpPr>
          <p:cNvPr id="344" name="正方形/長方形 343">
            <a:extLst>
              <a:ext uri="{FF2B5EF4-FFF2-40B4-BE49-F238E27FC236}">
                <a16:creationId xmlns:a16="http://schemas.microsoft.com/office/drawing/2014/main" id="{37159DBC-F7C6-4940-B3FD-7E7978B95675}"/>
              </a:ext>
            </a:extLst>
          </p:cNvPr>
          <p:cNvSpPr/>
          <p:nvPr/>
        </p:nvSpPr>
        <p:spPr>
          <a:xfrm>
            <a:off x="4697413" y="3481388"/>
            <a:ext cx="565150" cy="339725"/>
          </a:xfrm>
          <a:prstGeom prst="rect">
            <a:avLst/>
          </a:prstGeom>
        </p:spPr>
        <p:txBody>
          <a:bodyPr wrap="none" anchor="ctr">
            <a:spAutoFit/>
          </a:bodyPr>
          <a:lstStyle/>
          <a:p>
            <a:pPr algn="ctr" eaLnBrk="1" fontAlgn="auto" hangingPunct="1">
              <a:spcBef>
                <a:spcPts val="0"/>
              </a:spcBef>
              <a:spcAft>
                <a:spcPts val="0"/>
              </a:spcAft>
              <a:defRPr/>
            </a:pPr>
            <a:r>
              <a:rPr lang="en-US" altLang="ja-JP" sz="800" dirty="0">
                <a:latin typeface="+mn-ea"/>
                <a:ea typeface="+mn-ea"/>
              </a:rPr>
              <a:t>1DK 1</a:t>
            </a:r>
            <a:r>
              <a:rPr lang="ja-JP" altLang="en-US" sz="800" dirty="0">
                <a:latin typeface="+mn-ea"/>
                <a:ea typeface="+mn-ea"/>
              </a:rPr>
              <a:t>階　</a:t>
            </a:r>
            <a:endParaRPr lang="en-US" altLang="ja-JP" sz="800" dirty="0">
              <a:latin typeface="+mn-ea"/>
              <a:ea typeface="+mn-ea"/>
            </a:endParaRPr>
          </a:p>
          <a:p>
            <a:pPr algn="ctr" eaLnBrk="1" fontAlgn="auto" hangingPunct="1">
              <a:spcBef>
                <a:spcPts val="0"/>
              </a:spcBef>
              <a:spcAft>
                <a:spcPts val="0"/>
              </a:spcAft>
              <a:defRPr/>
            </a:pPr>
            <a:r>
              <a:rPr lang="en-US" altLang="ja-JP" sz="800" dirty="0">
                <a:latin typeface="+mn-ea"/>
                <a:ea typeface="+mn-ea"/>
              </a:rPr>
              <a:t>45,000</a:t>
            </a:r>
            <a:r>
              <a:rPr lang="ja-JP" altLang="en-US" sz="800" dirty="0">
                <a:latin typeface="+mn-ea"/>
                <a:ea typeface="+mn-ea"/>
              </a:rPr>
              <a:t>円</a:t>
            </a:r>
          </a:p>
        </p:txBody>
      </p:sp>
      <p:sp>
        <p:nvSpPr>
          <p:cNvPr id="345" name="正方形/長方形 344">
            <a:extLst>
              <a:ext uri="{FF2B5EF4-FFF2-40B4-BE49-F238E27FC236}">
                <a16:creationId xmlns:a16="http://schemas.microsoft.com/office/drawing/2014/main" id="{89E533EE-DCD3-4939-9BD0-BCAE68B2C221}"/>
              </a:ext>
            </a:extLst>
          </p:cNvPr>
          <p:cNvSpPr/>
          <p:nvPr/>
        </p:nvSpPr>
        <p:spPr>
          <a:xfrm>
            <a:off x="4722813" y="4167188"/>
            <a:ext cx="514350" cy="338137"/>
          </a:xfrm>
          <a:prstGeom prst="rect">
            <a:avLst/>
          </a:prstGeom>
        </p:spPr>
        <p:txBody>
          <a:bodyPr wrap="none" anchor="ctr">
            <a:spAutoFit/>
          </a:bodyPr>
          <a:lstStyle/>
          <a:p>
            <a:pPr algn="ctr" eaLnBrk="1" fontAlgn="auto" hangingPunct="1">
              <a:spcBef>
                <a:spcPts val="0"/>
              </a:spcBef>
              <a:spcAft>
                <a:spcPts val="0"/>
              </a:spcAft>
              <a:defRPr/>
            </a:pPr>
            <a:r>
              <a:rPr lang="ja-JP" altLang="en-US" sz="800" dirty="0">
                <a:latin typeface="+mn-ea"/>
                <a:ea typeface="+mn-ea"/>
              </a:rPr>
              <a:t>節約家</a:t>
            </a:r>
            <a:endParaRPr lang="en-US" altLang="ja-JP" sz="800" dirty="0">
              <a:latin typeface="+mn-ea"/>
              <a:ea typeface="+mn-ea"/>
            </a:endParaRPr>
          </a:p>
          <a:p>
            <a:pPr algn="ctr" eaLnBrk="1" fontAlgn="auto" hangingPunct="1">
              <a:spcBef>
                <a:spcPts val="0"/>
              </a:spcBef>
              <a:spcAft>
                <a:spcPts val="0"/>
              </a:spcAft>
              <a:defRPr/>
            </a:pPr>
            <a:r>
              <a:rPr lang="en-US" altLang="ja-JP" sz="800" dirty="0">
                <a:latin typeface="+mn-ea"/>
                <a:ea typeface="+mn-ea"/>
              </a:rPr>
              <a:t>7,000</a:t>
            </a:r>
            <a:r>
              <a:rPr lang="ja-JP" altLang="en-US" sz="800" dirty="0">
                <a:latin typeface="+mn-ea"/>
                <a:ea typeface="+mn-ea"/>
              </a:rPr>
              <a:t>円</a:t>
            </a:r>
          </a:p>
        </p:txBody>
      </p:sp>
      <p:sp>
        <p:nvSpPr>
          <p:cNvPr id="346" name="正方形/長方形 345">
            <a:extLst>
              <a:ext uri="{FF2B5EF4-FFF2-40B4-BE49-F238E27FC236}">
                <a16:creationId xmlns:a16="http://schemas.microsoft.com/office/drawing/2014/main" id="{BE9C7B0B-4600-4811-B6DF-8EBC733A0564}"/>
              </a:ext>
            </a:extLst>
          </p:cNvPr>
          <p:cNvSpPr/>
          <p:nvPr/>
        </p:nvSpPr>
        <p:spPr>
          <a:xfrm>
            <a:off x="3408363" y="4687888"/>
            <a:ext cx="512762" cy="339725"/>
          </a:xfrm>
          <a:prstGeom prst="rect">
            <a:avLst/>
          </a:prstGeom>
        </p:spPr>
        <p:txBody>
          <a:bodyPr wrap="none" anchor="ctr">
            <a:spAutoFit/>
          </a:bodyPr>
          <a:lstStyle/>
          <a:p>
            <a:pPr algn="ctr" eaLnBrk="1" fontAlgn="auto" hangingPunct="1">
              <a:spcBef>
                <a:spcPts val="0"/>
              </a:spcBef>
              <a:spcAft>
                <a:spcPts val="0"/>
              </a:spcAft>
              <a:defRPr/>
            </a:pPr>
            <a:r>
              <a:rPr lang="ja-JP" altLang="en-US" sz="800" dirty="0">
                <a:latin typeface="+mn-ea"/>
                <a:ea typeface="+mn-ea"/>
              </a:rPr>
              <a:t>スマホ</a:t>
            </a:r>
            <a:endParaRPr lang="en-US" altLang="ja-JP" sz="800" dirty="0">
              <a:latin typeface="+mn-ea"/>
              <a:ea typeface="+mn-ea"/>
            </a:endParaRPr>
          </a:p>
          <a:p>
            <a:pPr algn="ctr" eaLnBrk="1" fontAlgn="auto" hangingPunct="1">
              <a:spcBef>
                <a:spcPts val="0"/>
              </a:spcBef>
              <a:spcAft>
                <a:spcPts val="0"/>
              </a:spcAft>
              <a:defRPr/>
            </a:pPr>
            <a:r>
              <a:rPr lang="en-US" altLang="ja-JP" sz="800" dirty="0">
                <a:latin typeface="+mn-ea"/>
                <a:ea typeface="+mn-ea"/>
              </a:rPr>
              <a:t>8,000</a:t>
            </a:r>
            <a:r>
              <a:rPr lang="ja-JP" altLang="en-US" sz="800" dirty="0">
                <a:latin typeface="+mn-ea"/>
                <a:ea typeface="+mn-ea"/>
              </a:rPr>
              <a:t>円</a:t>
            </a:r>
          </a:p>
        </p:txBody>
      </p:sp>
      <p:sp>
        <p:nvSpPr>
          <p:cNvPr id="347" name="正方形/長方形 346">
            <a:extLst>
              <a:ext uri="{FF2B5EF4-FFF2-40B4-BE49-F238E27FC236}">
                <a16:creationId xmlns:a16="http://schemas.microsoft.com/office/drawing/2014/main" id="{405372C5-7192-4ABE-A0C3-70264D699A2A}"/>
              </a:ext>
            </a:extLst>
          </p:cNvPr>
          <p:cNvSpPr/>
          <p:nvPr/>
        </p:nvSpPr>
        <p:spPr>
          <a:xfrm>
            <a:off x="4557713" y="5226050"/>
            <a:ext cx="814387" cy="339725"/>
          </a:xfrm>
          <a:prstGeom prst="rect">
            <a:avLst/>
          </a:prstGeom>
        </p:spPr>
        <p:txBody>
          <a:bodyPr wrap="none" anchor="ctr">
            <a:spAutoFit/>
          </a:bodyPr>
          <a:lstStyle/>
          <a:p>
            <a:pPr algn="ctr" eaLnBrk="1" fontAlgn="auto" hangingPunct="1">
              <a:spcBef>
                <a:spcPts val="0"/>
              </a:spcBef>
              <a:spcAft>
                <a:spcPts val="0"/>
              </a:spcAft>
              <a:defRPr/>
            </a:pPr>
            <a:r>
              <a:rPr lang="en-US" altLang="ja-JP" sz="800">
                <a:latin typeface="+mn-ea"/>
                <a:ea typeface="+mn-ea"/>
              </a:rPr>
              <a:t>1/3</a:t>
            </a:r>
            <a:r>
              <a:rPr lang="ja-JP" altLang="en-US" sz="800">
                <a:latin typeface="+mn-ea"/>
                <a:ea typeface="+mn-ea"/>
              </a:rPr>
              <a:t>くらい外食</a:t>
            </a:r>
            <a:endParaRPr lang="en-US" altLang="ja-JP" sz="800" dirty="0">
              <a:latin typeface="+mn-ea"/>
              <a:ea typeface="+mn-ea"/>
            </a:endParaRPr>
          </a:p>
          <a:p>
            <a:pPr algn="ctr" eaLnBrk="1" fontAlgn="auto" hangingPunct="1">
              <a:spcBef>
                <a:spcPts val="0"/>
              </a:spcBef>
              <a:spcAft>
                <a:spcPts val="0"/>
              </a:spcAft>
              <a:defRPr/>
            </a:pPr>
            <a:r>
              <a:rPr lang="en-US" altLang="ja-JP" sz="800" dirty="0">
                <a:latin typeface="+mn-ea"/>
                <a:ea typeface="+mn-ea"/>
              </a:rPr>
              <a:t>30,000</a:t>
            </a:r>
            <a:r>
              <a:rPr lang="ja-JP" altLang="en-US" sz="800" dirty="0">
                <a:latin typeface="+mn-ea"/>
                <a:ea typeface="+mn-ea"/>
              </a:rPr>
              <a:t>円</a:t>
            </a:r>
          </a:p>
        </p:txBody>
      </p:sp>
      <p:sp>
        <p:nvSpPr>
          <p:cNvPr id="348" name="正方形/長方形 347">
            <a:extLst>
              <a:ext uri="{FF2B5EF4-FFF2-40B4-BE49-F238E27FC236}">
                <a16:creationId xmlns:a16="http://schemas.microsoft.com/office/drawing/2014/main" id="{9BF09FB5-EF5E-4D42-888F-A57F946E68BB}"/>
              </a:ext>
            </a:extLst>
          </p:cNvPr>
          <p:cNvSpPr/>
          <p:nvPr/>
        </p:nvSpPr>
        <p:spPr>
          <a:xfrm>
            <a:off x="4595813" y="5740400"/>
            <a:ext cx="730250" cy="339725"/>
          </a:xfrm>
          <a:prstGeom prst="rect">
            <a:avLst/>
          </a:prstGeom>
        </p:spPr>
        <p:txBody>
          <a:bodyPr wrap="none" anchor="ctr">
            <a:spAutoFit/>
          </a:bodyPr>
          <a:lstStyle/>
          <a:p>
            <a:pPr algn="ctr" eaLnBrk="1" fontAlgn="auto" hangingPunct="1">
              <a:spcBef>
                <a:spcPts val="0"/>
              </a:spcBef>
              <a:spcAft>
                <a:spcPts val="0"/>
              </a:spcAft>
              <a:defRPr/>
            </a:pPr>
            <a:r>
              <a:rPr lang="ja-JP" altLang="en-US" sz="800" dirty="0">
                <a:latin typeface="+mn-ea"/>
                <a:ea typeface="+mn-ea"/>
              </a:rPr>
              <a:t>公共機関 多</a:t>
            </a:r>
            <a:endParaRPr lang="en-US" altLang="ja-JP" sz="800" dirty="0">
              <a:latin typeface="+mn-ea"/>
              <a:ea typeface="+mn-ea"/>
            </a:endParaRPr>
          </a:p>
          <a:p>
            <a:pPr algn="ctr" eaLnBrk="1" fontAlgn="auto" hangingPunct="1">
              <a:spcBef>
                <a:spcPts val="0"/>
              </a:spcBef>
              <a:spcAft>
                <a:spcPts val="0"/>
              </a:spcAft>
              <a:defRPr/>
            </a:pPr>
            <a:r>
              <a:rPr lang="en-US" altLang="ja-JP" sz="800" dirty="0">
                <a:latin typeface="+mn-ea"/>
                <a:ea typeface="+mn-ea"/>
              </a:rPr>
              <a:t>10,000</a:t>
            </a:r>
            <a:r>
              <a:rPr lang="ja-JP" altLang="en-US" sz="800" dirty="0">
                <a:latin typeface="+mn-ea"/>
                <a:ea typeface="+mn-ea"/>
              </a:rPr>
              <a:t>円</a:t>
            </a:r>
          </a:p>
        </p:txBody>
      </p:sp>
      <p:sp>
        <p:nvSpPr>
          <p:cNvPr id="349" name="正方形/長方形 348">
            <a:extLst>
              <a:ext uri="{FF2B5EF4-FFF2-40B4-BE49-F238E27FC236}">
                <a16:creationId xmlns:a16="http://schemas.microsoft.com/office/drawing/2014/main" id="{5D29E174-6D59-42A4-ABE2-673C5B7B1A8F}"/>
              </a:ext>
            </a:extLst>
          </p:cNvPr>
          <p:cNvSpPr/>
          <p:nvPr/>
        </p:nvSpPr>
        <p:spPr>
          <a:xfrm>
            <a:off x="4689475" y="6265863"/>
            <a:ext cx="565150" cy="338137"/>
          </a:xfrm>
          <a:prstGeom prst="rect">
            <a:avLst/>
          </a:prstGeom>
        </p:spPr>
        <p:txBody>
          <a:bodyPr wrap="none" anchor="ctr">
            <a:spAutoFit/>
          </a:bodyPr>
          <a:lstStyle/>
          <a:p>
            <a:pPr algn="ctr" eaLnBrk="1" fontAlgn="auto" hangingPunct="1">
              <a:spcBef>
                <a:spcPts val="0"/>
              </a:spcBef>
              <a:spcAft>
                <a:spcPts val="0"/>
              </a:spcAft>
              <a:defRPr/>
            </a:pPr>
            <a:r>
              <a:rPr lang="ja-JP" altLang="en-US" sz="800" dirty="0">
                <a:latin typeface="+mn-ea"/>
                <a:ea typeface="+mn-ea"/>
              </a:rPr>
              <a:t>購入 中</a:t>
            </a:r>
            <a:endParaRPr lang="en-US" altLang="ja-JP" sz="800" dirty="0">
              <a:latin typeface="+mn-ea"/>
              <a:ea typeface="+mn-ea"/>
            </a:endParaRPr>
          </a:p>
          <a:p>
            <a:pPr algn="ctr" eaLnBrk="1" fontAlgn="auto" hangingPunct="1">
              <a:spcBef>
                <a:spcPts val="0"/>
              </a:spcBef>
              <a:spcAft>
                <a:spcPts val="0"/>
              </a:spcAft>
              <a:defRPr/>
            </a:pPr>
            <a:r>
              <a:rPr lang="en-US" altLang="ja-JP" sz="800" dirty="0">
                <a:latin typeface="+mn-ea"/>
                <a:ea typeface="+mn-ea"/>
              </a:rPr>
              <a:t>10,000</a:t>
            </a:r>
            <a:r>
              <a:rPr lang="ja-JP" altLang="en-US" sz="800" dirty="0">
                <a:latin typeface="+mn-ea"/>
                <a:ea typeface="+mn-ea"/>
              </a:rPr>
              <a:t>円</a:t>
            </a:r>
          </a:p>
        </p:txBody>
      </p:sp>
      <p:sp>
        <p:nvSpPr>
          <p:cNvPr id="350" name="正方形/長方形 349">
            <a:extLst>
              <a:ext uri="{FF2B5EF4-FFF2-40B4-BE49-F238E27FC236}">
                <a16:creationId xmlns:a16="http://schemas.microsoft.com/office/drawing/2014/main" id="{37721C9B-CE55-4134-B068-82C3C0864A6B}"/>
              </a:ext>
            </a:extLst>
          </p:cNvPr>
          <p:cNvSpPr/>
          <p:nvPr/>
        </p:nvSpPr>
        <p:spPr>
          <a:xfrm>
            <a:off x="4697413" y="6862763"/>
            <a:ext cx="565150" cy="215900"/>
          </a:xfrm>
          <a:prstGeom prst="rect">
            <a:avLst/>
          </a:prstGeom>
        </p:spPr>
        <p:txBody>
          <a:bodyPr wrap="none" anchor="ctr">
            <a:spAutoFit/>
          </a:bodyPr>
          <a:lstStyle/>
          <a:p>
            <a:pPr algn="ctr" eaLnBrk="1" fontAlgn="auto" hangingPunct="1">
              <a:spcBef>
                <a:spcPts val="0"/>
              </a:spcBef>
              <a:spcAft>
                <a:spcPts val="0"/>
              </a:spcAft>
              <a:defRPr/>
            </a:pPr>
            <a:r>
              <a:rPr lang="en-US" altLang="ja-JP" sz="800" dirty="0">
                <a:latin typeface="+mn-ea"/>
                <a:ea typeface="+mn-ea"/>
              </a:rPr>
              <a:t>20,000</a:t>
            </a:r>
            <a:r>
              <a:rPr lang="ja-JP" altLang="en-US" sz="800" dirty="0">
                <a:latin typeface="+mn-ea"/>
                <a:ea typeface="+mn-ea"/>
              </a:rPr>
              <a:t>円</a:t>
            </a:r>
          </a:p>
        </p:txBody>
      </p:sp>
      <p:sp>
        <p:nvSpPr>
          <p:cNvPr id="351" name="正方形/長方形 350">
            <a:extLst>
              <a:ext uri="{FF2B5EF4-FFF2-40B4-BE49-F238E27FC236}">
                <a16:creationId xmlns:a16="http://schemas.microsoft.com/office/drawing/2014/main" id="{2C9719DD-090D-4407-B93D-922399EA42CE}"/>
              </a:ext>
            </a:extLst>
          </p:cNvPr>
          <p:cNvSpPr/>
          <p:nvPr/>
        </p:nvSpPr>
        <p:spPr>
          <a:xfrm>
            <a:off x="4687888" y="7385050"/>
            <a:ext cx="584200" cy="215900"/>
          </a:xfrm>
          <a:prstGeom prst="rect">
            <a:avLst/>
          </a:prstGeom>
        </p:spPr>
        <p:txBody>
          <a:bodyPr wrap="none" anchor="ctr">
            <a:spAutoFit/>
          </a:bodyPr>
          <a:lstStyle/>
          <a:p>
            <a:pPr algn="ctr" eaLnBrk="1" fontAlgn="auto" hangingPunct="1">
              <a:spcBef>
                <a:spcPts val="0"/>
              </a:spcBef>
              <a:spcAft>
                <a:spcPts val="0"/>
              </a:spcAft>
              <a:defRPr/>
            </a:pPr>
            <a:r>
              <a:rPr lang="ja-JP" altLang="en-US" sz="800" dirty="0">
                <a:latin typeface="+mn-ea"/>
                <a:ea typeface="+mn-ea"/>
              </a:rPr>
              <a:t>１</a:t>
            </a:r>
            <a:r>
              <a:rPr lang="en-US" altLang="ja-JP" sz="800" dirty="0">
                <a:latin typeface="+mn-ea"/>
                <a:ea typeface="+mn-ea"/>
              </a:rPr>
              <a:t>0,000</a:t>
            </a:r>
            <a:r>
              <a:rPr lang="ja-JP" altLang="en-US" sz="800" dirty="0">
                <a:latin typeface="+mn-ea"/>
                <a:ea typeface="+mn-ea"/>
              </a:rPr>
              <a:t>円</a:t>
            </a:r>
          </a:p>
        </p:txBody>
      </p:sp>
      <p:sp>
        <p:nvSpPr>
          <p:cNvPr id="352" name="正方形/長方形 351">
            <a:extLst>
              <a:ext uri="{FF2B5EF4-FFF2-40B4-BE49-F238E27FC236}">
                <a16:creationId xmlns:a16="http://schemas.microsoft.com/office/drawing/2014/main" id="{65B0AAD9-16B2-4A5E-9747-6E9036374FD3}"/>
              </a:ext>
            </a:extLst>
          </p:cNvPr>
          <p:cNvSpPr/>
          <p:nvPr/>
        </p:nvSpPr>
        <p:spPr>
          <a:xfrm>
            <a:off x="3359150" y="7842250"/>
            <a:ext cx="619125" cy="338138"/>
          </a:xfrm>
          <a:prstGeom prst="rect">
            <a:avLst/>
          </a:prstGeom>
        </p:spPr>
        <p:txBody>
          <a:bodyPr wrap="none" anchor="ctr">
            <a:spAutoFit/>
          </a:bodyPr>
          <a:lstStyle/>
          <a:p>
            <a:pPr algn="ctr" eaLnBrk="1" fontAlgn="auto" hangingPunct="1">
              <a:spcBef>
                <a:spcPts val="0"/>
              </a:spcBef>
              <a:spcAft>
                <a:spcPts val="0"/>
              </a:spcAft>
              <a:defRPr/>
            </a:pPr>
            <a:r>
              <a:rPr lang="ja-JP" altLang="en-US" sz="800" dirty="0">
                <a:latin typeface="+mn-ea"/>
                <a:ea typeface="+mn-ea"/>
              </a:rPr>
              <a:t>フリーター</a:t>
            </a:r>
            <a:endParaRPr lang="en-US" altLang="ja-JP" sz="800" dirty="0">
              <a:latin typeface="+mn-ea"/>
              <a:ea typeface="+mn-ea"/>
            </a:endParaRPr>
          </a:p>
          <a:p>
            <a:pPr algn="ctr" eaLnBrk="1" fontAlgn="auto" hangingPunct="1">
              <a:spcBef>
                <a:spcPts val="0"/>
              </a:spcBef>
              <a:spcAft>
                <a:spcPts val="0"/>
              </a:spcAft>
              <a:defRPr/>
            </a:pPr>
            <a:r>
              <a:rPr lang="en-US" altLang="ja-JP" sz="800" dirty="0">
                <a:latin typeface="+mn-ea"/>
                <a:ea typeface="+mn-ea"/>
              </a:rPr>
              <a:t>15,000</a:t>
            </a:r>
            <a:r>
              <a:rPr lang="ja-JP" altLang="en-US" sz="800" dirty="0">
                <a:latin typeface="+mn-ea"/>
                <a:ea typeface="+mn-ea"/>
              </a:rPr>
              <a:t>円</a:t>
            </a:r>
          </a:p>
        </p:txBody>
      </p:sp>
      <p:grpSp>
        <p:nvGrpSpPr>
          <p:cNvPr id="388" name="グループ化 387">
            <a:extLst>
              <a:ext uri="{FF2B5EF4-FFF2-40B4-BE49-F238E27FC236}">
                <a16:creationId xmlns:a16="http://schemas.microsoft.com/office/drawing/2014/main" id="{3028DC35-91A9-431B-B9E8-617EFFBCD150}"/>
              </a:ext>
            </a:extLst>
          </p:cNvPr>
          <p:cNvGrpSpPr/>
          <p:nvPr/>
        </p:nvGrpSpPr>
        <p:grpSpPr>
          <a:xfrm>
            <a:off x="188640" y="3469098"/>
            <a:ext cx="1152128" cy="390043"/>
            <a:chOff x="332656" y="3635896"/>
            <a:chExt cx="864096" cy="360040"/>
          </a:xfrm>
          <a:solidFill>
            <a:schemeClr val="accent6">
              <a:lumMod val="60000"/>
              <a:lumOff val="40000"/>
            </a:schemeClr>
          </a:solidFill>
        </p:grpSpPr>
        <p:sp>
          <p:nvSpPr>
            <p:cNvPr id="358" name="右矢印 357">
              <a:extLst>
                <a:ext uri="{FF2B5EF4-FFF2-40B4-BE49-F238E27FC236}">
                  <a16:creationId xmlns:a16="http://schemas.microsoft.com/office/drawing/2014/main" id="{744B4B6C-E2AA-4F6B-8B4F-D83ADBA17283}"/>
                </a:ext>
              </a:extLst>
            </p:cNvPr>
            <p:cNvSpPr/>
            <p:nvPr/>
          </p:nvSpPr>
          <p:spPr>
            <a:xfrm>
              <a:off x="332656" y="3635896"/>
              <a:ext cx="864096" cy="360040"/>
            </a:xfrm>
            <a:prstGeom prst="rightArrow">
              <a:avLst>
                <a:gd name="adj1" fmla="val 100000"/>
                <a:gd name="adj2" fmla="val 47691"/>
              </a:avLst>
            </a:prstGeom>
            <a:grp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377" name="正方形/長方形 376">
              <a:extLst>
                <a:ext uri="{FF2B5EF4-FFF2-40B4-BE49-F238E27FC236}">
                  <a16:creationId xmlns:a16="http://schemas.microsoft.com/office/drawing/2014/main" id="{E7D6BA93-FDF3-4A1F-949E-353344CA2921}"/>
                </a:ext>
              </a:extLst>
            </p:cNvPr>
            <p:cNvSpPr/>
            <p:nvPr/>
          </p:nvSpPr>
          <p:spPr>
            <a:xfrm>
              <a:off x="559331" y="3708194"/>
              <a:ext cx="378950" cy="198872"/>
            </a:xfrm>
            <a:prstGeom prst="rect">
              <a:avLst/>
            </a:prstGeom>
            <a:grpFill/>
            <a:ln>
              <a:solidFill>
                <a:schemeClr val="accent6">
                  <a:lumMod val="60000"/>
                  <a:lumOff val="40000"/>
                </a:schemeClr>
              </a:solidFill>
            </a:ln>
          </p:spPr>
          <p:txBody>
            <a:bodyPr wrap="none">
              <a:spAutoFit/>
            </a:bodyPr>
            <a:lstStyle/>
            <a:p>
              <a:pPr algn="ctr" eaLnBrk="1" fontAlgn="auto" hangingPunct="1">
                <a:spcBef>
                  <a:spcPts val="0"/>
                </a:spcBef>
                <a:spcAft>
                  <a:spcPts val="0"/>
                </a:spcAft>
                <a:defRPr/>
              </a:pPr>
              <a:r>
                <a:rPr lang="ja-JP" altLang="en-US" sz="800" b="1" dirty="0">
                  <a:latin typeface="+mn-ea"/>
                  <a:ea typeface="+mn-ea"/>
                </a:rPr>
                <a:t>住居費</a:t>
              </a:r>
              <a:endParaRPr lang="en-US" altLang="ja-JP" sz="800" b="1" dirty="0">
                <a:latin typeface="+mn-ea"/>
                <a:ea typeface="+mn-ea"/>
              </a:endParaRPr>
            </a:p>
          </p:txBody>
        </p:sp>
      </p:grpSp>
      <p:grpSp>
        <p:nvGrpSpPr>
          <p:cNvPr id="387" name="グループ化 386">
            <a:extLst>
              <a:ext uri="{FF2B5EF4-FFF2-40B4-BE49-F238E27FC236}">
                <a16:creationId xmlns:a16="http://schemas.microsoft.com/office/drawing/2014/main" id="{36D05D95-5602-430F-ACFF-FA9ADB7D4A60}"/>
              </a:ext>
            </a:extLst>
          </p:cNvPr>
          <p:cNvGrpSpPr/>
          <p:nvPr/>
        </p:nvGrpSpPr>
        <p:grpSpPr>
          <a:xfrm>
            <a:off x="188640" y="4134351"/>
            <a:ext cx="1152128" cy="390043"/>
            <a:chOff x="332656" y="4103948"/>
            <a:chExt cx="864096" cy="360040"/>
          </a:xfrm>
          <a:solidFill>
            <a:schemeClr val="accent1">
              <a:lumMod val="40000"/>
              <a:lumOff val="60000"/>
            </a:schemeClr>
          </a:solidFill>
        </p:grpSpPr>
        <p:sp>
          <p:nvSpPr>
            <p:cNvPr id="359" name="右矢印 358">
              <a:extLst>
                <a:ext uri="{FF2B5EF4-FFF2-40B4-BE49-F238E27FC236}">
                  <a16:creationId xmlns:a16="http://schemas.microsoft.com/office/drawing/2014/main" id="{3CDBB484-B441-437E-A902-669E9B7828E4}"/>
                </a:ext>
              </a:extLst>
            </p:cNvPr>
            <p:cNvSpPr/>
            <p:nvPr/>
          </p:nvSpPr>
          <p:spPr>
            <a:xfrm>
              <a:off x="332656" y="4103948"/>
              <a:ext cx="864096" cy="360040"/>
            </a:xfrm>
            <a:prstGeom prst="rightArrow">
              <a:avLst>
                <a:gd name="adj1" fmla="val 100000"/>
                <a:gd name="adj2" fmla="val 47691"/>
              </a:avLst>
            </a:prstGeom>
            <a:grp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378" name="正方形/長方形 377">
              <a:extLst>
                <a:ext uri="{FF2B5EF4-FFF2-40B4-BE49-F238E27FC236}">
                  <a16:creationId xmlns:a16="http://schemas.microsoft.com/office/drawing/2014/main" id="{7C661873-B592-47F0-8D22-E88C54BFC90A}"/>
                </a:ext>
              </a:extLst>
            </p:cNvPr>
            <p:cNvSpPr/>
            <p:nvPr/>
          </p:nvSpPr>
          <p:spPr>
            <a:xfrm>
              <a:off x="437507" y="4176248"/>
              <a:ext cx="532838" cy="198872"/>
            </a:xfrm>
            <a:prstGeom prst="rect">
              <a:avLst/>
            </a:prstGeom>
            <a:grpFill/>
            <a:ln>
              <a:solidFill>
                <a:schemeClr val="accent1">
                  <a:lumMod val="40000"/>
                  <a:lumOff val="60000"/>
                </a:schemeClr>
              </a:solidFill>
            </a:ln>
          </p:spPr>
          <p:txBody>
            <a:bodyPr wrap="none">
              <a:spAutoFit/>
            </a:bodyPr>
            <a:lstStyle/>
            <a:p>
              <a:pPr algn="ctr" eaLnBrk="1" fontAlgn="auto" hangingPunct="1">
                <a:spcBef>
                  <a:spcPts val="0"/>
                </a:spcBef>
                <a:spcAft>
                  <a:spcPts val="0"/>
                </a:spcAft>
                <a:defRPr/>
              </a:pPr>
              <a:r>
                <a:rPr lang="ja-JP" altLang="en-US" sz="800" b="1" dirty="0">
                  <a:latin typeface="+mn-ea"/>
                  <a:ea typeface="+mn-ea"/>
                </a:rPr>
                <a:t>水道光熱費</a:t>
              </a:r>
            </a:p>
          </p:txBody>
        </p:sp>
      </p:grpSp>
      <p:grpSp>
        <p:nvGrpSpPr>
          <p:cNvPr id="386" name="グループ化 385">
            <a:extLst>
              <a:ext uri="{FF2B5EF4-FFF2-40B4-BE49-F238E27FC236}">
                <a16:creationId xmlns:a16="http://schemas.microsoft.com/office/drawing/2014/main" id="{D8F29CFC-F3B9-41F1-AF66-B55B71963408}"/>
              </a:ext>
            </a:extLst>
          </p:cNvPr>
          <p:cNvGrpSpPr/>
          <p:nvPr/>
        </p:nvGrpSpPr>
        <p:grpSpPr>
          <a:xfrm>
            <a:off x="188640" y="4661201"/>
            <a:ext cx="1152128" cy="390043"/>
            <a:chOff x="332656" y="4572000"/>
            <a:chExt cx="864096" cy="360040"/>
          </a:xfrm>
          <a:solidFill>
            <a:srgbClr val="93E2BA"/>
          </a:solidFill>
        </p:grpSpPr>
        <p:sp>
          <p:nvSpPr>
            <p:cNvPr id="367" name="右矢印 366">
              <a:extLst>
                <a:ext uri="{FF2B5EF4-FFF2-40B4-BE49-F238E27FC236}">
                  <a16:creationId xmlns:a16="http://schemas.microsoft.com/office/drawing/2014/main" id="{17E61F5C-0487-44F8-8F01-047D64A1C41F}"/>
                </a:ext>
              </a:extLst>
            </p:cNvPr>
            <p:cNvSpPr/>
            <p:nvPr/>
          </p:nvSpPr>
          <p:spPr>
            <a:xfrm>
              <a:off x="332656" y="4572000"/>
              <a:ext cx="864096" cy="360040"/>
            </a:xfrm>
            <a:prstGeom prst="rightArrow">
              <a:avLst>
                <a:gd name="adj1" fmla="val 100000"/>
                <a:gd name="adj2" fmla="val 47691"/>
              </a:avLst>
            </a:prstGeom>
            <a:grpFill/>
            <a:ln>
              <a:solidFill>
                <a:srgbClr val="93E2B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379" name="正方形/長方形 378">
              <a:extLst>
                <a:ext uri="{FF2B5EF4-FFF2-40B4-BE49-F238E27FC236}">
                  <a16:creationId xmlns:a16="http://schemas.microsoft.com/office/drawing/2014/main" id="{8F413735-93A2-4663-B46D-389DBEB540CC}"/>
                </a:ext>
              </a:extLst>
            </p:cNvPr>
            <p:cNvSpPr/>
            <p:nvPr/>
          </p:nvSpPr>
          <p:spPr>
            <a:xfrm>
              <a:off x="533418" y="4644298"/>
              <a:ext cx="378950" cy="198872"/>
            </a:xfrm>
            <a:prstGeom prst="rect">
              <a:avLst/>
            </a:prstGeom>
            <a:grpFill/>
            <a:ln>
              <a:solidFill>
                <a:srgbClr val="93E2BA"/>
              </a:solidFill>
            </a:ln>
          </p:spPr>
          <p:txBody>
            <a:bodyPr wrap="none">
              <a:spAutoFit/>
            </a:bodyPr>
            <a:lstStyle/>
            <a:p>
              <a:pPr algn="ctr" eaLnBrk="1" fontAlgn="auto" hangingPunct="1">
                <a:spcBef>
                  <a:spcPts val="0"/>
                </a:spcBef>
                <a:spcAft>
                  <a:spcPts val="0"/>
                </a:spcAft>
                <a:defRPr/>
              </a:pPr>
              <a:r>
                <a:rPr lang="ja-JP" altLang="en-US" sz="800" b="1" dirty="0">
                  <a:latin typeface="+mn-ea"/>
                  <a:ea typeface="+mn-ea"/>
                </a:rPr>
                <a:t>通信費</a:t>
              </a:r>
            </a:p>
          </p:txBody>
        </p:sp>
      </p:grpSp>
      <p:grpSp>
        <p:nvGrpSpPr>
          <p:cNvPr id="389" name="グループ化 388">
            <a:extLst>
              <a:ext uri="{FF2B5EF4-FFF2-40B4-BE49-F238E27FC236}">
                <a16:creationId xmlns:a16="http://schemas.microsoft.com/office/drawing/2014/main" id="{DFABE628-ED88-4277-97A0-0C2C04E3D2B1}"/>
              </a:ext>
            </a:extLst>
          </p:cNvPr>
          <p:cNvGrpSpPr/>
          <p:nvPr/>
        </p:nvGrpSpPr>
        <p:grpSpPr>
          <a:xfrm>
            <a:off x="188640" y="5188051"/>
            <a:ext cx="1152128" cy="390043"/>
            <a:chOff x="332656" y="5040052"/>
            <a:chExt cx="864096" cy="360040"/>
          </a:xfrm>
          <a:solidFill>
            <a:srgbClr val="FFAAB0"/>
          </a:solidFill>
        </p:grpSpPr>
        <p:sp>
          <p:nvSpPr>
            <p:cNvPr id="371" name="右矢印 370">
              <a:extLst>
                <a:ext uri="{FF2B5EF4-FFF2-40B4-BE49-F238E27FC236}">
                  <a16:creationId xmlns:a16="http://schemas.microsoft.com/office/drawing/2014/main" id="{D651D9AE-82B6-4B3F-959E-330C53CD2FD2}"/>
                </a:ext>
              </a:extLst>
            </p:cNvPr>
            <p:cNvSpPr/>
            <p:nvPr/>
          </p:nvSpPr>
          <p:spPr>
            <a:xfrm>
              <a:off x="332656" y="5040052"/>
              <a:ext cx="864096" cy="360040"/>
            </a:xfrm>
            <a:prstGeom prst="rightArrow">
              <a:avLst>
                <a:gd name="adj1" fmla="val 100000"/>
                <a:gd name="adj2" fmla="val 47691"/>
              </a:avLst>
            </a:prstGeom>
            <a:grpFill/>
            <a:ln>
              <a:solidFill>
                <a:srgbClr val="FFAAB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380" name="正方形/長方形 379">
              <a:extLst>
                <a:ext uri="{FF2B5EF4-FFF2-40B4-BE49-F238E27FC236}">
                  <a16:creationId xmlns:a16="http://schemas.microsoft.com/office/drawing/2014/main" id="{AF3BB910-36A8-4C65-948A-87A4BAFDB7F9}"/>
                </a:ext>
              </a:extLst>
            </p:cNvPr>
            <p:cNvSpPr/>
            <p:nvPr/>
          </p:nvSpPr>
          <p:spPr>
            <a:xfrm>
              <a:off x="587277" y="5112350"/>
              <a:ext cx="302006" cy="198872"/>
            </a:xfrm>
            <a:prstGeom prst="rect">
              <a:avLst/>
            </a:prstGeom>
            <a:grpFill/>
            <a:ln>
              <a:solidFill>
                <a:srgbClr val="FFAAB0"/>
              </a:solidFill>
            </a:ln>
          </p:spPr>
          <p:txBody>
            <a:bodyPr wrap="none">
              <a:spAutoFit/>
            </a:bodyPr>
            <a:lstStyle/>
            <a:p>
              <a:pPr algn="ctr" eaLnBrk="1" fontAlgn="auto" hangingPunct="1">
                <a:spcBef>
                  <a:spcPts val="0"/>
                </a:spcBef>
                <a:spcAft>
                  <a:spcPts val="0"/>
                </a:spcAft>
                <a:defRPr/>
              </a:pPr>
              <a:r>
                <a:rPr lang="ja-JP" altLang="en-US" sz="800" b="1" dirty="0">
                  <a:latin typeface="+mn-ea"/>
                  <a:ea typeface="+mn-ea"/>
                </a:rPr>
                <a:t>食費</a:t>
              </a:r>
            </a:p>
          </p:txBody>
        </p:sp>
      </p:grpSp>
      <p:grpSp>
        <p:nvGrpSpPr>
          <p:cNvPr id="390" name="グループ化 389">
            <a:extLst>
              <a:ext uri="{FF2B5EF4-FFF2-40B4-BE49-F238E27FC236}">
                <a16:creationId xmlns:a16="http://schemas.microsoft.com/office/drawing/2014/main" id="{7BBEF4AA-AA3F-4174-86C3-164A36E00A0F}"/>
              </a:ext>
            </a:extLst>
          </p:cNvPr>
          <p:cNvGrpSpPr/>
          <p:nvPr/>
        </p:nvGrpSpPr>
        <p:grpSpPr>
          <a:xfrm>
            <a:off x="188640" y="5714901"/>
            <a:ext cx="1152128" cy="390043"/>
            <a:chOff x="332656" y="5508104"/>
            <a:chExt cx="864096" cy="360040"/>
          </a:xfrm>
          <a:solidFill>
            <a:schemeClr val="accent4">
              <a:lumMod val="40000"/>
              <a:lumOff val="60000"/>
            </a:schemeClr>
          </a:solidFill>
        </p:grpSpPr>
        <p:sp>
          <p:nvSpPr>
            <p:cNvPr id="372" name="右矢印 371">
              <a:extLst>
                <a:ext uri="{FF2B5EF4-FFF2-40B4-BE49-F238E27FC236}">
                  <a16:creationId xmlns:a16="http://schemas.microsoft.com/office/drawing/2014/main" id="{2062B183-74FB-4578-8359-B15C4F5FBBD3}"/>
                </a:ext>
              </a:extLst>
            </p:cNvPr>
            <p:cNvSpPr/>
            <p:nvPr/>
          </p:nvSpPr>
          <p:spPr>
            <a:xfrm>
              <a:off x="332656" y="5508104"/>
              <a:ext cx="864096" cy="360040"/>
            </a:xfrm>
            <a:prstGeom prst="rightArrow">
              <a:avLst>
                <a:gd name="adj1" fmla="val 100000"/>
                <a:gd name="adj2" fmla="val 47691"/>
              </a:avLst>
            </a:prstGeom>
            <a:grp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381" name="正方形/長方形 380">
              <a:extLst>
                <a:ext uri="{FF2B5EF4-FFF2-40B4-BE49-F238E27FC236}">
                  <a16:creationId xmlns:a16="http://schemas.microsoft.com/office/drawing/2014/main" id="{A1CD2EC5-D0E9-4B33-85F8-B3E6904F1BD4}"/>
                </a:ext>
              </a:extLst>
            </p:cNvPr>
            <p:cNvSpPr/>
            <p:nvPr/>
          </p:nvSpPr>
          <p:spPr>
            <a:xfrm>
              <a:off x="533418" y="5580402"/>
              <a:ext cx="378950" cy="198872"/>
            </a:xfrm>
            <a:prstGeom prst="rect">
              <a:avLst/>
            </a:prstGeom>
            <a:grpFill/>
            <a:ln>
              <a:solidFill>
                <a:schemeClr val="accent4">
                  <a:lumMod val="40000"/>
                  <a:lumOff val="60000"/>
                </a:schemeClr>
              </a:solidFill>
            </a:ln>
          </p:spPr>
          <p:txBody>
            <a:bodyPr wrap="none">
              <a:spAutoFit/>
            </a:bodyPr>
            <a:lstStyle/>
            <a:p>
              <a:pPr algn="ctr" eaLnBrk="1" fontAlgn="auto" hangingPunct="1">
                <a:spcBef>
                  <a:spcPts val="0"/>
                </a:spcBef>
                <a:spcAft>
                  <a:spcPts val="0"/>
                </a:spcAft>
                <a:defRPr/>
              </a:pPr>
              <a:r>
                <a:rPr lang="ja-JP" altLang="en-US" sz="800" b="1" dirty="0">
                  <a:latin typeface="+mn-ea"/>
                  <a:ea typeface="+mn-ea"/>
                </a:rPr>
                <a:t>交通費</a:t>
              </a:r>
            </a:p>
          </p:txBody>
        </p:sp>
      </p:grpSp>
      <p:grpSp>
        <p:nvGrpSpPr>
          <p:cNvPr id="391" name="グループ化 390">
            <a:extLst>
              <a:ext uri="{FF2B5EF4-FFF2-40B4-BE49-F238E27FC236}">
                <a16:creationId xmlns:a16="http://schemas.microsoft.com/office/drawing/2014/main" id="{4FFE522F-AA62-4DFD-8035-F1274B867F7A}"/>
              </a:ext>
            </a:extLst>
          </p:cNvPr>
          <p:cNvGrpSpPr/>
          <p:nvPr/>
        </p:nvGrpSpPr>
        <p:grpSpPr>
          <a:xfrm>
            <a:off x="188640" y="6241751"/>
            <a:ext cx="1152128" cy="390043"/>
            <a:chOff x="332656" y="5976156"/>
            <a:chExt cx="864096" cy="360040"/>
          </a:xfrm>
          <a:solidFill>
            <a:schemeClr val="bg2">
              <a:lumMod val="75000"/>
            </a:schemeClr>
          </a:solidFill>
        </p:grpSpPr>
        <p:sp>
          <p:nvSpPr>
            <p:cNvPr id="373" name="右矢印 372">
              <a:extLst>
                <a:ext uri="{FF2B5EF4-FFF2-40B4-BE49-F238E27FC236}">
                  <a16:creationId xmlns:a16="http://schemas.microsoft.com/office/drawing/2014/main" id="{6EDB76D7-8FCB-4536-A8D4-B6053D531060}"/>
                </a:ext>
              </a:extLst>
            </p:cNvPr>
            <p:cNvSpPr/>
            <p:nvPr/>
          </p:nvSpPr>
          <p:spPr>
            <a:xfrm>
              <a:off x="332656" y="5976156"/>
              <a:ext cx="864096" cy="360040"/>
            </a:xfrm>
            <a:prstGeom prst="rightArrow">
              <a:avLst>
                <a:gd name="adj1" fmla="val 100000"/>
                <a:gd name="adj2" fmla="val 47691"/>
              </a:avLst>
            </a:prstGeom>
            <a:grp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382" name="正方形/長方形 381">
              <a:extLst>
                <a:ext uri="{FF2B5EF4-FFF2-40B4-BE49-F238E27FC236}">
                  <a16:creationId xmlns:a16="http://schemas.microsoft.com/office/drawing/2014/main" id="{B68E9CB6-1EB4-469D-ACF0-1CB9A707CEC6}"/>
                </a:ext>
              </a:extLst>
            </p:cNvPr>
            <p:cNvSpPr/>
            <p:nvPr/>
          </p:nvSpPr>
          <p:spPr>
            <a:xfrm>
              <a:off x="533418" y="6048454"/>
              <a:ext cx="378950" cy="198872"/>
            </a:xfrm>
            <a:prstGeom prst="rect">
              <a:avLst/>
            </a:prstGeom>
            <a:grpFill/>
            <a:ln>
              <a:solidFill>
                <a:schemeClr val="bg2">
                  <a:lumMod val="75000"/>
                </a:schemeClr>
              </a:solidFill>
            </a:ln>
          </p:spPr>
          <p:txBody>
            <a:bodyPr wrap="none">
              <a:spAutoFit/>
            </a:bodyPr>
            <a:lstStyle/>
            <a:p>
              <a:pPr algn="ctr" eaLnBrk="1" fontAlgn="auto" hangingPunct="1">
                <a:spcBef>
                  <a:spcPts val="0"/>
                </a:spcBef>
                <a:spcAft>
                  <a:spcPts val="0"/>
                </a:spcAft>
                <a:defRPr/>
              </a:pPr>
              <a:r>
                <a:rPr lang="ja-JP" altLang="en-US" sz="800" b="1" dirty="0">
                  <a:latin typeface="+mn-ea"/>
                  <a:ea typeface="+mn-ea"/>
                </a:rPr>
                <a:t>被服費</a:t>
              </a:r>
            </a:p>
          </p:txBody>
        </p:sp>
      </p:grpSp>
      <p:grpSp>
        <p:nvGrpSpPr>
          <p:cNvPr id="394" name="グループ化 393">
            <a:extLst>
              <a:ext uri="{FF2B5EF4-FFF2-40B4-BE49-F238E27FC236}">
                <a16:creationId xmlns:a16="http://schemas.microsoft.com/office/drawing/2014/main" id="{B46B6289-301C-4DD5-BCA7-C7E172E2C4BF}"/>
              </a:ext>
            </a:extLst>
          </p:cNvPr>
          <p:cNvGrpSpPr/>
          <p:nvPr/>
        </p:nvGrpSpPr>
        <p:grpSpPr>
          <a:xfrm>
            <a:off x="188640" y="6768601"/>
            <a:ext cx="1152128" cy="390043"/>
            <a:chOff x="332656" y="6444208"/>
            <a:chExt cx="864096" cy="360040"/>
          </a:xfrm>
          <a:solidFill>
            <a:srgbClr val="E7DD5F"/>
          </a:solidFill>
        </p:grpSpPr>
        <p:sp>
          <p:nvSpPr>
            <p:cNvPr id="374" name="右矢印 373">
              <a:extLst>
                <a:ext uri="{FF2B5EF4-FFF2-40B4-BE49-F238E27FC236}">
                  <a16:creationId xmlns:a16="http://schemas.microsoft.com/office/drawing/2014/main" id="{1899207A-2594-4F22-90DA-DDE8F6582615}"/>
                </a:ext>
              </a:extLst>
            </p:cNvPr>
            <p:cNvSpPr/>
            <p:nvPr/>
          </p:nvSpPr>
          <p:spPr>
            <a:xfrm>
              <a:off x="332656" y="6444208"/>
              <a:ext cx="864096" cy="360040"/>
            </a:xfrm>
            <a:prstGeom prst="rightArrow">
              <a:avLst>
                <a:gd name="adj1" fmla="val 100000"/>
                <a:gd name="adj2" fmla="val 47691"/>
              </a:avLst>
            </a:prstGeom>
            <a:grpFill/>
            <a:ln>
              <a:solidFill>
                <a:srgbClr val="E7DD5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383" name="正方形/長方形 382">
              <a:extLst>
                <a:ext uri="{FF2B5EF4-FFF2-40B4-BE49-F238E27FC236}">
                  <a16:creationId xmlns:a16="http://schemas.microsoft.com/office/drawing/2014/main" id="{29046E95-2A59-4C9B-9BC1-A86593C721A6}"/>
                </a:ext>
              </a:extLst>
            </p:cNvPr>
            <p:cNvSpPr/>
            <p:nvPr/>
          </p:nvSpPr>
          <p:spPr>
            <a:xfrm>
              <a:off x="487059" y="6516506"/>
              <a:ext cx="532838" cy="198872"/>
            </a:xfrm>
            <a:prstGeom prst="rect">
              <a:avLst/>
            </a:prstGeom>
            <a:grpFill/>
            <a:ln>
              <a:solidFill>
                <a:srgbClr val="E7DD5F"/>
              </a:solidFill>
            </a:ln>
          </p:spPr>
          <p:txBody>
            <a:bodyPr wrap="none">
              <a:spAutoFit/>
            </a:bodyPr>
            <a:lstStyle/>
            <a:p>
              <a:pPr algn="ctr" eaLnBrk="1" fontAlgn="auto" hangingPunct="1">
                <a:spcBef>
                  <a:spcPts val="0"/>
                </a:spcBef>
                <a:spcAft>
                  <a:spcPts val="0"/>
                </a:spcAft>
                <a:defRPr/>
              </a:pPr>
              <a:r>
                <a:rPr lang="ja-JP" altLang="en-US" sz="800" b="1" dirty="0">
                  <a:latin typeface="+mn-ea"/>
                  <a:ea typeface="+mn-ea"/>
                </a:rPr>
                <a:t>教養娯楽費</a:t>
              </a:r>
            </a:p>
          </p:txBody>
        </p:sp>
      </p:grpSp>
      <p:grpSp>
        <p:nvGrpSpPr>
          <p:cNvPr id="393" name="グループ化 392">
            <a:extLst>
              <a:ext uri="{FF2B5EF4-FFF2-40B4-BE49-F238E27FC236}">
                <a16:creationId xmlns:a16="http://schemas.microsoft.com/office/drawing/2014/main" id="{805E0CD3-564B-4796-9A9E-4AC8688CD049}"/>
              </a:ext>
            </a:extLst>
          </p:cNvPr>
          <p:cNvGrpSpPr/>
          <p:nvPr/>
        </p:nvGrpSpPr>
        <p:grpSpPr>
          <a:xfrm>
            <a:off x="188640" y="7295451"/>
            <a:ext cx="1152128" cy="390043"/>
            <a:chOff x="332656" y="6912260"/>
            <a:chExt cx="864096" cy="360040"/>
          </a:xfrm>
          <a:solidFill>
            <a:srgbClr val="ADD67F"/>
          </a:solidFill>
        </p:grpSpPr>
        <p:sp>
          <p:nvSpPr>
            <p:cNvPr id="375" name="右矢印 374">
              <a:extLst>
                <a:ext uri="{FF2B5EF4-FFF2-40B4-BE49-F238E27FC236}">
                  <a16:creationId xmlns:a16="http://schemas.microsoft.com/office/drawing/2014/main" id="{09DC96DB-BEAD-4C4C-9C9F-6CC6E88E1D68}"/>
                </a:ext>
              </a:extLst>
            </p:cNvPr>
            <p:cNvSpPr/>
            <p:nvPr/>
          </p:nvSpPr>
          <p:spPr>
            <a:xfrm>
              <a:off x="332656" y="6912260"/>
              <a:ext cx="864096" cy="360040"/>
            </a:xfrm>
            <a:prstGeom prst="rightArrow">
              <a:avLst>
                <a:gd name="adj1" fmla="val 100000"/>
                <a:gd name="adj2" fmla="val 47691"/>
              </a:avLst>
            </a:prstGeom>
            <a:grpFill/>
            <a:ln>
              <a:solidFill>
                <a:srgbClr val="ADD67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384" name="正方形/長方形 383">
              <a:extLst>
                <a:ext uri="{FF2B5EF4-FFF2-40B4-BE49-F238E27FC236}">
                  <a16:creationId xmlns:a16="http://schemas.microsoft.com/office/drawing/2014/main" id="{16A3DDF5-ABEE-4ECC-B025-AFAA1BEFCCB1}"/>
                </a:ext>
              </a:extLst>
            </p:cNvPr>
            <p:cNvSpPr/>
            <p:nvPr/>
          </p:nvSpPr>
          <p:spPr>
            <a:xfrm>
              <a:off x="533418" y="6984558"/>
              <a:ext cx="378950" cy="198872"/>
            </a:xfrm>
            <a:prstGeom prst="rect">
              <a:avLst/>
            </a:prstGeom>
            <a:grpFill/>
            <a:ln>
              <a:solidFill>
                <a:srgbClr val="ADD67F"/>
              </a:solidFill>
            </a:ln>
          </p:spPr>
          <p:txBody>
            <a:bodyPr wrap="none">
              <a:spAutoFit/>
            </a:bodyPr>
            <a:lstStyle/>
            <a:p>
              <a:pPr algn="ctr" eaLnBrk="1" fontAlgn="auto" hangingPunct="1">
                <a:spcBef>
                  <a:spcPts val="0"/>
                </a:spcBef>
                <a:spcAft>
                  <a:spcPts val="0"/>
                </a:spcAft>
                <a:defRPr/>
              </a:pPr>
              <a:r>
                <a:rPr lang="ja-JP" altLang="en-US" sz="800" b="1" dirty="0">
                  <a:latin typeface="+mn-ea"/>
                  <a:ea typeface="+mn-ea"/>
                </a:rPr>
                <a:t>預貯金</a:t>
              </a:r>
            </a:p>
          </p:txBody>
        </p:sp>
      </p:grpSp>
      <p:grpSp>
        <p:nvGrpSpPr>
          <p:cNvPr id="392" name="グループ化 391">
            <a:extLst>
              <a:ext uri="{FF2B5EF4-FFF2-40B4-BE49-F238E27FC236}">
                <a16:creationId xmlns:a16="http://schemas.microsoft.com/office/drawing/2014/main" id="{2C1CBCEF-9431-4B67-9748-FC17BC575019}"/>
              </a:ext>
            </a:extLst>
          </p:cNvPr>
          <p:cNvGrpSpPr/>
          <p:nvPr/>
        </p:nvGrpSpPr>
        <p:grpSpPr>
          <a:xfrm>
            <a:off x="188640" y="7822297"/>
            <a:ext cx="1152128" cy="390043"/>
            <a:chOff x="332656" y="7380312"/>
            <a:chExt cx="864096" cy="360040"/>
          </a:xfrm>
          <a:solidFill>
            <a:schemeClr val="bg1">
              <a:lumMod val="75000"/>
            </a:schemeClr>
          </a:solidFill>
        </p:grpSpPr>
        <p:sp>
          <p:nvSpPr>
            <p:cNvPr id="376" name="右矢印 375">
              <a:extLst>
                <a:ext uri="{FF2B5EF4-FFF2-40B4-BE49-F238E27FC236}">
                  <a16:creationId xmlns:a16="http://schemas.microsoft.com/office/drawing/2014/main" id="{2E4E154B-E662-4BD7-81D4-744A185F299D}"/>
                </a:ext>
              </a:extLst>
            </p:cNvPr>
            <p:cNvSpPr/>
            <p:nvPr/>
          </p:nvSpPr>
          <p:spPr>
            <a:xfrm>
              <a:off x="332656" y="7380312"/>
              <a:ext cx="864096" cy="360040"/>
            </a:xfrm>
            <a:prstGeom prst="rightArrow">
              <a:avLst>
                <a:gd name="adj1" fmla="val 100000"/>
                <a:gd name="adj2" fmla="val 47691"/>
              </a:avLst>
            </a:prstGeom>
            <a:grp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385" name="正方形/長方形 384">
              <a:extLst>
                <a:ext uri="{FF2B5EF4-FFF2-40B4-BE49-F238E27FC236}">
                  <a16:creationId xmlns:a16="http://schemas.microsoft.com/office/drawing/2014/main" id="{CD1AC5EC-9175-46F6-ABA3-1B5210F496FE}"/>
                </a:ext>
              </a:extLst>
            </p:cNvPr>
            <p:cNvSpPr/>
            <p:nvPr/>
          </p:nvSpPr>
          <p:spPr>
            <a:xfrm>
              <a:off x="510175" y="7452610"/>
              <a:ext cx="417422" cy="198872"/>
            </a:xfrm>
            <a:prstGeom prst="rect">
              <a:avLst/>
            </a:prstGeom>
            <a:grpFill/>
            <a:ln>
              <a:solidFill>
                <a:schemeClr val="bg1">
                  <a:lumMod val="75000"/>
                </a:schemeClr>
              </a:solidFill>
            </a:ln>
          </p:spPr>
          <p:txBody>
            <a:bodyPr wrap="none">
              <a:spAutoFit/>
            </a:bodyPr>
            <a:lstStyle/>
            <a:p>
              <a:pPr algn="ctr" eaLnBrk="1" fontAlgn="auto" hangingPunct="1">
                <a:spcBef>
                  <a:spcPts val="0"/>
                </a:spcBef>
                <a:spcAft>
                  <a:spcPts val="0"/>
                </a:spcAft>
                <a:defRPr/>
              </a:pPr>
              <a:r>
                <a:rPr lang="ja-JP" altLang="en-US" sz="800" b="1" dirty="0">
                  <a:latin typeface="+mn-ea"/>
                  <a:ea typeface="+mn-ea"/>
                </a:rPr>
                <a:t>その他</a:t>
              </a:r>
              <a:r>
                <a:rPr lang="en-US" altLang="ja-JP" sz="700" b="1" baseline="30000" dirty="0">
                  <a:latin typeface="+mn-ea"/>
                  <a:ea typeface="+mn-ea"/>
                </a:rPr>
                <a:t>※</a:t>
              </a:r>
              <a:endParaRPr lang="ja-JP" altLang="en-US" sz="800" b="1" baseline="30000" dirty="0">
                <a:latin typeface="+mn-ea"/>
                <a:ea typeface="+mn-ea"/>
              </a:endParaRPr>
            </a:p>
          </p:txBody>
        </p:sp>
      </p:grpSp>
      <p:sp>
        <p:nvSpPr>
          <p:cNvPr id="395" name="正方形/長方形 394">
            <a:extLst>
              <a:ext uri="{FF2B5EF4-FFF2-40B4-BE49-F238E27FC236}">
                <a16:creationId xmlns:a16="http://schemas.microsoft.com/office/drawing/2014/main" id="{46FA13E6-9A82-4BC6-B247-067C77AD5741}"/>
              </a:ext>
            </a:extLst>
          </p:cNvPr>
          <p:cNvSpPr/>
          <p:nvPr/>
        </p:nvSpPr>
        <p:spPr>
          <a:xfrm>
            <a:off x="3275013" y="3490913"/>
            <a:ext cx="790575" cy="339725"/>
          </a:xfrm>
          <a:prstGeom prst="rect">
            <a:avLst/>
          </a:prstGeom>
        </p:spPr>
        <p:txBody>
          <a:bodyPr wrap="none" anchor="ctr">
            <a:spAutoFit/>
          </a:bodyPr>
          <a:lstStyle/>
          <a:p>
            <a:pPr algn="ctr" eaLnBrk="1" fontAlgn="auto" hangingPunct="1">
              <a:spcBef>
                <a:spcPts val="0"/>
              </a:spcBef>
              <a:spcAft>
                <a:spcPts val="0"/>
              </a:spcAft>
              <a:defRPr/>
            </a:pPr>
            <a:r>
              <a:rPr lang="en-US" altLang="ja-JP" sz="800" dirty="0">
                <a:latin typeface="+mn-ea"/>
                <a:ea typeface="+mn-ea"/>
              </a:rPr>
              <a:t>1DK</a:t>
            </a:r>
            <a:r>
              <a:rPr lang="ja-JP" altLang="en-US" sz="800" dirty="0">
                <a:latin typeface="+mn-ea"/>
                <a:ea typeface="+mn-ea"/>
              </a:rPr>
              <a:t>　</a:t>
            </a:r>
            <a:r>
              <a:rPr lang="en-US" altLang="ja-JP" sz="800" dirty="0">
                <a:latin typeface="+mn-ea"/>
                <a:ea typeface="+mn-ea"/>
              </a:rPr>
              <a:t>2</a:t>
            </a:r>
            <a:r>
              <a:rPr lang="ja-JP" altLang="en-US" sz="800" dirty="0">
                <a:latin typeface="+mn-ea"/>
                <a:ea typeface="+mn-ea"/>
              </a:rPr>
              <a:t>階以上</a:t>
            </a:r>
            <a:endParaRPr lang="en-US" altLang="ja-JP" sz="800" dirty="0">
              <a:latin typeface="+mn-ea"/>
              <a:ea typeface="+mn-ea"/>
            </a:endParaRPr>
          </a:p>
          <a:p>
            <a:pPr algn="ctr" eaLnBrk="1" fontAlgn="auto" hangingPunct="1">
              <a:spcBef>
                <a:spcPts val="0"/>
              </a:spcBef>
              <a:spcAft>
                <a:spcPts val="0"/>
              </a:spcAft>
              <a:defRPr/>
            </a:pPr>
            <a:r>
              <a:rPr lang="en-US" altLang="ja-JP" sz="800" dirty="0">
                <a:latin typeface="+mn-ea"/>
                <a:ea typeface="+mn-ea"/>
              </a:rPr>
              <a:t> 50,000</a:t>
            </a:r>
            <a:r>
              <a:rPr lang="ja-JP" altLang="en-US" sz="800" dirty="0">
                <a:latin typeface="+mn-ea"/>
                <a:ea typeface="+mn-ea"/>
              </a:rPr>
              <a:t>円</a:t>
            </a:r>
          </a:p>
        </p:txBody>
      </p:sp>
      <p:sp>
        <p:nvSpPr>
          <p:cNvPr id="396" name="正方形/長方形 395">
            <a:extLst>
              <a:ext uri="{FF2B5EF4-FFF2-40B4-BE49-F238E27FC236}">
                <a16:creationId xmlns:a16="http://schemas.microsoft.com/office/drawing/2014/main" id="{1F564EB6-C74A-4ED0-B46B-6B2F5D2B0615}"/>
              </a:ext>
            </a:extLst>
          </p:cNvPr>
          <p:cNvSpPr/>
          <p:nvPr/>
        </p:nvSpPr>
        <p:spPr>
          <a:xfrm>
            <a:off x="3387725" y="4167188"/>
            <a:ext cx="563563" cy="338137"/>
          </a:xfrm>
          <a:prstGeom prst="rect">
            <a:avLst/>
          </a:prstGeom>
        </p:spPr>
        <p:txBody>
          <a:bodyPr wrap="none" anchor="ctr">
            <a:spAutoFit/>
          </a:bodyPr>
          <a:lstStyle/>
          <a:p>
            <a:pPr algn="ctr" eaLnBrk="1" fontAlgn="auto" hangingPunct="1">
              <a:spcBef>
                <a:spcPts val="0"/>
              </a:spcBef>
              <a:spcAft>
                <a:spcPts val="0"/>
              </a:spcAft>
              <a:defRPr/>
            </a:pPr>
            <a:r>
              <a:rPr lang="ja-JP" altLang="en-US" sz="800" dirty="0">
                <a:latin typeface="+mn-ea"/>
                <a:ea typeface="+mn-ea"/>
              </a:rPr>
              <a:t>一般</a:t>
            </a:r>
            <a:endParaRPr lang="en-US" altLang="ja-JP" sz="800" dirty="0">
              <a:latin typeface="+mn-ea"/>
              <a:ea typeface="+mn-ea"/>
            </a:endParaRPr>
          </a:p>
          <a:p>
            <a:pPr algn="ctr" eaLnBrk="1" fontAlgn="auto" hangingPunct="1">
              <a:spcBef>
                <a:spcPts val="0"/>
              </a:spcBef>
              <a:spcAft>
                <a:spcPts val="0"/>
              </a:spcAft>
              <a:defRPr/>
            </a:pPr>
            <a:r>
              <a:rPr lang="en-US" altLang="ja-JP" sz="800" dirty="0">
                <a:latin typeface="+mn-ea"/>
                <a:ea typeface="+mn-ea"/>
              </a:rPr>
              <a:t>10,000</a:t>
            </a:r>
            <a:r>
              <a:rPr lang="ja-JP" altLang="en-US" sz="800" dirty="0">
                <a:latin typeface="+mn-ea"/>
                <a:ea typeface="+mn-ea"/>
              </a:rPr>
              <a:t>円</a:t>
            </a:r>
          </a:p>
        </p:txBody>
      </p:sp>
      <p:sp>
        <p:nvSpPr>
          <p:cNvPr id="397" name="正方形/長方形 396">
            <a:extLst>
              <a:ext uri="{FF2B5EF4-FFF2-40B4-BE49-F238E27FC236}">
                <a16:creationId xmlns:a16="http://schemas.microsoft.com/office/drawing/2014/main" id="{CA57F1CC-E0ED-4A48-BB5C-7E00B3A7A014}"/>
              </a:ext>
            </a:extLst>
          </p:cNvPr>
          <p:cNvSpPr/>
          <p:nvPr/>
        </p:nvSpPr>
        <p:spPr>
          <a:xfrm>
            <a:off x="1974850" y="4697413"/>
            <a:ext cx="760413" cy="338137"/>
          </a:xfrm>
          <a:prstGeom prst="rect">
            <a:avLst/>
          </a:prstGeom>
        </p:spPr>
        <p:txBody>
          <a:bodyPr wrap="none" anchor="ctr">
            <a:spAutoFit/>
          </a:bodyPr>
          <a:lstStyle/>
          <a:p>
            <a:pPr algn="ctr" eaLnBrk="1" fontAlgn="auto" hangingPunct="1">
              <a:spcBef>
                <a:spcPts val="0"/>
              </a:spcBef>
              <a:spcAft>
                <a:spcPts val="0"/>
              </a:spcAft>
              <a:defRPr/>
            </a:pPr>
            <a:r>
              <a:rPr lang="ja-JP" altLang="en-US" sz="800" dirty="0">
                <a:latin typeface="+mn-ea"/>
                <a:ea typeface="+mn-ea"/>
              </a:rPr>
              <a:t>ネット</a:t>
            </a:r>
            <a:r>
              <a:rPr lang="en-US" altLang="ja-JP" sz="800" dirty="0">
                <a:latin typeface="+mn-ea"/>
                <a:ea typeface="+mn-ea"/>
              </a:rPr>
              <a:t>+</a:t>
            </a:r>
            <a:r>
              <a:rPr lang="ja-JP" altLang="en-US" sz="800" dirty="0">
                <a:latin typeface="+mn-ea"/>
                <a:ea typeface="+mn-ea"/>
              </a:rPr>
              <a:t>スマホ</a:t>
            </a:r>
            <a:endParaRPr lang="en-US" altLang="ja-JP" sz="800" dirty="0">
              <a:latin typeface="+mn-ea"/>
              <a:ea typeface="+mn-ea"/>
            </a:endParaRPr>
          </a:p>
          <a:p>
            <a:pPr algn="ctr" eaLnBrk="1" fontAlgn="auto" hangingPunct="1">
              <a:spcBef>
                <a:spcPts val="0"/>
              </a:spcBef>
              <a:spcAft>
                <a:spcPts val="0"/>
              </a:spcAft>
              <a:defRPr/>
            </a:pPr>
            <a:r>
              <a:rPr lang="en-US" altLang="ja-JP" sz="800" dirty="0">
                <a:latin typeface="+mn-ea"/>
                <a:ea typeface="+mn-ea"/>
              </a:rPr>
              <a:t>13,000</a:t>
            </a:r>
            <a:r>
              <a:rPr lang="ja-JP" altLang="en-US" sz="800" dirty="0">
                <a:latin typeface="+mn-ea"/>
                <a:ea typeface="+mn-ea"/>
              </a:rPr>
              <a:t>円</a:t>
            </a:r>
          </a:p>
        </p:txBody>
      </p:sp>
      <p:sp>
        <p:nvSpPr>
          <p:cNvPr id="398" name="正方形/長方形 397">
            <a:extLst>
              <a:ext uri="{FF2B5EF4-FFF2-40B4-BE49-F238E27FC236}">
                <a16:creationId xmlns:a16="http://schemas.microsoft.com/office/drawing/2014/main" id="{69CD73B8-C9E2-4A77-AC93-3E139C5705A9}"/>
              </a:ext>
            </a:extLst>
          </p:cNvPr>
          <p:cNvSpPr/>
          <p:nvPr/>
        </p:nvSpPr>
        <p:spPr>
          <a:xfrm>
            <a:off x="3262313" y="5226050"/>
            <a:ext cx="814387" cy="339725"/>
          </a:xfrm>
          <a:prstGeom prst="rect">
            <a:avLst/>
          </a:prstGeom>
        </p:spPr>
        <p:txBody>
          <a:bodyPr wrap="none" anchor="ctr">
            <a:spAutoFit/>
          </a:bodyPr>
          <a:lstStyle/>
          <a:p>
            <a:pPr algn="ctr" eaLnBrk="1" fontAlgn="auto" hangingPunct="1">
              <a:spcBef>
                <a:spcPts val="0"/>
              </a:spcBef>
              <a:spcAft>
                <a:spcPts val="0"/>
              </a:spcAft>
              <a:defRPr/>
            </a:pPr>
            <a:r>
              <a:rPr lang="en-US" altLang="ja-JP" sz="800">
                <a:latin typeface="+mn-ea"/>
                <a:ea typeface="+mn-ea"/>
              </a:rPr>
              <a:t>2/3</a:t>
            </a:r>
            <a:r>
              <a:rPr lang="ja-JP" altLang="en-US" sz="800">
                <a:latin typeface="+mn-ea"/>
                <a:ea typeface="+mn-ea"/>
              </a:rPr>
              <a:t>くらい外食</a:t>
            </a:r>
            <a:endParaRPr lang="en-US" altLang="ja-JP" sz="800" dirty="0">
              <a:latin typeface="+mn-ea"/>
              <a:ea typeface="+mn-ea"/>
            </a:endParaRPr>
          </a:p>
          <a:p>
            <a:pPr algn="ctr" eaLnBrk="1" fontAlgn="auto" hangingPunct="1">
              <a:spcBef>
                <a:spcPts val="0"/>
              </a:spcBef>
              <a:spcAft>
                <a:spcPts val="0"/>
              </a:spcAft>
              <a:defRPr/>
            </a:pPr>
            <a:r>
              <a:rPr lang="en-US" altLang="ja-JP" sz="800" dirty="0">
                <a:latin typeface="+mn-ea"/>
                <a:ea typeface="+mn-ea"/>
              </a:rPr>
              <a:t>40,000</a:t>
            </a:r>
            <a:r>
              <a:rPr lang="ja-JP" altLang="en-US" sz="800" dirty="0">
                <a:latin typeface="+mn-ea"/>
                <a:ea typeface="+mn-ea"/>
              </a:rPr>
              <a:t>円</a:t>
            </a:r>
          </a:p>
        </p:txBody>
      </p:sp>
      <p:sp>
        <p:nvSpPr>
          <p:cNvPr id="399" name="正方形/長方形 398">
            <a:extLst>
              <a:ext uri="{FF2B5EF4-FFF2-40B4-BE49-F238E27FC236}">
                <a16:creationId xmlns:a16="http://schemas.microsoft.com/office/drawing/2014/main" id="{DD255F66-2649-4583-B34E-42EBBA8D025C}"/>
              </a:ext>
            </a:extLst>
          </p:cNvPr>
          <p:cNvSpPr/>
          <p:nvPr/>
        </p:nvSpPr>
        <p:spPr>
          <a:xfrm>
            <a:off x="3173413" y="5741988"/>
            <a:ext cx="992187" cy="339725"/>
          </a:xfrm>
          <a:prstGeom prst="rect">
            <a:avLst/>
          </a:prstGeom>
        </p:spPr>
        <p:txBody>
          <a:bodyPr wrap="none" anchor="ctr">
            <a:spAutoFit/>
          </a:bodyPr>
          <a:lstStyle/>
          <a:p>
            <a:pPr algn="ctr" eaLnBrk="1" fontAlgn="auto" hangingPunct="1">
              <a:spcBef>
                <a:spcPts val="0"/>
              </a:spcBef>
              <a:spcAft>
                <a:spcPts val="0"/>
              </a:spcAft>
              <a:defRPr/>
            </a:pPr>
            <a:r>
              <a:rPr lang="ja-JP" altLang="en-US" sz="800" dirty="0">
                <a:latin typeface="+mn-ea"/>
                <a:ea typeface="+mn-ea"/>
              </a:rPr>
              <a:t>バイク</a:t>
            </a:r>
            <a:r>
              <a:rPr lang="ja-JP" altLang="en-US" sz="700" dirty="0">
                <a:latin typeface="+mn-ea"/>
                <a:ea typeface="+mn-ea"/>
              </a:rPr>
              <a:t>（駐車場込み）</a:t>
            </a:r>
            <a:endParaRPr lang="en-US" altLang="ja-JP" sz="700" dirty="0">
              <a:latin typeface="+mn-ea"/>
              <a:ea typeface="+mn-ea"/>
            </a:endParaRPr>
          </a:p>
          <a:p>
            <a:pPr algn="ctr" eaLnBrk="1" fontAlgn="auto" hangingPunct="1">
              <a:spcBef>
                <a:spcPts val="0"/>
              </a:spcBef>
              <a:spcAft>
                <a:spcPts val="0"/>
              </a:spcAft>
              <a:defRPr/>
            </a:pPr>
            <a:r>
              <a:rPr lang="en-US" altLang="ja-JP" sz="800" dirty="0">
                <a:latin typeface="+mn-ea"/>
                <a:ea typeface="+mn-ea"/>
              </a:rPr>
              <a:t>20,000</a:t>
            </a:r>
            <a:r>
              <a:rPr lang="ja-JP" altLang="en-US" sz="800" dirty="0">
                <a:latin typeface="+mn-ea"/>
                <a:ea typeface="+mn-ea"/>
              </a:rPr>
              <a:t>円</a:t>
            </a:r>
          </a:p>
        </p:txBody>
      </p:sp>
      <p:sp>
        <p:nvSpPr>
          <p:cNvPr id="400" name="正方形/長方形 399">
            <a:extLst>
              <a:ext uri="{FF2B5EF4-FFF2-40B4-BE49-F238E27FC236}">
                <a16:creationId xmlns:a16="http://schemas.microsoft.com/office/drawing/2014/main" id="{8747BA8E-95C3-40EC-AC1E-137198DA287F}"/>
              </a:ext>
            </a:extLst>
          </p:cNvPr>
          <p:cNvSpPr/>
          <p:nvPr/>
        </p:nvSpPr>
        <p:spPr>
          <a:xfrm>
            <a:off x="3387725" y="6273800"/>
            <a:ext cx="563563" cy="338138"/>
          </a:xfrm>
          <a:prstGeom prst="rect">
            <a:avLst/>
          </a:prstGeom>
        </p:spPr>
        <p:txBody>
          <a:bodyPr wrap="none" anchor="ctr">
            <a:spAutoFit/>
          </a:bodyPr>
          <a:lstStyle/>
          <a:p>
            <a:pPr algn="ctr" eaLnBrk="1" fontAlgn="auto" hangingPunct="1">
              <a:spcBef>
                <a:spcPts val="0"/>
              </a:spcBef>
              <a:spcAft>
                <a:spcPts val="0"/>
              </a:spcAft>
              <a:defRPr/>
            </a:pPr>
            <a:r>
              <a:rPr lang="ja-JP" altLang="en-US" sz="800" dirty="0">
                <a:latin typeface="+mn-ea"/>
                <a:ea typeface="+mn-ea"/>
              </a:rPr>
              <a:t>購入 多</a:t>
            </a:r>
            <a:endParaRPr lang="en-US" altLang="ja-JP" sz="800" dirty="0">
              <a:latin typeface="+mn-ea"/>
              <a:ea typeface="+mn-ea"/>
            </a:endParaRPr>
          </a:p>
          <a:p>
            <a:pPr algn="ctr" eaLnBrk="1" fontAlgn="auto" hangingPunct="1">
              <a:spcBef>
                <a:spcPts val="0"/>
              </a:spcBef>
              <a:spcAft>
                <a:spcPts val="0"/>
              </a:spcAft>
              <a:defRPr/>
            </a:pPr>
            <a:r>
              <a:rPr lang="en-US" altLang="ja-JP" sz="800" dirty="0">
                <a:latin typeface="+mn-ea"/>
                <a:ea typeface="+mn-ea"/>
              </a:rPr>
              <a:t>30,000</a:t>
            </a:r>
            <a:r>
              <a:rPr lang="ja-JP" altLang="en-US" sz="800" dirty="0">
                <a:latin typeface="+mn-ea"/>
                <a:ea typeface="+mn-ea"/>
              </a:rPr>
              <a:t>円</a:t>
            </a:r>
          </a:p>
        </p:txBody>
      </p:sp>
      <p:sp>
        <p:nvSpPr>
          <p:cNvPr id="401" name="正方形/長方形 400">
            <a:extLst>
              <a:ext uri="{FF2B5EF4-FFF2-40B4-BE49-F238E27FC236}">
                <a16:creationId xmlns:a16="http://schemas.microsoft.com/office/drawing/2014/main" id="{8D9A1BFA-82EF-4181-B2C5-AC2EC242E670}"/>
              </a:ext>
            </a:extLst>
          </p:cNvPr>
          <p:cNvSpPr/>
          <p:nvPr/>
        </p:nvSpPr>
        <p:spPr>
          <a:xfrm>
            <a:off x="3387725" y="6862763"/>
            <a:ext cx="565150" cy="215900"/>
          </a:xfrm>
          <a:prstGeom prst="rect">
            <a:avLst/>
          </a:prstGeom>
        </p:spPr>
        <p:txBody>
          <a:bodyPr wrap="none" anchor="ctr">
            <a:spAutoFit/>
          </a:bodyPr>
          <a:lstStyle/>
          <a:p>
            <a:pPr eaLnBrk="1" fontAlgn="auto" hangingPunct="1">
              <a:spcBef>
                <a:spcPts val="0"/>
              </a:spcBef>
              <a:spcAft>
                <a:spcPts val="0"/>
              </a:spcAft>
              <a:defRPr/>
            </a:pPr>
            <a:r>
              <a:rPr lang="en-US" altLang="ja-JP" sz="800" dirty="0">
                <a:latin typeface="+mn-ea"/>
                <a:ea typeface="+mn-ea"/>
              </a:rPr>
              <a:t>30,000</a:t>
            </a:r>
            <a:r>
              <a:rPr lang="ja-JP" altLang="en-US" sz="800" dirty="0">
                <a:latin typeface="+mn-ea"/>
                <a:ea typeface="+mn-ea"/>
              </a:rPr>
              <a:t>円</a:t>
            </a:r>
          </a:p>
        </p:txBody>
      </p:sp>
      <p:sp>
        <p:nvSpPr>
          <p:cNvPr id="402" name="正方形/長方形 401">
            <a:extLst>
              <a:ext uri="{FF2B5EF4-FFF2-40B4-BE49-F238E27FC236}">
                <a16:creationId xmlns:a16="http://schemas.microsoft.com/office/drawing/2014/main" id="{F2996D45-2F93-4638-934F-1E47062242A2}"/>
              </a:ext>
            </a:extLst>
          </p:cNvPr>
          <p:cNvSpPr/>
          <p:nvPr/>
        </p:nvSpPr>
        <p:spPr>
          <a:xfrm>
            <a:off x="3387725" y="7385050"/>
            <a:ext cx="565150" cy="215900"/>
          </a:xfrm>
          <a:prstGeom prst="rect">
            <a:avLst/>
          </a:prstGeom>
        </p:spPr>
        <p:txBody>
          <a:bodyPr wrap="none" anchor="ctr">
            <a:spAutoFit/>
          </a:bodyPr>
          <a:lstStyle/>
          <a:p>
            <a:pPr eaLnBrk="1" fontAlgn="auto" hangingPunct="1">
              <a:spcBef>
                <a:spcPts val="0"/>
              </a:spcBef>
              <a:spcAft>
                <a:spcPts val="0"/>
              </a:spcAft>
              <a:defRPr/>
            </a:pPr>
            <a:r>
              <a:rPr lang="en-US" altLang="ja-JP" sz="800" dirty="0">
                <a:latin typeface="+mn-ea"/>
                <a:ea typeface="+mn-ea"/>
              </a:rPr>
              <a:t>20,000</a:t>
            </a:r>
            <a:r>
              <a:rPr lang="ja-JP" altLang="en-US" sz="800" dirty="0">
                <a:latin typeface="+mn-ea"/>
                <a:ea typeface="+mn-ea"/>
              </a:rPr>
              <a:t>円</a:t>
            </a:r>
          </a:p>
        </p:txBody>
      </p:sp>
      <p:sp>
        <p:nvSpPr>
          <p:cNvPr id="403" name="正方形/長方形 402">
            <a:extLst>
              <a:ext uri="{FF2B5EF4-FFF2-40B4-BE49-F238E27FC236}">
                <a16:creationId xmlns:a16="http://schemas.microsoft.com/office/drawing/2014/main" id="{F6A562A3-AB33-4208-B9A7-6B8619AC0205}"/>
              </a:ext>
            </a:extLst>
          </p:cNvPr>
          <p:cNvSpPr/>
          <p:nvPr/>
        </p:nvSpPr>
        <p:spPr>
          <a:xfrm>
            <a:off x="2060575" y="7848600"/>
            <a:ext cx="565150" cy="339725"/>
          </a:xfrm>
          <a:prstGeom prst="rect">
            <a:avLst/>
          </a:prstGeom>
        </p:spPr>
        <p:txBody>
          <a:bodyPr wrap="none" anchor="ctr">
            <a:spAutoFit/>
          </a:bodyPr>
          <a:lstStyle/>
          <a:p>
            <a:pPr algn="ctr" eaLnBrk="1" fontAlgn="auto" hangingPunct="1">
              <a:spcBef>
                <a:spcPts val="0"/>
              </a:spcBef>
              <a:spcAft>
                <a:spcPts val="0"/>
              </a:spcAft>
              <a:defRPr/>
            </a:pPr>
            <a:r>
              <a:rPr lang="ja-JP" altLang="en-US" sz="800" dirty="0">
                <a:latin typeface="+mn-ea"/>
                <a:ea typeface="+mn-ea"/>
              </a:rPr>
              <a:t>正社員</a:t>
            </a:r>
            <a:endParaRPr lang="en-US" altLang="ja-JP" sz="800" dirty="0">
              <a:latin typeface="+mn-ea"/>
              <a:ea typeface="+mn-ea"/>
            </a:endParaRPr>
          </a:p>
          <a:p>
            <a:pPr algn="ctr" eaLnBrk="1" fontAlgn="auto" hangingPunct="1">
              <a:spcBef>
                <a:spcPts val="0"/>
              </a:spcBef>
              <a:spcAft>
                <a:spcPts val="0"/>
              </a:spcAft>
              <a:defRPr/>
            </a:pPr>
            <a:r>
              <a:rPr lang="en-US" altLang="ja-JP" sz="800" dirty="0">
                <a:latin typeface="+mn-ea"/>
                <a:ea typeface="+mn-ea"/>
              </a:rPr>
              <a:t>20,000</a:t>
            </a:r>
            <a:r>
              <a:rPr lang="ja-JP" altLang="en-US" sz="800" dirty="0">
                <a:latin typeface="+mn-ea"/>
                <a:ea typeface="+mn-ea"/>
              </a:rPr>
              <a:t>円</a:t>
            </a:r>
          </a:p>
        </p:txBody>
      </p:sp>
      <p:sp>
        <p:nvSpPr>
          <p:cNvPr id="404" name="正方形/長方形 403">
            <a:extLst>
              <a:ext uri="{FF2B5EF4-FFF2-40B4-BE49-F238E27FC236}">
                <a16:creationId xmlns:a16="http://schemas.microsoft.com/office/drawing/2014/main" id="{DB693862-226B-4C46-9EE0-B585B6555B32}"/>
              </a:ext>
            </a:extLst>
          </p:cNvPr>
          <p:cNvSpPr/>
          <p:nvPr/>
        </p:nvSpPr>
        <p:spPr>
          <a:xfrm>
            <a:off x="5892800" y="3556000"/>
            <a:ext cx="746125" cy="215900"/>
          </a:xfrm>
          <a:prstGeom prst="rect">
            <a:avLst/>
          </a:prstGeom>
        </p:spPr>
        <p:txBody>
          <a:bodyPr wrap="none" anchor="ctr">
            <a:spAutoFit/>
          </a:bodyPr>
          <a:lstStyle/>
          <a:p>
            <a:pPr algn="ctr" eaLnBrk="1" fontAlgn="auto" hangingPunct="1">
              <a:spcBef>
                <a:spcPts val="0"/>
              </a:spcBef>
              <a:spcAft>
                <a:spcPts val="0"/>
              </a:spcAft>
              <a:defRPr/>
            </a:pPr>
            <a:r>
              <a:rPr lang="en-US" altLang="ja-JP" sz="800" dirty="0">
                <a:latin typeface="+mn-ea"/>
                <a:ea typeface="+mn-ea"/>
              </a:rPr>
              <a:t>1K</a:t>
            </a:r>
            <a:r>
              <a:rPr lang="ja-JP" altLang="en-US" sz="800" dirty="0">
                <a:latin typeface="+mn-ea"/>
                <a:ea typeface="+mn-ea"/>
              </a:rPr>
              <a:t>　</a:t>
            </a:r>
            <a:r>
              <a:rPr lang="en-US" altLang="ja-JP" sz="800" dirty="0">
                <a:latin typeface="+mn-ea"/>
                <a:ea typeface="+mn-ea"/>
              </a:rPr>
              <a:t>35,000</a:t>
            </a:r>
            <a:r>
              <a:rPr lang="ja-JP" altLang="en-US" sz="800" dirty="0">
                <a:latin typeface="+mn-ea"/>
                <a:ea typeface="+mn-ea"/>
              </a:rPr>
              <a:t>円</a:t>
            </a:r>
          </a:p>
        </p:txBody>
      </p:sp>
      <p:sp>
        <p:nvSpPr>
          <p:cNvPr id="406" name="正方形/長方形 405">
            <a:extLst>
              <a:ext uri="{FF2B5EF4-FFF2-40B4-BE49-F238E27FC236}">
                <a16:creationId xmlns:a16="http://schemas.microsoft.com/office/drawing/2014/main" id="{0DA605A2-523B-4850-93FB-638F308D61CA}"/>
              </a:ext>
            </a:extLst>
          </p:cNvPr>
          <p:cNvSpPr/>
          <p:nvPr/>
        </p:nvSpPr>
        <p:spPr>
          <a:xfrm>
            <a:off x="4567238" y="4691063"/>
            <a:ext cx="800100" cy="339725"/>
          </a:xfrm>
          <a:prstGeom prst="rect">
            <a:avLst/>
          </a:prstGeom>
        </p:spPr>
        <p:txBody>
          <a:bodyPr wrap="none" anchor="ctr">
            <a:spAutoFit/>
          </a:bodyPr>
          <a:lstStyle/>
          <a:p>
            <a:pPr algn="ctr" eaLnBrk="1" fontAlgn="auto" hangingPunct="1">
              <a:spcBef>
                <a:spcPts val="0"/>
              </a:spcBef>
              <a:spcAft>
                <a:spcPts val="0"/>
              </a:spcAft>
              <a:defRPr/>
            </a:pPr>
            <a:r>
              <a:rPr lang="en-US" altLang="ja-JP" sz="800" dirty="0">
                <a:latin typeface="+mn-ea"/>
                <a:ea typeface="+mn-ea"/>
              </a:rPr>
              <a:t>PHS</a:t>
            </a:r>
            <a:r>
              <a:rPr lang="ja-JP" altLang="en-US" sz="800" dirty="0">
                <a:latin typeface="+mn-ea"/>
                <a:ea typeface="+mn-ea"/>
              </a:rPr>
              <a:t>・ガラケー</a:t>
            </a:r>
            <a:endParaRPr lang="en-US" altLang="ja-JP" sz="800" dirty="0">
              <a:latin typeface="+mn-ea"/>
              <a:ea typeface="+mn-ea"/>
            </a:endParaRPr>
          </a:p>
          <a:p>
            <a:pPr algn="ctr" eaLnBrk="1" fontAlgn="auto" hangingPunct="1">
              <a:spcBef>
                <a:spcPts val="0"/>
              </a:spcBef>
              <a:spcAft>
                <a:spcPts val="0"/>
              </a:spcAft>
              <a:defRPr/>
            </a:pPr>
            <a:r>
              <a:rPr lang="en-US" altLang="ja-JP" sz="800" dirty="0">
                <a:latin typeface="+mn-ea"/>
                <a:ea typeface="+mn-ea"/>
              </a:rPr>
              <a:t>4,000</a:t>
            </a:r>
            <a:r>
              <a:rPr lang="ja-JP" altLang="en-US" sz="800" dirty="0">
                <a:latin typeface="+mn-ea"/>
                <a:ea typeface="+mn-ea"/>
              </a:rPr>
              <a:t>円</a:t>
            </a:r>
          </a:p>
        </p:txBody>
      </p:sp>
      <p:sp>
        <p:nvSpPr>
          <p:cNvPr id="407" name="正方形/長方形 406">
            <a:extLst>
              <a:ext uri="{FF2B5EF4-FFF2-40B4-BE49-F238E27FC236}">
                <a16:creationId xmlns:a16="http://schemas.microsoft.com/office/drawing/2014/main" id="{622C74A1-C8FF-4213-869B-C3F6C40A53EC}"/>
              </a:ext>
            </a:extLst>
          </p:cNvPr>
          <p:cNvSpPr/>
          <p:nvPr/>
        </p:nvSpPr>
        <p:spPr>
          <a:xfrm>
            <a:off x="5802313" y="5221288"/>
            <a:ext cx="928687" cy="338137"/>
          </a:xfrm>
          <a:prstGeom prst="rect">
            <a:avLst/>
          </a:prstGeom>
        </p:spPr>
        <p:txBody>
          <a:bodyPr wrap="none" anchor="ctr">
            <a:spAutoFit/>
          </a:bodyPr>
          <a:lstStyle/>
          <a:p>
            <a:pPr algn="ctr" eaLnBrk="1" fontAlgn="auto" hangingPunct="1">
              <a:spcBef>
                <a:spcPts val="0"/>
              </a:spcBef>
              <a:spcAft>
                <a:spcPts val="0"/>
              </a:spcAft>
              <a:defRPr/>
            </a:pPr>
            <a:r>
              <a:rPr lang="ja-JP" altLang="en-US" sz="800" dirty="0">
                <a:latin typeface="+mn-ea"/>
                <a:ea typeface="+mn-ea"/>
              </a:rPr>
              <a:t>自炊・手作り弁当</a:t>
            </a:r>
            <a:endParaRPr lang="en-US" altLang="ja-JP" sz="800" dirty="0">
              <a:latin typeface="+mn-ea"/>
              <a:ea typeface="+mn-ea"/>
            </a:endParaRPr>
          </a:p>
          <a:p>
            <a:pPr algn="ctr" eaLnBrk="1" fontAlgn="auto" hangingPunct="1">
              <a:spcBef>
                <a:spcPts val="0"/>
              </a:spcBef>
              <a:spcAft>
                <a:spcPts val="0"/>
              </a:spcAft>
              <a:defRPr/>
            </a:pPr>
            <a:r>
              <a:rPr lang="en-US" altLang="ja-JP" sz="800" dirty="0">
                <a:latin typeface="+mn-ea"/>
                <a:ea typeface="+mn-ea"/>
              </a:rPr>
              <a:t>20,000</a:t>
            </a:r>
            <a:r>
              <a:rPr lang="ja-JP" altLang="en-US" sz="800" dirty="0">
                <a:latin typeface="+mn-ea"/>
                <a:ea typeface="+mn-ea"/>
              </a:rPr>
              <a:t>円</a:t>
            </a:r>
          </a:p>
        </p:txBody>
      </p:sp>
      <p:sp>
        <p:nvSpPr>
          <p:cNvPr id="408" name="正方形/長方形 407">
            <a:extLst>
              <a:ext uri="{FF2B5EF4-FFF2-40B4-BE49-F238E27FC236}">
                <a16:creationId xmlns:a16="http://schemas.microsoft.com/office/drawing/2014/main" id="{13688567-830A-4986-BB5C-D80E0A25EDDA}"/>
              </a:ext>
            </a:extLst>
          </p:cNvPr>
          <p:cNvSpPr/>
          <p:nvPr/>
        </p:nvSpPr>
        <p:spPr>
          <a:xfrm>
            <a:off x="5883275" y="5743575"/>
            <a:ext cx="766763" cy="339725"/>
          </a:xfrm>
          <a:prstGeom prst="rect">
            <a:avLst/>
          </a:prstGeom>
        </p:spPr>
        <p:txBody>
          <a:bodyPr wrap="none" anchor="ctr">
            <a:spAutoFit/>
          </a:bodyPr>
          <a:lstStyle/>
          <a:p>
            <a:pPr algn="ctr" eaLnBrk="1" fontAlgn="auto" hangingPunct="1">
              <a:spcBef>
                <a:spcPts val="0"/>
              </a:spcBef>
              <a:spcAft>
                <a:spcPts val="0"/>
              </a:spcAft>
              <a:defRPr/>
            </a:pPr>
            <a:r>
              <a:rPr lang="ja-JP" altLang="en-US" sz="800" dirty="0">
                <a:latin typeface="+mn-ea"/>
                <a:ea typeface="+mn-ea"/>
              </a:rPr>
              <a:t>公共機関　少</a:t>
            </a:r>
            <a:endParaRPr lang="en-US" altLang="ja-JP" sz="800" dirty="0">
              <a:latin typeface="+mn-ea"/>
              <a:ea typeface="+mn-ea"/>
            </a:endParaRPr>
          </a:p>
          <a:p>
            <a:pPr algn="ctr" eaLnBrk="1" fontAlgn="auto" hangingPunct="1">
              <a:spcBef>
                <a:spcPts val="0"/>
              </a:spcBef>
              <a:spcAft>
                <a:spcPts val="0"/>
              </a:spcAft>
              <a:defRPr/>
            </a:pPr>
            <a:r>
              <a:rPr lang="en-US" altLang="ja-JP" sz="800" dirty="0">
                <a:latin typeface="+mn-ea"/>
                <a:ea typeface="+mn-ea"/>
              </a:rPr>
              <a:t>3,000</a:t>
            </a:r>
            <a:r>
              <a:rPr lang="ja-JP" altLang="en-US" sz="800" dirty="0">
                <a:latin typeface="+mn-ea"/>
                <a:ea typeface="+mn-ea"/>
              </a:rPr>
              <a:t>円</a:t>
            </a:r>
          </a:p>
        </p:txBody>
      </p:sp>
      <p:sp>
        <p:nvSpPr>
          <p:cNvPr id="409" name="正方形/長方形 408">
            <a:extLst>
              <a:ext uri="{FF2B5EF4-FFF2-40B4-BE49-F238E27FC236}">
                <a16:creationId xmlns:a16="http://schemas.microsoft.com/office/drawing/2014/main" id="{5666C0E6-3497-40DA-B02D-C38C701A1107}"/>
              </a:ext>
            </a:extLst>
          </p:cNvPr>
          <p:cNvSpPr/>
          <p:nvPr/>
        </p:nvSpPr>
        <p:spPr>
          <a:xfrm>
            <a:off x="5984875" y="6267450"/>
            <a:ext cx="561975" cy="338138"/>
          </a:xfrm>
          <a:prstGeom prst="rect">
            <a:avLst/>
          </a:prstGeom>
        </p:spPr>
        <p:txBody>
          <a:bodyPr wrap="none" anchor="ctr">
            <a:spAutoFit/>
          </a:bodyPr>
          <a:lstStyle/>
          <a:p>
            <a:pPr algn="ctr" eaLnBrk="1" fontAlgn="auto" hangingPunct="1">
              <a:spcBef>
                <a:spcPts val="0"/>
              </a:spcBef>
              <a:spcAft>
                <a:spcPts val="0"/>
              </a:spcAft>
              <a:defRPr/>
            </a:pPr>
            <a:r>
              <a:rPr lang="ja-JP" altLang="en-US" sz="800" dirty="0">
                <a:latin typeface="+mn-ea"/>
                <a:ea typeface="+mn-ea"/>
              </a:rPr>
              <a:t>購入　少</a:t>
            </a:r>
            <a:endParaRPr lang="en-US" altLang="ja-JP" sz="800" dirty="0">
              <a:latin typeface="+mn-ea"/>
              <a:ea typeface="+mn-ea"/>
            </a:endParaRPr>
          </a:p>
          <a:p>
            <a:pPr algn="ctr" eaLnBrk="1" fontAlgn="auto" hangingPunct="1">
              <a:spcBef>
                <a:spcPts val="0"/>
              </a:spcBef>
              <a:spcAft>
                <a:spcPts val="0"/>
              </a:spcAft>
              <a:defRPr/>
            </a:pPr>
            <a:r>
              <a:rPr lang="en-US" altLang="ja-JP" sz="800" dirty="0">
                <a:latin typeface="+mn-ea"/>
                <a:ea typeface="+mn-ea"/>
              </a:rPr>
              <a:t>3,000</a:t>
            </a:r>
            <a:r>
              <a:rPr lang="ja-JP" altLang="en-US" sz="800" dirty="0">
                <a:latin typeface="+mn-ea"/>
                <a:ea typeface="+mn-ea"/>
              </a:rPr>
              <a:t>円</a:t>
            </a:r>
          </a:p>
        </p:txBody>
      </p:sp>
      <p:sp>
        <p:nvSpPr>
          <p:cNvPr id="410" name="正方形/長方形 409">
            <a:extLst>
              <a:ext uri="{FF2B5EF4-FFF2-40B4-BE49-F238E27FC236}">
                <a16:creationId xmlns:a16="http://schemas.microsoft.com/office/drawing/2014/main" id="{A24902A4-479F-4315-8A3F-2C21B1B35DDC}"/>
              </a:ext>
            </a:extLst>
          </p:cNvPr>
          <p:cNvSpPr/>
          <p:nvPr/>
        </p:nvSpPr>
        <p:spPr>
          <a:xfrm>
            <a:off x="5983288" y="6862763"/>
            <a:ext cx="565150" cy="215900"/>
          </a:xfrm>
          <a:prstGeom prst="rect">
            <a:avLst/>
          </a:prstGeom>
        </p:spPr>
        <p:txBody>
          <a:bodyPr wrap="none" anchor="ctr">
            <a:spAutoFit/>
          </a:bodyPr>
          <a:lstStyle/>
          <a:p>
            <a:pPr eaLnBrk="1" fontAlgn="auto" hangingPunct="1">
              <a:spcBef>
                <a:spcPts val="0"/>
              </a:spcBef>
              <a:spcAft>
                <a:spcPts val="0"/>
              </a:spcAft>
              <a:defRPr/>
            </a:pPr>
            <a:r>
              <a:rPr lang="en-US" altLang="ja-JP" sz="800" dirty="0">
                <a:latin typeface="+mn-ea"/>
                <a:ea typeface="+mn-ea"/>
              </a:rPr>
              <a:t>10,000</a:t>
            </a:r>
            <a:r>
              <a:rPr lang="ja-JP" altLang="en-US" sz="800" dirty="0">
                <a:latin typeface="+mn-ea"/>
                <a:ea typeface="+mn-ea"/>
              </a:rPr>
              <a:t>円</a:t>
            </a:r>
          </a:p>
        </p:txBody>
      </p:sp>
      <p:sp>
        <p:nvSpPr>
          <p:cNvPr id="411" name="正方形/長方形 410">
            <a:extLst>
              <a:ext uri="{FF2B5EF4-FFF2-40B4-BE49-F238E27FC236}">
                <a16:creationId xmlns:a16="http://schemas.microsoft.com/office/drawing/2014/main" id="{CBE1F222-3CBD-4F38-A72B-1DD94F8931E5}"/>
              </a:ext>
            </a:extLst>
          </p:cNvPr>
          <p:cNvSpPr/>
          <p:nvPr/>
        </p:nvSpPr>
        <p:spPr>
          <a:xfrm>
            <a:off x="6021388" y="7385050"/>
            <a:ext cx="512762" cy="215900"/>
          </a:xfrm>
          <a:prstGeom prst="rect">
            <a:avLst/>
          </a:prstGeom>
        </p:spPr>
        <p:txBody>
          <a:bodyPr wrap="none" anchor="ctr">
            <a:spAutoFit/>
          </a:bodyPr>
          <a:lstStyle/>
          <a:p>
            <a:pPr eaLnBrk="1" fontAlgn="auto" hangingPunct="1">
              <a:spcBef>
                <a:spcPts val="0"/>
              </a:spcBef>
              <a:spcAft>
                <a:spcPts val="0"/>
              </a:spcAft>
              <a:defRPr/>
            </a:pPr>
            <a:r>
              <a:rPr lang="en-US" altLang="ja-JP" sz="800" dirty="0">
                <a:latin typeface="+mn-ea"/>
                <a:ea typeface="+mn-ea"/>
              </a:rPr>
              <a:t>5,000</a:t>
            </a:r>
            <a:r>
              <a:rPr lang="ja-JP" altLang="en-US" sz="800" dirty="0">
                <a:latin typeface="+mn-ea"/>
                <a:ea typeface="+mn-ea"/>
              </a:rPr>
              <a:t>円</a:t>
            </a:r>
          </a:p>
        </p:txBody>
      </p:sp>
      <p:sp>
        <p:nvSpPr>
          <p:cNvPr id="412" name="正方形/長方形 411">
            <a:extLst>
              <a:ext uri="{FF2B5EF4-FFF2-40B4-BE49-F238E27FC236}">
                <a16:creationId xmlns:a16="http://schemas.microsoft.com/office/drawing/2014/main" id="{E7E54A40-13BC-4CB8-AF9F-EB6A5A064DE4}"/>
              </a:ext>
            </a:extLst>
          </p:cNvPr>
          <p:cNvSpPr/>
          <p:nvPr/>
        </p:nvSpPr>
        <p:spPr>
          <a:xfrm>
            <a:off x="4664075" y="7842250"/>
            <a:ext cx="565150" cy="338138"/>
          </a:xfrm>
          <a:prstGeom prst="rect">
            <a:avLst/>
          </a:prstGeom>
        </p:spPr>
        <p:txBody>
          <a:bodyPr wrap="none" anchor="ctr">
            <a:spAutoFit/>
          </a:bodyPr>
          <a:lstStyle/>
          <a:p>
            <a:pPr algn="ctr" eaLnBrk="1" fontAlgn="auto" hangingPunct="1">
              <a:spcBef>
                <a:spcPts val="0"/>
              </a:spcBef>
              <a:spcAft>
                <a:spcPts val="0"/>
              </a:spcAft>
              <a:defRPr/>
            </a:pPr>
            <a:r>
              <a:rPr lang="ja-JP" altLang="en-US" sz="800" dirty="0">
                <a:latin typeface="+mn-ea"/>
                <a:ea typeface="+mn-ea"/>
              </a:rPr>
              <a:t>学生</a:t>
            </a:r>
            <a:endParaRPr lang="en-US" altLang="ja-JP" sz="800" dirty="0">
              <a:latin typeface="+mn-ea"/>
              <a:ea typeface="+mn-ea"/>
            </a:endParaRPr>
          </a:p>
          <a:p>
            <a:pPr algn="ctr" eaLnBrk="1" fontAlgn="auto" hangingPunct="1">
              <a:spcBef>
                <a:spcPts val="0"/>
              </a:spcBef>
              <a:spcAft>
                <a:spcPts val="0"/>
              </a:spcAft>
              <a:defRPr/>
            </a:pPr>
            <a:r>
              <a:rPr lang="en-US" altLang="ja-JP" sz="800" dirty="0">
                <a:latin typeface="+mn-ea"/>
                <a:ea typeface="+mn-ea"/>
              </a:rPr>
              <a:t>10,000</a:t>
            </a:r>
            <a:r>
              <a:rPr lang="ja-JP" altLang="en-US" sz="800" dirty="0">
                <a:latin typeface="+mn-ea"/>
                <a:ea typeface="+mn-ea"/>
              </a:rPr>
              <a:t>円</a:t>
            </a:r>
          </a:p>
        </p:txBody>
      </p:sp>
      <p:sp>
        <p:nvSpPr>
          <p:cNvPr id="328" name="正方形/長方形 327">
            <a:extLst>
              <a:ext uri="{FF2B5EF4-FFF2-40B4-BE49-F238E27FC236}">
                <a16:creationId xmlns:a16="http://schemas.microsoft.com/office/drawing/2014/main" id="{B6E5143A-3752-415D-9185-2951DF059BB0}"/>
              </a:ext>
            </a:extLst>
          </p:cNvPr>
          <p:cNvSpPr/>
          <p:nvPr/>
        </p:nvSpPr>
        <p:spPr>
          <a:xfrm>
            <a:off x="115888" y="3867150"/>
            <a:ext cx="6242050" cy="231775"/>
          </a:xfrm>
          <a:prstGeom prst="rect">
            <a:avLst/>
          </a:prstGeom>
        </p:spPr>
        <p:txBody>
          <a:bodyPr wrap="none">
            <a:spAutoFit/>
          </a:bodyPr>
          <a:lstStyle/>
          <a:p>
            <a:pPr eaLnBrk="1" fontAlgn="auto" hangingPunct="1">
              <a:spcBef>
                <a:spcPts val="0"/>
              </a:spcBef>
              <a:spcAft>
                <a:spcPts val="0"/>
              </a:spcAft>
              <a:defRPr/>
            </a:pPr>
            <a:r>
              <a:rPr lang="ja-JP" altLang="en-US" sz="900" dirty="0">
                <a:latin typeface="+mn-ea"/>
                <a:ea typeface="+mn-ea"/>
              </a:rPr>
              <a:t>オプション：駅徒歩</a:t>
            </a:r>
            <a:r>
              <a:rPr lang="en-US" altLang="ja-JP" sz="900" dirty="0">
                <a:latin typeface="+mn-ea"/>
                <a:ea typeface="+mn-ea"/>
              </a:rPr>
              <a:t>5</a:t>
            </a:r>
            <a:r>
              <a:rPr lang="ja-JP" altLang="en-US" sz="900" dirty="0">
                <a:latin typeface="+mn-ea"/>
                <a:ea typeface="+mn-ea"/>
              </a:rPr>
              <a:t>分、ペット可、防音仕様、オートロックは、各</a:t>
            </a:r>
            <a:r>
              <a:rPr lang="en-US" altLang="ja-JP" sz="900" dirty="0">
                <a:latin typeface="+mn-ea"/>
                <a:ea typeface="+mn-ea"/>
              </a:rPr>
              <a:t>10,000</a:t>
            </a:r>
            <a:r>
              <a:rPr lang="ja-JP" altLang="en-US" sz="900" dirty="0">
                <a:latin typeface="+mn-ea"/>
                <a:ea typeface="+mn-ea"/>
              </a:rPr>
              <a:t>円で追加可能。（例）</a:t>
            </a:r>
            <a:r>
              <a:rPr lang="en-US" altLang="ja-JP" sz="900" dirty="0">
                <a:latin typeface="+mn-ea"/>
                <a:ea typeface="+mn-ea"/>
              </a:rPr>
              <a:t>1K</a:t>
            </a:r>
            <a:r>
              <a:rPr lang="ja-JP" altLang="en-US" sz="900" dirty="0">
                <a:latin typeface="+mn-ea"/>
                <a:ea typeface="+mn-ea"/>
              </a:rPr>
              <a:t>＋オートロックの場合　</a:t>
            </a:r>
            <a:r>
              <a:rPr lang="en-US" altLang="ja-JP" sz="900" dirty="0">
                <a:latin typeface="+mn-ea"/>
                <a:ea typeface="+mn-ea"/>
              </a:rPr>
              <a:t>45,000</a:t>
            </a:r>
            <a:r>
              <a:rPr lang="ja-JP" altLang="en-US" sz="900" dirty="0">
                <a:latin typeface="+mn-ea"/>
                <a:ea typeface="+mn-ea"/>
              </a:rPr>
              <a:t>円。</a:t>
            </a:r>
            <a:endParaRPr lang="ja-JP" altLang="en-US" sz="900" baseline="30000" dirty="0">
              <a:latin typeface="+mn-ea"/>
              <a:ea typeface="+mn-ea"/>
            </a:endParaRPr>
          </a:p>
        </p:txBody>
      </p:sp>
      <p:sp>
        <p:nvSpPr>
          <p:cNvPr id="329" name="正方形/長方形 328">
            <a:extLst>
              <a:ext uri="{FF2B5EF4-FFF2-40B4-BE49-F238E27FC236}">
                <a16:creationId xmlns:a16="http://schemas.microsoft.com/office/drawing/2014/main" id="{0EB50082-9758-4AEC-96E2-5804208E6BF2}"/>
              </a:ext>
            </a:extLst>
          </p:cNvPr>
          <p:cNvSpPr/>
          <p:nvPr/>
        </p:nvSpPr>
        <p:spPr>
          <a:xfrm>
            <a:off x="115888" y="8250238"/>
            <a:ext cx="3019425" cy="231775"/>
          </a:xfrm>
          <a:prstGeom prst="rect">
            <a:avLst/>
          </a:prstGeom>
        </p:spPr>
        <p:txBody>
          <a:bodyPr wrap="none">
            <a:spAutoFit/>
          </a:bodyPr>
          <a:lstStyle/>
          <a:p>
            <a:pPr eaLnBrk="1" fontAlgn="auto" hangingPunct="1">
              <a:spcBef>
                <a:spcPts val="0"/>
              </a:spcBef>
              <a:spcAft>
                <a:spcPts val="0"/>
              </a:spcAft>
              <a:defRPr/>
            </a:pPr>
            <a:r>
              <a:rPr lang="en-US" altLang="ja-JP" sz="900" dirty="0">
                <a:latin typeface="+mn-ea"/>
                <a:ea typeface="+mn-ea"/>
              </a:rPr>
              <a:t>※ </a:t>
            </a:r>
            <a:r>
              <a:rPr lang="ja-JP" altLang="en-US" sz="900" dirty="0">
                <a:latin typeface="+mn-ea"/>
                <a:ea typeface="+mn-ea"/>
              </a:rPr>
              <a:t>その他について： 医療衛生関係や冠婚葬祭などの費用</a:t>
            </a:r>
            <a:endParaRPr lang="ja-JP" altLang="en-US" sz="900" baseline="30000" dirty="0">
              <a:latin typeface="+mn-ea"/>
              <a:ea typeface="+mn-ea"/>
            </a:endParaRPr>
          </a:p>
        </p:txBody>
      </p:sp>
      <p:sp>
        <p:nvSpPr>
          <p:cNvPr id="331" name="正方形/長方形 330">
            <a:extLst>
              <a:ext uri="{FF2B5EF4-FFF2-40B4-BE49-F238E27FC236}">
                <a16:creationId xmlns:a16="http://schemas.microsoft.com/office/drawing/2014/main" id="{68C567D5-9BFA-4B8F-9EAB-8F3F6ED0F785}"/>
              </a:ext>
            </a:extLst>
          </p:cNvPr>
          <p:cNvSpPr/>
          <p:nvPr/>
        </p:nvSpPr>
        <p:spPr>
          <a:xfrm>
            <a:off x="6008688" y="4691063"/>
            <a:ext cx="569912" cy="339725"/>
          </a:xfrm>
          <a:prstGeom prst="rect">
            <a:avLst/>
          </a:prstGeom>
        </p:spPr>
        <p:txBody>
          <a:bodyPr wrap="none" anchor="ctr">
            <a:spAutoFit/>
          </a:bodyPr>
          <a:lstStyle/>
          <a:p>
            <a:pPr algn="ctr" eaLnBrk="1" fontAlgn="auto" hangingPunct="1">
              <a:spcBef>
                <a:spcPts val="0"/>
              </a:spcBef>
              <a:spcAft>
                <a:spcPts val="0"/>
              </a:spcAft>
              <a:defRPr/>
            </a:pPr>
            <a:r>
              <a:rPr lang="ja-JP" altLang="en-US" sz="800" dirty="0">
                <a:latin typeface="+mn-ea"/>
                <a:ea typeface="+mn-ea"/>
              </a:rPr>
              <a:t>持たない</a:t>
            </a:r>
            <a:endParaRPr lang="en-US" altLang="ja-JP" sz="800" dirty="0">
              <a:latin typeface="+mn-ea"/>
              <a:ea typeface="+mn-ea"/>
            </a:endParaRPr>
          </a:p>
          <a:p>
            <a:pPr algn="ctr" eaLnBrk="1" fontAlgn="auto" hangingPunct="1">
              <a:spcBef>
                <a:spcPts val="0"/>
              </a:spcBef>
              <a:spcAft>
                <a:spcPts val="0"/>
              </a:spcAft>
              <a:defRPr/>
            </a:pPr>
            <a:r>
              <a:rPr lang="en-US" altLang="ja-JP" sz="800" dirty="0">
                <a:latin typeface="+mn-ea"/>
                <a:ea typeface="+mn-ea"/>
              </a:rPr>
              <a:t>0</a:t>
            </a:r>
            <a:r>
              <a:rPr lang="ja-JP" altLang="en-US" sz="800" dirty="0">
                <a:latin typeface="+mn-ea"/>
                <a:ea typeface="+mn-ea"/>
              </a:rPr>
              <a:t>円</a:t>
            </a:r>
          </a:p>
        </p:txBody>
      </p:sp>
      <p:sp>
        <p:nvSpPr>
          <p:cNvPr id="330" name="正方形/長方形 329">
            <a:extLst>
              <a:ext uri="{FF2B5EF4-FFF2-40B4-BE49-F238E27FC236}">
                <a16:creationId xmlns:a16="http://schemas.microsoft.com/office/drawing/2014/main" id="{47B40BAB-1456-4C24-8D94-A14054E3F91F}"/>
              </a:ext>
            </a:extLst>
          </p:cNvPr>
          <p:cNvSpPr/>
          <p:nvPr/>
        </p:nvSpPr>
        <p:spPr>
          <a:xfrm>
            <a:off x="6165850" y="4248150"/>
            <a:ext cx="287338" cy="214313"/>
          </a:xfrm>
          <a:prstGeom prst="rect">
            <a:avLst/>
          </a:prstGeom>
        </p:spPr>
        <p:txBody>
          <a:bodyPr wrap="none" anchor="ctr">
            <a:spAutoFit/>
          </a:bodyPr>
          <a:lstStyle/>
          <a:p>
            <a:pPr algn="ctr" eaLnBrk="1" fontAlgn="auto" hangingPunct="1">
              <a:spcBef>
                <a:spcPts val="0"/>
              </a:spcBef>
              <a:spcAft>
                <a:spcPts val="0"/>
              </a:spcAft>
              <a:defRPr/>
            </a:pPr>
            <a:r>
              <a:rPr lang="en-US" altLang="ja-JP" sz="800" dirty="0">
                <a:latin typeface="+mn-ea"/>
                <a:ea typeface="+mn-ea"/>
              </a:rPr>
              <a:t>―</a:t>
            </a:r>
            <a:endParaRPr lang="ja-JP" altLang="en-US" sz="800" dirty="0">
              <a:latin typeface="+mn-ea"/>
              <a:ea typeface="+mn-ea"/>
            </a:endParaRPr>
          </a:p>
        </p:txBody>
      </p:sp>
      <p:grpSp>
        <p:nvGrpSpPr>
          <p:cNvPr id="10354" name="グループ化 331">
            <a:extLst>
              <a:ext uri="{FF2B5EF4-FFF2-40B4-BE49-F238E27FC236}">
                <a16:creationId xmlns:a16="http://schemas.microsoft.com/office/drawing/2014/main" id="{612C1997-9A20-457F-8B52-4B4CABD9FF1A}"/>
              </a:ext>
            </a:extLst>
          </p:cNvPr>
          <p:cNvGrpSpPr>
            <a:grpSpLocks/>
          </p:cNvGrpSpPr>
          <p:nvPr/>
        </p:nvGrpSpPr>
        <p:grpSpPr bwMode="auto">
          <a:xfrm>
            <a:off x="260350" y="8697913"/>
            <a:ext cx="1152525" cy="835025"/>
            <a:chOff x="260648" y="8697913"/>
            <a:chExt cx="1152128" cy="835574"/>
          </a:xfrm>
        </p:grpSpPr>
        <p:pic>
          <p:nvPicPr>
            <p:cNvPr id="10362" name="図 332">
              <a:extLst>
                <a:ext uri="{FF2B5EF4-FFF2-40B4-BE49-F238E27FC236}">
                  <a16:creationId xmlns:a16="http://schemas.microsoft.com/office/drawing/2014/main" id="{9098AF29-F354-41ED-92E1-DC0ACB47EBF7}"/>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60648" y="8993068"/>
              <a:ext cx="1152128" cy="5404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63" name="テキスト ボックス 334">
              <a:extLst>
                <a:ext uri="{FF2B5EF4-FFF2-40B4-BE49-F238E27FC236}">
                  <a16:creationId xmlns:a16="http://schemas.microsoft.com/office/drawing/2014/main" id="{5D1CD37D-5CF6-4230-96F5-58A10D3DC4AC}"/>
                </a:ext>
              </a:extLst>
            </p:cNvPr>
            <p:cNvSpPr txBox="1">
              <a:spLocks noChangeArrowheads="1"/>
            </p:cNvSpPr>
            <p:nvPr/>
          </p:nvSpPr>
          <p:spPr bwMode="auto">
            <a:xfrm>
              <a:off x="620688" y="8697913"/>
              <a:ext cx="338531" cy="245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000" b="1">
                  <a:latin typeface="ＭＳ Ｐゴシック" panose="020B0600070205080204" pitchFamily="50" charset="-128"/>
                </a:rPr>
                <a:t>1K</a:t>
              </a:r>
              <a:endParaRPr lang="ja-JP" altLang="ja-JP" sz="1000" b="1">
                <a:latin typeface="ＭＳ Ｐゴシック" panose="020B0600070205080204" pitchFamily="50" charset="-128"/>
              </a:endParaRPr>
            </a:p>
          </p:txBody>
        </p:sp>
      </p:grpSp>
      <p:grpSp>
        <p:nvGrpSpPr>
          <p:cNvPr id="10355" name="グループ化 334">
            <a:extLst>
              <a:ext uri="{FF2B5EF4-FFF2-40B4-BE49-F238E27FC236}">
                <a16:creationId xmlns:a16="http://schemas.microsoft.com/office/drawing/2014/main" id="{0E2BE9E8-ACD4-40CE-8636-0E62CB221B15}"/>
              </a:ext>
            </a:extLst>
          </p:cNvPr>
          <p:cNvGrpSpPr>
            <a:grpSpLocks/>
          </p:cNvGrpSpPr>
          <p:nvPr/>
        </p:nvGrpSpPr>
        <p:grpSpPr bwMode="auto">
          <a:xfrm>
            <a:off x="1362075" y="8697913"/>
            <a:ext cx="1922463" cy="1049337"/>
            <a:chOff x="1339054" y="8698395"/>
            <a:chExt cx="1921356" cy="1048661"/>
          </a:xfrm>
        </p:grpSpPr>
        <p:pic>
          <p:nvPicPr>
            <p:cNvPr id="10360" name="図 336">
              <a:extLst>
                <a:ext uri="{FF2B5EF4-FFF2-40B4-BE49-F238E27FC236}">
                  <a16:creationId xmlns:a16="http://schemas.microsoft.com/office/drawing/2014/main" id="{A18FF243-897D-4DC7-B2A3-44AA5692C02C}"/>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1339054" y="8773782"/>
              <a:ext cx="1921356" cy="9732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61" name="テキスト ボックス 332">
              <a:extLst>
                <a:ext uri="{FF2B5EF4-FFF2-40B4-BE49-F238E27FC236}">
                  <a16:creationId xmlns:a16="http://schemas.microsoft.com/office/drawing/2014/main" id="{96AC07A9-9CCD-40D6-99A2-9D121BF5F0EB}"/>
                </a:ext>
              </a:extLst>
            </p:cNvPr>
            <p:cNvSpPr txBox="1">
              <a:spLocks noChangeArrowheads="1"/>
            </p:cNvSpPr>
            <p:nvPr/>
          </p:nvSpPr>
          <p:spPr bwMode="auto">
            <a:xfrm>
              <a:off x="2092082" y="8698395"/>
              <a:ext cx="415301" cy="2459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000" b="1">
                  <a:latin typeface="ＭＳ Ｐゴシック" panose="020B0600070205080204" pitchFamily="50" charset="-128"/>
                </a:rPr>
                <a:t>1DK</a:t>
              </a:r>
              <a:endParaRPr lang="ja-JP" altLang="ja-JP" sz="1000" b="1">
                <a:latin typeface="ＭＳ Ｐゴシック" panose="020B0600070205080204" pitchFamily="50" charset="-128"/>
              </a:endParaRPr>
            </a:p>
          </p:txBody>
        </p:sp>
      </p:grpSp>
      <p:grpSp>
        <p:nvGrpSpPr>
          <p:cNvPr id="10356" name="グループ化 353">
            <a:extLst>
              <a:ext uri="{FF2B5EF4-FFF2-40B4-BE49-F238E27FC236}">
                <a16:creationId xmlns:a16="http://schemas.microsoft.com/office/drawing/2014/main" id="{FAE632A2-E51A-4170-AF3D-301956403F6A}"/>
              </a:ext>
            </a:extLst>
          </p:cNvPr>
          <p:cNvGrpSpPr>
            <a:grpSpLocks/>
          </p:cNvGrpSpPr>
          <p:nvPr/>
        </p:nvGrpSpPr>
        <p:grpSpPr bwMode="auto">
          <a:xfrm>
            <a:off x="3141663" y="8705850"/>
            <a:ext cx="2232025" cy="1171575"/>
            <a:chOff x="3140969" y="8705533"/>
            <a:chExt cx="2232248" cy="1171789"/>
          </a:xfrm>
        </p:grpSpPr>
        <p:pic>
          <p:nvPicPr>
            <p:cNvPr id="10358" name="図 354">
              <a:extLst>
                <a:ext uri="{FF2B5EF4-FFF2-40B4-BE49-F238E27FC236}">
                  <a16:creationId xmlns:a16="http://schemas.microsoft.com/office/drawing/2014/main" id="{EC21D060-2DEE-471A-A782-6909D3A3A4C8}"/>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3140969" y="8746564"/>
              <a:ext cx="2232248" cy="1130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59" name="テキスト ボックス 362">
              <a:extLst>
                <a:ext uri="{FF2B5EF4-FFF2-40B4-BE49-F238E27FC236}">
                  <a16:creationId xmlns:a16="http://schemas.microsoft.com/office/drawing/2014/main" id="{3254D60B-BF65-40D5-93B7-9B123AA1FBD0}"/>
                </a:ext>
              </a:extLst>
            </p:cNvPr>
            <p:cNvSpPr txBox="1">
              <a:spLocks noChangeArrowheads="1"/>
            </p:cNvSpPr>
            <p:nvPr/>
          </p:nvSpPr>
          <p:spPr bwMode="auto">
            <a:xfrm>
              <a:off x="4009443" y="8705533"/>
              <a:ext cx="4953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000" b="1">
                  <a:latin typeface="ＭＳ Ｐゴシック" panose="020B0600070205080204" pitchFamily="50" charset="-128"/>
                </a:rPr>
                <a:t>1LDK</a:t>
              </a:r>
              <a:endParaRPr lang="ja-JP" altLang="ja-JP" sz="1000" b="1">
                <a:latin typeface="ＭＳ Ｐゴシック" panose="020B0600070205080204" pitchFamily="50" charset="-128"/>
              </a:endParaRPr>
            </a:p>
          </p:txBody>
        </p:sp>
      </p:grpSp>
      <p:sp>
        <p:nvSpPr>
          <p:cNvPr id="332" name="テキスト ボックス 331">
            <a:extLst>
              <a:ext uri="{FF2B5EF4-FFF2-40B4-BE49-F238E27FC236}">
                <a16:creationId xmlns:a16="http://schemas.microsoft.com/office/drawing/2014/main" id="{95E5AB4F-B6AD-43B9-99F9-60F351823311}"/>
              </a:ext>
            </a:extLst>
          </p:cNvPr>
          <p:cNvSpPr txBox="1"/>
          <p:nvPr/>
        </p:nvSpPr>
        <p:spPr>
          <a:xfrm>
            <a:off x="2463800" y="88900"/>
            <a:ext cx="985838" cy="276225"/>
          </a:xfrm>
          <a:prstGeom prst="rect">
            <a:avLst/>
          </a:prstGeom>
          <a:noFill/>
        </p:spPr>
        <p:txBody>
          <a:bodyPr wrap="none">
            <a:spAutoFit/>
          </a:bodyPr>
          <a:lstStyle/>
          <a:p>
            <a:pPr eaLnBrk="1" fontAlgn="auto" hangingPunct="1">
              <a:spcBef>
                <a:spcPts val="0"/>
              </a:spcBef>
              <a:spcAft>
                <a:spcPts val="0"/>
              </a:spcAft>
              <a:defRPr/>
            </a:pPr>
            <a:r>
              <a:rPr lang="en-US" altLang="ja-JP" sz="1200" dirty="0">
                <a:solidFill>
                  <a:srgbClr val="0099BA"/>
                </a:solidFill>
                <a:latin typeface="+mn-ea"/>
                <a:ea typeface="+mn-ea"/>
              </a:rPr>
              <a:t>※</a:t>
            </a:r>
            <a:r>
              <a:rPr lang="ja-JP" altLang="en-US" sz="1200" dirty="0">
                <a:solidFill>
                  <a:srgbClr val="0099BA"/>
                </a:solidFill>
                <a:latin typeface="+mn-ea"/>
                <a:ea typeface="+mn-ea"/>
              </a:rPr>
              <a:t>オプション</a:t>
            </a:r>
            <a:endParaRPr lang="ja-JP" altLang="ja-JP" sz="1200" dirty="0">
              <a:solidFill>
                <a:srgbClr val="0099BA"/>
              </a:solidFill>
              <a:latin typeface="+mn-ea"/>
              <a:ea typeface="+mn-e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0" name="テキスト ボックス 359">
            <a:extLst>
              <a:ext uri="{FF2B5EF4-FFF2-40B4-BE49-F238E27FC236}">
                <a16:creationId xmlns:a16="http://schemas.microsoft.com/office/drawing/2014/main" id="{F782BE07-1692-4138-A262-31E52C38EDCB}"/>
              </a:ext>
            </a:extLst>
          </p:cNvPr>
          <p:cNvSpPr txBox="1"/>
          <p:nvPr/>
        </p:nvSpPr>
        <p:spPr>
          <a:xfrm>
            <a:off x="5229225" y="8875713"/>
            <a:ext cx="1524000" cy="646112"/>
          </a:xfrm>
          <a:prstGeom prst="rect">
            <a:avLst/>
          </a:prstGeom>
          <a:noFill/>
        </p:spPr>
        <p:txBody>
          <a:bodyPr wrap="none">
            <a:spAutoFit/>
          </a:bodyPr>
          <a:lstStyle/>
          <a:p>
            <a:pPr eaLnBrk="1" fontAlgn="auto" hangingPunct="1">
              <a:spcBef>
                <a:spcPts val="0"/>
              </a:spcBef>
              <a:spcAft>
                <a:spcPts val="0"/>
              </a:spcAft>
              <a:defRPr/>
            </a:pPr>
            <a:r>
              <a:rPr lang="en-US" altLang="ja-JP" sz="900" dirty="0">
                <a:latin typeface="+mn-ea"/>
                <a:ea typeface="+mn-ea"/>
              </a:rPr>
              <a:t>1</a:t>
            </a:r>
            <a:r>
              <a:rPr lang="ja-JP" altLang="en-US" sz="900" dirty="0">
                <a:latin typeface="+mn-ea"/>
                <a:ea typeface="+mn-ea"/>
              </a:rPr>
              <a:t>　・・・　</a:t>
            </a:r>
            <a:r>
              <a:rPr lang="en-US" altLang="ja-JP" sz="900" dirty="0">
                <a:latin typeface="+mn-ea"/>
                <a:ea typeface="+mn-ea"/>
              </a:rPr>
              <a:t>1</a:t>
            </a:r>
            <a:r>
              <a:rPr lang="ja-JP" altLang="en-US" sz="900" dirty="0">
                <a:latin typeface="+mn-ea"/>
                <a:ea typeface="+mn-ea"/>
              </a:rPr>
              <a:t>部屋　</a:t>
            </a:r>
            <a:endParaRPr lang="en-US" altLang="ja-JP" sz="900" dirty="0">
              <a:latin typeface="+mn-ea"/>
              <a:ea typeface="+mn-ea"/>
            </a:endParaRPr>
          </a:p>
          <a:p>
            <a:pPr eaLnBrk="1" fontAlgn="auto" hangingPunct="1">
              <a:spcBef>
                <a:spcPts val="0"/>
              </a:spcBef>
              <a:spcAft>
                <a:spcPts val="0"/>
              </a:spcAft>
              <a:defRPr/>
            </a:pPr>
            <a:r>
              <a:rPr lang="en-US" altLang="ja-JP" sz="900" dirty="0">
                <a:latin typeface="+mn-ea"/>
                <a:ea typeface="+mn-ea"/>
              </a:rPr>
              <a:t>L</a:t>
            </a:r>
            <a:r>
              <a:rPr lang="ja-JP" altLang="en-US" sz="900" dirty="0">
                <a:latin typeface="+mn-ea"/>
                <a:ea typeface="+mn-ea"/>
              </a:rPr>
              <a:t>　・・・　リビング　（居間）</a:t>
            </a:r>
            <a:endParaRPr lang="en-US" altLang="ja-JP" sz="900" dirty="0">
              <a:latin typeface="+mn-ea"/>
              <a:ea typeface="+mn-ea"/>
            </a:endParaRPr>
          </a:p>
          <a:p>
            <a:pPr eaLnBrk="1" fontAlgn="auto" hangingPunct="1">
              <a:spcBef>
                <a:spcPts val="0"/>
              </a:spcBef>
              <a:spcAft>
                <a:spcPts val="0"/>
              </a:spcAft>
              <a:defRPr/>
            </a:pPr>
            <a:r>
              <a:rPr lang="en-US" altLang="ja-JP" sz="900" dirty="0">
                <a:latin typeface="+mn-ea"/>
                <a:ea typeface="+mn-ea"/>
              </a:rPr>
              <a:t>D</a:t>
            </a:r>
            <a:r>
              <a:rPr lang="ja-JP" altLang="en-US" sz="900" dirty="0">
                <a:latin typeface="+mn-ea"/>
                <a:ea typeface="+mn-ea"/>
              </a:rPr>
              <a:t>　・・・　ダイニング　（食堂）</a:t>
            </a:r>
            <a:endParaRPr lang="en-US" altLang="ja-JP" sz="900" dirty="0">
              <a:latin typeface="+mn-ea"/>
              <a:ea typeface="+mn-ea"/>
            </a:endParaRPr>
          </a:p>
          <a:p>
            <a:pPr eaLnBrk="1" fontAlgn="auto" hangingPunct="1">
              <a:spcBef>
                <a:spcPts val="0"/>
              </a:spcBef>
              <a:spcAft>
                <a:spcPts val="0"/>
              </a:spcAft>
              <a:defRPr/>
            </a:pPr>
            <a:r>
              <a:rPr lang="en-US" altLang="ja-JP" sz="900" dirty="0">
                <a:latin typeface="+mn-ea"/>
                <a:ea typeface="+mn-ea"/>
              </a:rPr>
              <a:t>K</a:t>
            </a:r>
            <a:r>
              <a:rPr lang="ja-JP" altLang="en-US" sz="900" dirty="0">
                <a:latin typeface="+mn-ea"/>
                <a:ea typeface="+mn-ea"/>
              </a:rPr>
              <a:t>　・・・　キッチン　（調理場）</a:t>
            </a:r>
          </a:p>
        </p:txBody>
      </p:sp>
      <p:sp>
        <p:nvSpPr>
          <p:cNvPr id="364" name="テキスト ボックス 363">
            <a:extLst>
              <a:ext uri="{FF2B5EF4-FFF2-40B4-BE49-F238E27FC236}">
                <a16:creationId xmlns:a16="http://schemas.microsoft.com/office/drawing/2014/main" id="{D56FC06B-F754-455D-9F55-8457AF4E9E2A}"/>
              </a:ext>
            </a:extLst>
          </p:cNvPr>
          <p:cNvSpPr txBox="1"/>
          <p:nvPr/>
        </p:nvSpPr>
        <p:spPr>
          <a:xfrm>
            <a:off x="115888" y="8461375"/>
            <a:ext cx="2070100" cy="307975"/>
          </a:xfrm>
          <a:prstGeom prst="rect">
            <a:avLst/>
          </a:prstGeom>
          <a:noFill/>
        </p:spPr>
        <p:txBody>
          <a:bodyPr wrap="none">
            <a:spAutoFit/>
          </a:bodyPr>
          <a:lstStyle/>
          <a:p>
            <a:pPr eaLnBrk="1" fontAlgn="auto" hangingPunct="1">
              <a:spcBef>
                <a:spcPts val="0"/>
              </a:spcBef>
              <a:spcAft>
                <a:spcPts val="0"/>
              </a:spcAft>
              <a:defRPr/>
            </a:pPr>
            <a:r>
              <a:rPr lang="en-US" altLang="ja-JP" sz="1400" b="1" dirty="0">
                <a:solidFill>
                  <a:srgbClr val="0099BA"/>
                </a:solidFill>
                <a:latin typeface="+mn-ea"/>
                <a:ea typeface="+mn-ea"/>
              </a:rPr>
              <a:t>【</a:t>
            </a:r>
            <a:r>
              <a:rPr lang="ja-JP" altLang="en-US" sz="1400" b="1" dirty="0">
                <a:solidFill>
                  <a:srgbClr val="0099BA"/>
                </a:solidFill>
                <a:latin typeface="+mn-ea"/>
                <a:ea typeface="+mn-ea"/>
              </a:rPr>
              <a:t>住宅の間取りについて</a:t>
            </a:r>
            <a:r>
              <a:rPr lang="en-US" altLang="ja-JP" sz="1400" b="1" dirty="0">
                <a:solidFill>
                  <a:srgbClr val="0099BA"/>
                </a:solidFill>
                <a:latin typeface="+mn-ea"/>
                <a:ea typeface="+mn-ea"/>
              </a:rPr>
              <a:t>】</a:t>
            </a:r>
            <a:endParaRPr lang="ja-JP" altLang="ja-JP" sz="1400" b="1" dirty="0">
              <a:solidFill>
                <a:srgbClr val="0099BA"/>
              </a:solidFill>
              <a:latin typeface="+mn-ea"/>
              <a:ea typeface="+mn-ea"/>
            </a:endParaRPr>
          </a:p>
        </p:txBody>
      </p:sp>
      <p:sp>
        <p:nvSpPr>
          <p:cNvPr id="23" name="正方形/長方形 22">
            <a:extLst>
              <a:ext uri="{FF2B5EF4-FFF2-40B4-BE49-F238E27FC236}">
                <a16:creationId xmlns:a16="http://schemas.microsoft.com/office/drawing/2014/main" id="{E4E3DE63-310D-4F6D-861B-C700386683B3}"/>
              </a:ext>
            </a:extLst>
          </p:cNvPr>
          <p:cNvSpPr/>
          <p:nvPr/>
        </p:nvSpPr>
        <p:spPr>
          <a:xfrm>
            <a:off x="3644900" y="8840788"/>
            <a:ext cx="863600" cy="144462"/>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a:p>
        </p:txBody>
      </p:sp>
      <p:sp>
        <p:nvSpPr>
          <p:cNvPr id="90" name="テキスト ボックス 89">
            <a:extLst>
              <a:ext uri="{FF2B5EF4-FFF2-40B4-BE49-F238E27FC236}">
                <a16:creationId xmlns:a16="http://schemas.microsoft.com/office/drawing/2014/main" id="{3A975CA7-46D6-490C-BCC8-3647BE5C3C28}"/>
              </a:ext>
            </a:extLst>
          </p:cNvPr>
          <p:cNvSpPr txBox="1"/>
          <p:nvPr/>
        </p:nvSpPr>
        <p:spPr>
          <a:xfrm>
            <a:off x="115888" y="88900"/>
            <a:ext cx="2319337" cy="307975"/>
          </a:xfrm>
          <a:prstGeom prst="rect">
            <a:avLst/>
          </a:prstGeom>
          <a:noFill/>
        </p:spPr>
        <p:txBody>
          <a:bodyPr wrap="none">
            <a:spAutoFit/>
          </a:bodyPr>
          <a:lstStyle/>
          <a:p>
            <a:pPr eaLnBrk="1" fontAlgn="auto" hangingPunct="1">
              <a:spcBef>
                <a:spcPts val="0"/>
              </a:spcBef>
              <a:spcAft>
                <a:spcPts val="0"/>
              </a:spcAft>
              <a:defRPr/>
            </a:pPr>
            <a:r>
              <a:rPr lang="en-US" altLang="ja-JP" sz="1400" b="1" dirty="0">
                <a:solidFill>
                  <a:srgbClr val="0099BA"/>
                </a:solidFill>
                <a:latin typeface="+mn-ea"/>
                <a:ea typeface="+mn-ea"/>
              </a:rPr>
              <a:t>【</a:t>
            </a:r>
            <a:r>
              <a:rPr lang="ja-JP" altLang="en-US" sz="1400" b="1" dirty="0">
                <a:solidFill>
                  <a:srgbClr val="0099BA"/>
                </a:solidFill>
                <a:latin typeface="+mn-ea"/>
                <a:ea typeface="+mn-ea"/>
              </a:rPr>
              <a:t>一人暮らしオーダーシート</a:t>
            </a:r>
            <a:r>
              <a:rPr lang="en-US" altLang="ja-JP" sz="1400" b="1" dirty="0">
                <a:solidFill>
                  <a:srgbClr val="0099BA"/>
                </a:solidFill>
                <a:latin typeface="+mn-ea"/>
                <a:ea typeface="+mn-ea"/>
              </a:rPr>
              <a:t>】</a:t>
            </a:r>
            <a:endParaRPr lang="ja-JP" altLang="ja-JP" sz="1400" b="1" dirty="0">
              <a:solidFill>
                <a:srgbClr val="0099BA"/>
              </a:solidFill>
              <a:latin typeface="+mn-ea"/>
              <a:ea typeface="+mn-ea"/>
            </a:endParaRPr>
          </a:p>
        </p:txBody>
      </p:sp>
      <p:graphicFrame>
        <p:nvGraphicFramePr>
          <p:cNvPr id="13" name="表 12">
            <a:extLst>
              <a:ext uri="{FF2B5EF4-FFF2-40B4-BE49-F238E27FC236}">
                <a16:creationId xmlns:a16="http://schemas.microsoft.com/office/drawing/2014/main" id="{C14509D9-1DDB-43F4-BD69-C6C1BBD08AA1}"/>
              </a:ext>
            </a:extLst>
          </p:cNvPr>
          <p:cNvGraphicFramePr>
            <a:graphicFrameLocks noGrp="1"/>
          </p:cNvGraphicFramePr>
          <p:nvPr/>
        </p:nvGraphicFramePr>
        <p:xfrm>
          <a:off x="152400" y="427038"/>
          <a:ext cx="6553200" cy="2654300"/>
        </p:xfrm>
        <a:graphic>
          <a:graphicData uri="http://schemas.openxmlformats.org/drawingml/2006/table">
            <a:tbl>
              <a:tblPr/>
              <a:tblGrid>
                <a:gridCol w="1114425">
                  <a:extLst>
                    <a:ext uri="{9D8B030D-6E8A-4147-A177-3AD203B41FA5}">
                      <a16:colId xmlns:a16="http://schemas.microsoft.com/office/drawing/2014/main" val="20000"/>
                    </a:ext>
                  </a:extLst>
                </a:gridCol>
                <a:gridCol w="527050">
                  <a:extLst>
                    <a:ext uri="{9D8B030D-6E8A-4147-A177-3AD203B41FA5}">
                      <a16:colId xmlns:a16="http://schemas.microsoft.com/office/drawing/2014/main" val="20001"/>
                    </a:ext>
                  </a:extLst>
                </a:gridCol>
                <a:gridCol w="1923157">
                  <a:extLst>
                    <a:ext uri="{9D8B030D-6E8A-4147-A177-3AD203B41FA5}">
                      <a16:colId xmlns:a16="http://schemas.microsoft.com/office/drawing/2014/main" val="20002"/>
                    </a:ext>
                  </a:extLst>
                </a:gridCol>
                <a:gridCol w="504056">
                  <a:extLst>
                    <a:ext uri="{9D8B030D-6E8A-4147-A177-3AD203B41FA5}">
                      <a16:colId xmlns:a16="http://schemas.microsoft.com/office/drawing/2014/main" val="20003"/>
                    </a:ext>
                  </a:extLst>
                </a:gridCol>
                <a:gridCol w="864096">
                  <a:extLst>
                    <a:ext uri="{9D8B030D-6E8A-4147-A177-3AD203B41FA5}">
                      <a16:colId xmlns:a16="http://schemas.microsoft.com/office/drawing/2014/main" val="20004"/>
                    </a:ext>
                  </a:extLst>
                </a:gridCol>
                <a:gridCol w="504056">
                  <a:extLst>
                    <a:ext uri="{9D8B030D-6E8A-4147-A177-3AD203B41FA5}">
                      <a16:colId xmlns:a16="http://schemas.microsoft.com/office/drawing/2014/main" val="20005"/>
                    </a:ext>
                  </a:extLst>
                </a:gridCol>
                <a:gridCol w="1116360">
                  <a:extLst>
                    <a:ext uri="{9D8B030D-6E8A-4147-A177-3AD203B41FA5}">
                      <a16:colId xmlns:a16="http://schemas.microsoft.com/office/drawing/2014/main" val="20006"/>
                    </a:ext>
                  </a:extLst>
                </a:gridCol>
              </a:tblGrid>
              <a:tr h="293072">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300" b="0" i="0" u="none" strike="noStrike" cap="none" normalizeH="0" baseline="0" dirty="0">
                        <a:ln>
                          <a:noFill/>
                        </a:ln>
                        <a:solidFill>
                          <a:schemeClr val="tx1"/>
                        </a:solidFill>
                        <a:effectLst/>
                        <a:latin typeface="Calibri" charset="0"/>
                        <a:ea typeface="ＭＳ Ｐゴシック" charset="0"/>
                        <a:cs typeface="ＭＳ Ｐゴシック" charset="0"/>
                      </a:endParaRPr>
                    </a:p>
                  </a:txBody>
                  <a:tcPr marL="68573" marR="68573" marT="0" marB="0" anchor="ctr" horzOverflow="overflow">
                    <a:lnL w="12700" cap="flat" cmpd="sng" algn="ctr">
                      <a:solidFill>
                        <a:srgbClr val="3DB6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DB6D5"/>
                      </a:solidFill>
                      <a:prstDash val="solid"/>
                      <a:round/>
                      <a:headEnd type="none" w="med" len="med"/>
                      <a:tailEnd type="none" w="med" len="med"/>
                    </a:lnT>
                    <a:lnB w="12700" cap="flat" cmpd="sng" algn="ctr">
                      <a:solidFill>
                        <a:srgbClr val="3DB6D5"/>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sz="1100" b="0" i="0" u="none" strike="noStrike" cap="none" normalizeH="0" baseline="0" dirty="0">
                          <a:ln>
                            <a:noFill/>
                          </a:ln>
                          <a:solidFill>
                            <a:schemeClr val="tx1"/>
                          </a:solidFill>
                          <a:effectLst/>
                          <a:latin typeface="ＭＳ Ｐゴシック" charset="0"/>
                          <a:ea typeface="ＭＳ Ｐゴシック" charset="0"/>
                          <a:cs typeface="Times New Roman" charset="0"/>
                        </a:rPr>
                        <a:t>名前</a:t>
                      </a:r>
                    </a:p>
                  </a:txBody>
                  <a:tcPr marL="68573" marR="68573" marT="0" marB="0" anchor="ctr" horzOverflow="overflow">
                    <a:lnL w="12700" cap="flat" cmpd="sng" algn="ctr">
                      <a:solidFill>
                        <a:srgbClr val="3FB4D5"/>
                      </a:solidFill>
                      <a:prstDash val="solid"/>
                      <a:round/>
                      <a:headEnd type="none" w="med" len="med"/>
                      <a:tailEnd type="none" w="med" len="med"/>
                    </a:lnL>
                    <a:lnR w="12700" cap="flat" cmpd="sng" algn="ctr">
                      <a:solidFill>
                        <a:srgbClr val="3DB6D5"/>
                      </a:solidFill>
                      <a:prstDash val="solid"/>
                      <a:round/>
                      <a:headEnd type="none" w="med" len="med"/>
                      <a:tailEnd type="none" w="med" len="med"/>
                    </a:lnR>
                    <a:lnT w="12700" cap="flat" cmpd="sng" algn="ctr">
                      <a:solidFill>
                        <a:srgbClr val="3DB6D5"/>
                      </a:solidFill>
                      <a:prstDash val="solid"/>
                      <a:round/>
                      <a:headEnd type="none" w="med" len="med"/>
                      <a:tailEnd type="none" w="med" len="med"/>
                    </a:lnT>
                    <a:lnB w="12700" cap="flat" cmpd="sng" algn="ctr">
                      <a:solidFill>
                        <a:srgbClr val="3DB6D5"/>
                      </a:solidFill>
                      <a:prstDash val="solid"/>
                      <a:round/>
                      <a:headEnd type="none" w="med" len="med"/>
                      <a:tailEnd type="none" w="med" len="med"/>
                    </a:lnB>
                    <a:lnTlToBr>
                      <a:noFill/>
                    </a:lnTlToBr>
                    <a:lnBlToTr>
                      <a:noFill/>
                    </a:lnBlToTr>
                    <a:solidFill>
                      <a:srgbClr val="FFF57E"/>
                    </a:solid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ja-JP" sz="1100" b="0" i="0" u="none" strike="noStrike" cap="none" normalizeH="0" baseline="0" dirty="0">
                          <a:ln>
                            <a:noFill/>
                          </a:ln>
                          <a:solidFill>
                            <a:srgbClr val="00000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さとう　いちろう　</a:t>
                      </a:r>
                    </a:p>
                  </a:txBody>
                  <a:tcPr marL="68573" marR="68573" marT="0" marB="0" anchor="ctr" horzOverflow="overflow">
                    <a:lnL w="12700" cap="flat" cmpd="sng" algn="ctr">
                      <a:solidFill>
                        <a:srgbClr val="3DB6D5"/>
                      </a:solidFill>
                      <a:prstDash val="solid"/>
                      <a:round/>
                      <a:headEnd type="none" w="med" len="med"/>
                      <a:tailEnd type="none" w="med" len="med"/>
                    </a:lnL>
                    <a:lnR w="12700" cap="flat" cmpd="sng" algn="ctr">
                      <a:solidFill>
                        <a:srgbClr val="3DB6D5"/>
                      </a:solidFill>
                      <a:prstDash val="solid"/>
                      <a:round/>
                      <a:headEnd type="none" w="med" len="med"/>
                      <a:tailEnd type="none" w="med" len="med"/>
                    </a:lnR>
                    <a:lnT w="12700" cap="flat" cmpd="sng" algn="ctr">
                      <a:solidFill>
                        <a:srgbClr val="3DB6D5"/>
                      </a:solidFill>
                      <a:prstDash val="solid"/>
                      <a:round/>
                      <a:headEnd type="none" w="med" len="med"/>
                      <a:tailEnd type="none" w="med" len="med"/>
                    </a:lnT>
                    <a:lnB w="12700" cap="flat" cmpd="sng" algn="ctr">
                      <a:solidFill>
                        <a:srgbClr val="3DB6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ja-JP" sz="1100" b="0" i="0" u="none" strike="noStrike" cap="none" normalizeH="0" baseline="0" dirty="0">
                          <a:ln>
                            <a:noFill/>
                          </a:ln>
                          <a:solidFill>
                            <a:srgbClr val="00000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性別</a:t>
                      </a:r>
                    </a:p>
                  </a:txBody>
                  <a:tcPr marL="68573" marR="68573" marT="0" marB="0" anchor="ctr" horzOverflow="overflow">
                    <a:lnL w="12700" cap="flat" cmpd="sng" algn="ctr">
                      <a:solidFill>
                        <a:srgbClr val="3DB6D5"/>
                      </a:solidFill>
                      <a:prstDash val="solid"/>
                      <a:round/>
                      <a:headEnd type="none" w="med" len="med"/>
                      <a:tailEnd type="none" w="med" len="med"/>
                    </a:lnL>
                    <a:lnR w="12700" cap="flat" cmpd="sng" algn="ctr">
                      <a:solidFill>
                        <a:srgbClr val="3DB6D5"/>
                      </a:solidFill>
                      <a:prstDash val="solid"/>
                      <a:round/>
                      <a:headEnd type="none" w="med" len="med"/>
                      <a:tailEnd type="none" w="med" len="med"/>
                    </a:lnR>
                    <a:lnT w="12700" cap="flat" cmpd="sng" algn="ctr">
                      <a:solidFill>
                        <a:srgbClr val="3DB6D5"/>
                      </a:solidFill>
                      <a:prstDash val="solid"/>
                      <a:round/>
                      <a:headEnd type="none" w="med" len="med"/>
                      <a:tailEnd type="none" w="med" len="med"/>
                    </a:lnT>
                    <a:lnB w="12700" cap="flat" cmpd="sng" algn="ctr">
                      <a:solidFill>
                        <a:srgbClr val="3DB6D5"/>
                      </a:solidFill>
                      <a:prstDash val="solid"/>
                      <a:round/>
                      <a:headEnd type="none" w="med" len="med"/>
                      <a:tailEnd type="none" w="med" len="med"/>
                    </a:lnB>
                    <a:lnTlToBr>
                      <a:noFill/>
                    </a:lnTlToBr>
                    <a:lnBlToTr>
                      <a:noFill/>
                    </a:lnBlToTr>
                    <a:solidFill>
                      <a:srgbClr val="FFF57E"/>
                    </a:solid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ja-JP" sz="1100" b="0" i="0" u="none" strike="noStrike" cap="none" normalizeH="0" baseline="0" dirty="0">
                          <a:ln>
                            <a:noFill/>
                          </a:ln>
                          <a:solidFill>
                            <a:srgbClr val="00000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男</a:t>
                      </a:r>
                    </a:p>
                  </a:txBody>
                  <a:tcPr marL="68573" marR="68573" marT="0" marB="0" anchor="ctr" horzOverflow="overflow">
                    <a:lnL w="12700" cap="flat" cmpd="sng" algn="ctr">
                      <a:solidFill>
                        <a:srgbClr val="3DB6D5"/>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3DB6D5"/>
                      </a:solidFill>
                      <a:prstDash val="solid"/>
                      <a:round/>
                      <a:headEnd type="none" w="med" len="med"/>
                      <a:tailEnd type="none" w="med" len="med"/>
                    </a:lnT>
                    <a:lnB w="12700" cap="flat" cmpd="sng" algn="ctr">
                      <a:solidFill>
                        <a:srgbClr val="3DB6D5"/>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rgbClr val="00000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年齢</a:t>
                      </a:r>
                      <a:endParaRPr kumimoji="1" lang="ja-JP" altLang="ja-JP" sz="1100" b="0" i="0" u="none" strike="noStrike" cap="none" normalizeH="0" baseline="0" dirty="0">
                        <a:ln>
                          <a:noFill/>
                        </a:ln>
                        <a:solidFill>
                          <a:srgbClr val="00000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8573" marR="68573" marT="0" marB="0" anchor="ctr"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3DB6D5"/>
                      </a:solidFill>
                      <a:prstDash val="solid"/>
                      <a:round/>
                      <a:headEnd type="none" w="med" len="med"/>
                      <a:tailEnd type="none" w="med" len="med"/>
                    </a:lnT>
                    <a:lnB w="12700" cap="flat" cmpd="sng" algn="ctr">
                      <a:solidFill>
                        <a:srgbClr val="3DB6D5"/>
                      </a:solidFill>
                      <a:prstDash val="solid"/>
                      <a:round/>
                      <a:headEnd type="none" w="med" len="med"/>
                      <a:tailEnd type="none" w="med" len="med"/>
                    </a:lnB>
                    <a:lnTlToBr>
                      <a:noFill/>
                    </a:lnTlToBr>
                    <a:lnBlToTr>
                      <a:noFill/>
                    </a:lnBlToTr>
                    <a:solidFill>
                      <a:srgbClr val="FFF57E"/>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19</a:t>
                      </a:r>
                      <a:r>
                        <a:rPr kumimoji="1" lang="ja-JP" altLang="en-US"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歳</a:t>
                      </a:r>
                      <a:endParaRPr kumimoji="1" lang="ja-JP" altLang="ja-JP"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8573" marR="68573" marT="0" marB="0" anchor="ctr" horzOverflow="overflow">
                    <a:lnL w="12700" cap="flat" cmpd="sng" algn="ctr">
                      <a:solidFill>
                        <a:srgbClr val="4BACC6"/>
                      </a:solidFill>
                      <a:prstDash val="solid"/>
                      <a:round/>
                      <a:headEnd type="none" w="med" len="med"/>
                      <a:tailEnd type="none" w="med" len="med"/>
                    </a:lnL>
                    <a:lnR w="12700" cap="flat" cmpd="sng" algn="ctr">
                      <a:solidFill>
                        <a:srgbClr val="3DB6D5"/>
                      </a:solidFill>
                      <a:prstDash val="solid"/>
                      <a:round/>
                      <a:headEnd type="none" w="med" len="med"/>
                      <a:tailEnd type="none" w="med" len="med"/>
                    </a:lnR>
                    <a:lnT w="12700" cap="flat" cmpd="sng" algn="ctr">
                      <a:solidFill>
                        <a:srgbClr val="3DB6D5"/>
                      </a:solidFill>
                      <a:prstDash val="solid"/>
                      <a:round/>
                      <a:headEnd type="none" w="med" len="med"/>
                      <a:tailEnd type="none" w="med" len="med"/>
                    </a:lnT>
                    <a:lnB w="12700" cap="flat" cmpd="sng" algn="ctr">
                      <a:solidFill>
                        <a:srgbClr val="3DB6D5"/>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889218">
                <a:tc v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sz="1100" b="0" i="0" u="none" strike="noStrike" cap="none" normalizeH="0" baseline="0" dirty="0">
                          <a:ln>
                            <a:noFill/>
                          </a:ln>
                          <a:solidFill>
                            <a:schemeClr val="tx1"/>
                          </a:solidFill>
                          <a:effectLst/>
                          <a:latin typeface="ＭＳ Ｐゴシック" charset="0"/>
                          <a:ea typeface="ＭＳ Ｐゴシック" charset="0"/>
                          <a:cs typeface="Times New Roman" charset="0"/>
                        </a:rPr>
                        <a:t>特徴</a:t>
                      </a:r>
                    </a:p>
                  </a:txBody>
                  <a:tcPr marL="68573" marR="68573" marT="0" marB="0" anchor="ctr" horzOverflow="overflow">
                    <a:lnL w="12700" cap="flat" cmpd="sng" algn="ctr">
                      <a:solidFill>
                        <a:srgbClr val="3FB4D5"/>
                      </a:solidFill>
                      <a:prstDash val="solid"/>
                      <a:round/>
                      <a:headEnd type="none" w="med" len="med"/>
                      <a:tailEnd type="none" w="med" len="med"/>
                    </a:lnL>
                    <a:lnR w="12700" cap="flat" cmpd="sng" algn="ctr">
                      <a:solidFill>
                        <a:srgbClr val="3DB6D5"/>
                      </a:solidFill>
                      <a:prstDash val="solid"/>
                      <a:round/>
                      <a:headEnd type="none" w="med" len="med"/>
                      <a:tailEnd type="none" w="med" len="med"/>
                    </a:lnR>
                    <a:lnT w="12700" cap="flat" cmpd="sng" algn="ctr">
                      <a:solidFill>
                        <a:srgbClr val="3DB6D5"/>
                      </a:solidFill>
                      <a:prstDash val="solid"/>
                      <a:round/>
                      <a:headEnd type="none" w="med" len="med"/>
                      <a:tailEnd type="none" w="med" len="med"/>
                    </a:lnT>
                    <a:lnB w="12700" cap="flat" cmpd="sng" algn="ctr">
                      <a:solidFill>
                        <a:srgbClr val="3DB6D5"/>
                      </a:solidFill>
                      <a:prstDash val="solid"/>
                      <a:round/>
                      <a:headEnd type="none" w="med" len="med"/>
                      <a:tailEnd type="none" w="med" len="med"/>
                    </a:lnB>
                    <a:lnTlToBr>
                      <a:noFill/>
                    </a:lnTlToBr>
                    <a:lnBlToTr>
                      <a:noFill/>
                    </a:lnBlToTr>
                    <a:solidFill>
                      <a:srgbClr val="FFF57E"/>
                    </a:solidFill>
                  </a:tcPr>
                </a:tc>
                <a:tc gridSpan="5">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rgbClr val="00000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プロミュージシャンを目指して活動中。音楽関係の専門学校に通っている。ライブ活動も積極的に実施し、楽曲などのネット配信も行っている。主な収入はアルバイトで得つつ、奨学金と実家からの仕送りも予定。普段は、インドアで過ごすことが多い。</a:t>
                      </a:r>
                      <a:endParaRPr kumimoji="1" lang="ja-JP" altLang="ja-JP" sz="1100" b="0" i="0" u="none" strike="noStrike" cap="none" normalizeH="0" baseline="0" dirty="0">
                        <a:ln>
                          <a:noFill/>
                        </a:ln>
                        <a:solidFill>
                          <a:srgbClr val="00000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8573" marR="68573" marT="0" marB="0" anchor="ctr" horzOverflow="overflow">
                    <a:lnL w="12700" cap="flat" cmpd="sng" algn="ctr">
                      <a:solidFill>
                        <a:srgbClr val="3DB6D5"/>
                      </a:solidFill>
                      <a:prstDash val="solid"/>
                      <a:round/>
                      <a:headEnd type="none" w="med" len="med"/>
                      <a:tailEnd type="none" w="med" len="med"/>
                    </a:lnL>
                    <a:lnR w="12700" cap="flat" cmpd="sng" algn="ctr">
                      <a:solidFill>
                        <a:srgbClr val="3DB6D5"/>
                      </a:solidFill>
                      <a:prstDash val="solid"/>
                      <a:round/>
                      <a:headEnd type="none" w="med" len="med"/>
                      <a:tailEnd type="none" w="med" len="med"/>
                    </a:lnR>
                    <a:lnT w="12700" cap="flat" cmpd="sng" algn="ctr">
                      <a:solidFill>
                        <a:srgbClr val="3DB6D5"/>
                      </a:solidFill>
                      <a:prstDash val="solid"/>
                      <a:round/>
                      <a:headEnd type="none" w="med" len="med"/>
                      <a:tailEnd type="none" w="med" len="med"/>
                    </a:lnT>
                    <a:lnB w="12700" cap="flat" cmpd="sng" algn="ctr">
                      <a:solidFill>
                        <a:srgbClr val="3DB6D5"/>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r h="147201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ＭＳ Ｐゴシック" charset="0"/>
                          <a:ea typeface="ＭＳ Ｐゴシック" charset="0"/>
                          <a:cs typeface="Times New Roman" charset="0"/>
                        </a:rPr>
                        <a:t>オーダー</a:t>
                      </a:r>
                      <a:endParaRPr kumimoji="1" lang="ja-JP" sz="1100" b="0" i="0" u="none" strike="noStrike" cap="none" normalizeH="0" baseline="0" dirty="0">
                        <a:ln>
                          <a:noFill/>
                        </a:ln>
                        <a:solidFill>
                          <a:schemeClr val="tx1"/>
                        </a:solidFill>
                        <a:effectLst/>
                        <a:latin typeface="ＭＳ Ｐゴシック" charset="0"/>
                        <a:ea typeface="ＭＳ Ｐゴシック" charset="0"/>
                        <a:cs typeface="Times New Roman" charset="0"/>
                      </a:endParaRPr>
                    </a:p>
                  </a:txBody>
                  <a:tcPr marL="68573" marR="68573" marT="0" marB="0" anchor="ctr" horzOverflow="overflow">
                    <a:lnL w="12700" cap="flat" cmpd="sng" algn="ctr">
                      <a:solidFill>
                        <a:srgbClr val="3DB6D5"/>
                      </a:solidFill>
                      <a:prstDash val="solid"/>
                      <a:round/>
                      <a:headEnd type="none" w="med" len="med"/>
                      <a:tailEnd type="none" w="med" len="med"/>
                    </a:lnL>
                    <a:lnR w="12700" cap="flat" cmpd="sng" algn="ctr">
                      <a:solidFill>
                        <a:srgbClr val="3DB6D5"/>
                      </a:solidFill>
                      <a:prstDash val="solid"/>
                      <a:round/>
                      <a:headEnd type="none" w="med" len="med"/>
                      <a:tailEnd type="none" w="med" len="med"/>
                    </a:lnR>
                    <a:lnT w="12700" cap="flat" cmpd="sng" algn="ctr">
                      <a:solidFill>
                        <a:srgbClr val="3DB6D5"/>
                      </a:solidFill>
                      <a:prstDash val="solid"/>
                      <a:round/>
                      <a:headEnd type="none" w="med" len="med"/>
                      <a:tailEnd type="none" w="med" len="med"/>
                    </a:lnT>
                    <a:lnB w="12700" cap="flat" cmpd="sng" algn="ctr">
                      <a:solidFill>
                        <a:srgbClr val="3DB6D5"/>
                      </a:solidFill>
                      <a:prstDash val="solid"/>
                      <a:round/>
                      <a:headEnd type="none" w="med" len="med"/>
                      <a:tailEnd type="none" w="med" len="med"/>
                    </a:lnB>
                    <a:lnTlToBr>
                      <a:noFill/>
                    </a:lnTlToBr>
                    <a:lnBlToTr>
                      <a:noFill/>
                    </a:lnBlToTr>
                    <a:solidFill>
                      <a:srgbClr val="FFF57E"/>
                    </a:solidFill>
                  </a:tcPr>
                </a:tc>
                <a:tc hMerge="1">
                  <a:txBody>
                    <a:bodyPr/>
                    <a:lstStyle/>
                    <a:p>
                      <a:endParaRPr kumimoji="1" lang="ja-JP" altLang="en-US"/>
                    </a:p>
                  </a:txBody>
                  <a:tcPr/>
                </a:tc>
                <a:tc gridSpan="5">
                  <a:txBody>
                    <a:bodyPr/>
                    <a:lstStyle/>
                    <a:p>
                      <a:pPr marL="0" marR="0" lvl="0" indent="0" algn="just"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1" lang="en-US" altLang="ja-JP"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kumimoji="1" lang="ja-JP" altLang="en-US"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住居費</a:t>
                      </a:r>
                      <a:r>
                        <a:rPr kumimoji="1" lang="en-US" altLang="ja-JP"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kumimoji="1" lang="ja-JP" altLang="en-US" sz="1100" kern="1200" dirty="0">
                          <a:solidFill>
                            <a:schemeClr val="tx1"/>
                          </a:solidFill>
                          <a:latin typeface="+mn-lt"/>
                          <a:ea typeface="+mn-ea"/>
                          <a:cs typeface="+mn-cs"/>
                        </a:rPr>
                        <a:t>バンド仲間が集まれて楽器もおける防音の部屋がいい。</a:t>
                      </a:r>
                      <a:endParaRPr kumimoji="1" lang="ja-JP" altLang="en-US"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marL="0" marR="0" lvl="0" indent="0" algn="just"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1" lang="en-US" altLang="ja-JP"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kumimoji="1" lang="ja-JP" altLang="en-US"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水道光熱費</a:t>
                      </a:r>
                      <a:r>
                        <a:rPr kumimoji="1" lang="en-US" altLang="ja-JP"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kumimoji="1" lang="ja-JP" altLang="en-US"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楽曲制作などで常に電気は使っている。</a:t>
                      </a:r>
                      <a:endParaRPr kumimoji="1" lang="en-US" altLang="ja-JP"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marL="0" marR="0" lvl="0" indent="0" algn="just"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1" lang="en-US" altLang="ja-JP"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kumimoji="1" lang="ja-JP" altLang="en-US"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通信費</a:t>
                      </a:r>
                      <a:r>
                        <a:rPr kumimoji="1" lang="en-US" altLang="ja-JP"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kumimoji="1" lang="ja-JP" altLang="en-US" sz="1100" kern="1200" dirty="0">
                          <a:solidFill>
                            <a:schemeClr val="tx1"/>
                          </a:solidFill>
                          <a:latin typeface="+mn-lt"/>
                          <a:ea typeface="+mn-ea"/>
                          <a:cs typeface="+mn-cs"/>
                        </a:rPr>
                        <a:t>ネットもたくさん使うのでスマホだけじゃ物足りない。</a:t>
                      </a:r>
                      <a:endParaRPr kumimoji="1" lang="en-US" altLang="ja-JP" sz="1100" kern="1200" dirty="0">
                        <a:solidFill>
                          <a:schemeClr val="tx1"/>
                        </a:solidFill>
                        <a:latin typeface="+mn-lt"/>
                        <a:ea typeface="+mn-ea"/>
                        <a:cs typeface="+mn-cs"/>
                      </a:endParaRPr>
                    </a:p>
                    <a:p>
                      <a:pPr marL="0" marR="0" lvl="0" indent="0" algn="just"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1" lang="en-US" altLang="ja-JP"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kumimoji="1" lang="ja-JP" altLang="en-US"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食費</a:t>
                      </a:r>
                      <a:r>
                        <a:rPr kumimoji="1" lang="en-US" altLang="ja-JP"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kumimoji="1" lang="ja-JP" altLang="en-US"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いろいろと忙しく外で済ますことが多い。</a:t>
                      </a:r>
                      <a:endParaRPr kumimoji="1" lang="en-US" altLang="ja-JP"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marL="0" marR="0" lvl="0" indent="0" algn="just" defTabSz="914400" rtl="0" eaLnBrk="1" fontAlgn="base" latinLnBrk="0" hangingPunct="1">
                        <a:lnSpc>
                          <a:spcPct val="100000"/>
                        </a:lnSpc>
                        <a:spcBef>
                          <a:spcPct val="0"/>
                        </a:spcBef>
                        <a:spcAft>
                          <a:spcPct val="0"/>
                        </a:spcAft>
                        <a:buClrTx/>
                        <a:buSzTx/>
                        <a:buFont typeface="Wingdings" panose="05000000000000000000" pitchFamily="2" charset="2"/>
                        <a:buNone/>
                        <a:tabLst/>
                        <a:defRPr/>
                      </a:pPr>
                      <a:r>
                        <a:rPr kumimoji="1" lang="en-US" altLang="ja-JP"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kumimoji="1" lang="ja-JP" altLang="en-US"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交通費</a:t>
                      </a:r>
                      <a:r>
                        <a:rPr kumimoji="1" lang="en-US" altLang="ja-JP"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kumimoji="1" lang="ja-JP" altLang="en-US" sz="1100" kern="1200" dirty="0">
                          <a:solidFill>
                            <a:schemeClr val="tx1"/>
                          </a:solidFill>
                          <a:latin typeface="+mn-lt"/>
                          <a:ea typeface="+mn-ea"/>
                          <a:cs typeface="+mn-cs"/>
                        </a:rPr>
                        <a:t>ライブ活動のために交通費は多めに必要。車があるといい。</a:t>
                      </a:r>
                      <a:endParaRPr kumimoji="1" lang="en-US" altLang="ja-JP" sz="1100" kern="1200" dirty="0">
                        <a:solidFill>
                          <a:schemeClr val="tx1"/>
                        </a:solidFill>
                        <a:latin typeface="+mn-lt"/>
                        <a:ea typeface="+mn-ea"/>
                        <a:cs typeface="+mn-cs"/>
                      </a:endParaRPr>
                    </a:p>
                    <a:p>
                      <a:pPr marL="0" marR="0" lvl="0" indent="0" algn="just" defTabSz="914400" rtl="0" eaLnBrk="1" fontAlgn="base" latinLnBrk="0" hangingPunct="1">
                        <a:lnSpc>
                          <a:spcPct val="100000"/>
                        </a:lnSpc>
                        <a:spcBef>
                          <a:spcPct val="0"/>
                        </a:spcBef>
                        <a:spcAft>
                          <a:spcPct val="0"/>
                        </a:spcAft>
                        <a:buClrTx/>
                        <a:buSzTx/>
                        <a:buFont typeface="Wingdings" panose="05000000000000000000" pitchFamily="2" charset="2"/>
                        <a:buNone/>
                        <a:tabLst/>
                        <a:defRPr/>
                      </a:pPr>
                      <a:r>
                        <a:rPr kumimoji="1" lang="en-US" altLang="ja-JP"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kumimoji="1" lang="ja-JP" altLang="en-US"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被服費</a:t>
                      </a:r>
                      <a:r>
                        <a:rPr kumimoji="1" lang="en-US" altLang="ja-JP"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kumimoji="1" lang="ja-JP" altLang="en-US"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ファッションも大切な表現の１つ。</a:t>
                      </a:r>
                      <a:endParaRPr kumimoji="1" lang="en-US" altLang="ja-JP"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marL="0" marR="0" lvl="0" indent="0" algn="just"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1" lang="en-US" altLang="ja-JP"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kumimoji="1" lang="ja-JP" altLang="en-US"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教養娯楽費</a:t>
                      </a:r>
                      <a:r>
                        <a:rPr kumimoji="1" lang="en-US" altLang="ja-JP"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kumimoji="1" lang="ja-JP" altLang="en-US" sz="1100" kern="1200" dirty="0">
                          <a:solidFill>
                            <a:schemeClr val="tx1"/>
                          </a:solidFill>
                          <a:latin typeface="+mn-lt"/>
                          <a:ea typeface="+mn-ea"/>
                          <a:cs typeface="+mn-cs"/>
                        </a:rPr>
                        <a:t>月</a:t>
                      </a:r>
                      <a:r>
                        <a:rPr kumimoji="1" lang="en-US" altLang="ja-JP" sz="1100" kern="1200" dirty="0">
                          <a:solidFill>
                            <a:schemeClr val="tx1"/>
                          </a:solidFill>
                          <a:latin typeface="+mn-lt"/>
                          <a:ea typeface="+mn-ea"/>
                          <a:cs typeface="+mn-cs"/>
                        </a:rPr>
                        <a:t>2</a:t>
                      </a:r>
                      <a:r>
                        <a:rPr kumimoji="1" lang="ja-JP" altLang="en-US" sz="1100" kern="1200" dirty="0">
                          <a:solidFill>
                            <a:schemeClr val="tx1"/>
                          </a:solidFill>
                          <a:latin typeface="+mn-lt"/>
                          <a:ea typeface="+mn-ea"/>
                          <a:cs typeface="+mn-cs"/>
                        </a:rPr>
                        <a:t>回のライブ活動に</a:t>
                      </a:r>
                      <a:r>
                        <a:rPr kumimoji="1" lang="en-US" altLang="ja-JP" sz="1100" kern="1200" dirty="0">
                          <a:solidFill>
                            <a:schemeClr val="tx1"/>
                          </a:solidFill>
                          <a:latin typeface="+mn-lt"/>
                          <a:ea typeface="+mn-ea"/>
                          <a:cs typeface="+mn-cs"/>
                        </a:rPr>
                        <a:t>2</a:t>
                      </a:r>
                      <a:r>
                        <a:rPr kumimoji="1" lang="ja-JP" altLang="en-US" sz="1100" kern="1200" dirty="0">
                          <a:solidFill>
                            <a:schemeClr val="tx1"/>
                          </a:solidFill>
                          <a:latin typeface="+mn-lt"/>
                          <a:ea typeface="+mn-ea"/>
                          <a:cs typeface="+mn-cs"/>
                        </a:rPr>
                        <a:t>万円が必要。</a:t>
                      </a:r>
                      <a:endParaRPr kumimoji="1" lang="en-US" altLang="ja-JP" sz="1100" kern="1200" dirty="0">
                        <a:solidFill>
                          <a:schemeClr val="tx1"/>
                        </a:solidFill>
                        <a:latin typeface="+mn-lt"/>
                        <a:ea typeface="+mn-ea"/>
                        <a:cs typeface="+mn-cs"/>
                      </a:endParaRPr>
                    </a:p>
                    <a:p>
                      <a:pPr marL="0" marR="0" lvl="0" indent="0" algn="just"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1" lang="en-US" altLang="ja-JP"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kumimoji="1" lang="ja-JP" altLang="en-US"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貯金</a:t>
                      </a:r>
                      <a:r>
                        <a:rPr kumimoji="1" lang="en-US" altLang="ja-JP"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kumimoji="1" lang="ja-JP" altLang="en-US" sz="1100" kern="1200" dirty="0">
                          <a:solidFill>
                            <a:schemeClr val="tx1"/>
                          </a:solidFill>
                          <a:latin typeface="+mn-lt"/>
                          <a:ea typeface="+mn-ea"/>
                          <a:cs typeface="+mn-cs"/>
                        </a:rPr>
                        <a:t>楽器購入に備えて貯金は常に多めにしておきたい。</a:t>
                      </a:r>
                      <a:endParaRPr kumimoji="1" lang="ja-JP" altLang="en-US"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8573" marR="68573" marT="0" marB="0" anchor="ctr" horzOverflow="overflow">
                    <a:lnL w="12700" cap="flat" cmpd="sng" algn="ctr">
                      <a:solidFill>
                        <a:srgbClr val="3DB6D5"/>
                      </a:solidFill>
                      <a:prstDash val="solid"/>
                      <a:round/>
                      <a:headEnd type="none" w="med" len="med"/>
                      <a:tailEnd type="none" w="med" len="med"/>
                    </a:lnL>
                    <a:lnR w="12700" cap="flat" cmpd="sng" algn="ctr">
                      <a:solidFill>
                        <a:srgbClr val="3DB6D5"/>
                      </a:solidFill>
                      <a:prstDash val="solid"/>
                      <a:round/>
                      <a:headEnd type="none" w="med" len="med"/>
                      <a:tailEnd type="none" w="med" len="med"/>
                    </a:lnR>
                    <a:lnT w="12700" cap="flat" cmpd="sng" algn="ctr">
                      <a:solidFill>
                        <a:srgbClr val="3DB6D5"/>
                      </a:solidFill>
                      <a:prstDash val="solid"/>
                      <a:round/>
                      <a:headEnd type="none" w="med" len="med"/>
                      <a:tailEnd type="none" w="med" len="med"/>
                    </a:lnT>
                    <a:lnB w="12700" cap="flat" cmpd="sng" algn="ctr">
                      <a:solidFill>
                        <a:srgbClr val="3DB6D5"/>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2"/>
                  </a:ext>
                </a:extLst>
              </a:tr>
            </a:tbl>
          </a:graphicData>
        </a:graphic>
      </p:graphicFrame>
      <p:sp>
        <p:nvSpPr>
          <p:cNvPr id="15" name="テキスト ボックス 14">
            <a:extLst>
              <a:ext uri="{FF2B5EF4-FFF2-40B4-BE49-F238E27FC236}">
                <a16:creationId xmlns:a16="http://schemas.microsoft.com/office/drawing/2014/main" id="{0F04DCC5-4F0E-41F6-AACD-29EA7E5F0EE1}"/>
              </a:ext>
            </a:extLst>
          </p:cNvPr>
          <p:cNvSpPr txBox="1"/>
          <p:nvPr/>
        </p:nvSpPr>
        <p:spPr>
          <a:xfrm>
            <a:off x="115888" y="3113088"/>
            <a:ext cx="1574800" cy="307975"/>
          </a:xfrm>
          <a:prstGeom prst="rect">
            <a:avLst/>
          </a:prstGeom>
          <a:noFill/>
        </p:spPr>
        <p:txBody>
          <a:bodyPr wrap="none">
            <a:spAutoFit/>
          </a:bodyPr>
          <a:lstStyle/>
          <a:p>
            <a:pPr eaLnBrk="1" fontAlgn="auto" hangingPunct="1">
              <a:spcBef>
                <a:spcPts val="0"/>
              </a:spcBef>
              <a:spcAft>
                <a:spcPts val="0"/>
              </a:spcAft>
              <a:defRPr/>
            </a:pPr>
            <a:r>
              <a:rPr lang="en-US" altLang="ja-JP" sz="1400" b="1" dirty="0">
                <a:solidFill>
                  <a:srgbClr val="0099BA"/>
                </a:solidFill>
                <a:latin typeface="+mn-ea"/>
                <a:ea typeface="+mn-ea"/>
              </a:rPr>
              <a:t>【</a:t>
            </a:r>
            <a:r>
              <a:rPr lang="ja-JP" altLang="en-US" sz="1400" b="1" dirty="0">
                <a:solidFill>
                  <a:srgbClr val="0099BA"/>
                </a:solidFill>
                <a:latin typeface="+mn-ea"/>
                <a:ea typeface="+mn-ea"/>
              </a:rPr>
              <a:t>各費用について</a:t>
            </a:r>
            <a:r>
              <a:rPr lang="en-US" altLang="ja-JP" sz="1400" b="1" dirty="0">
                <a:solidFill>
                  <a:srgbClr val="0099BA"/>
                </a:solidFill>
                <a:latin typeface="+mn-ea"/>
                <a:ea typeface="+mn-ea"/>
              </a:rPr>
              <a:t>】</a:t>
            </a:r>
            <a:endParaRPr lang="ja-JP" altLang="ja-JP" sz="1400" b="1" dirty="0">
              <a:solidFill>
                <a:srgbClr val="0099BA"/>
              </a:solidFill>
              <a:latin typeface="+mn-ea"/>
              <a:ea typeface="+mn-ea"/>
            </a:endParaRPr>
          </a:p>
        </p:txBody>
      </p:sp>
      <p:grpSp>
        <p:nvGrpSpPr>
          <p:cNvPr id="9" name="グループ化 8">
            <a:extLst>
              <a:ext uri="{FF2B5EF4-FFF2-40B4-BE49-F238E27FC236}">
                <a16:creationId xmlns:a16="http://schemas.microsoft.com/office/drawing/2014/main" id="{9D91819A-B2C9-4765-B417-BF49D3C07DB4}"/>
              </a:ext>
            </a:extLst>
          </p:cNvPr>
          <p:cNvGrpSpPr/>
          <p:nvPr/>
        </p:nvGrpSpPr>
        <p:grpSpPr>
          <a:xfrm>
            <a:off x="1484784" y="3480585"/>
            <a:ext cx="1255120" cy="390043"/>
            <a:chOff x="1074934" y="3995936"/>
            <a:chExt cx="1129930" cy="288032"/>
          </a:xfrm>
          <a:effectLst>
            <a:outerShdw blurRad="50800" dist="38100" dir="2700000" algn="tl" rotWithShape="0">
              <a:prstClr val="black">
                <a:alpha val="40000"/>
              </a:prstClr>
            </a:outerShdw>
          </a:effectLst>
        </p:grpSpPr>
        <p:sp>
          <p:nvSpPr>
            <p:cNvPr id="8" name="フローチャート: 代替処理 7">
              <a:extLst>
                <a:ext uri="{FF2B5EF4-FFF2-40B4-BE49-F238E27FC236}">
                  <a16:creationId xmlns:a16="http://schemas.microsoft.com/office/drawing/2014/main" id="{B9B4AD38-115A-4797-8F06-75626E1C7E7D}"/>
                </a:ext>
              </a:extLst>
            </p:cNvPr>
            <p:cNvSpPr/>
            <p:nvPr/>
          </p:nvSpPr>
          <p:spPr>
            <a:xfrm>
              <a:off x="1268760" y="3995936"/>
              <a:ext cx="936104" cy="288032"/>
            </a:xfrm>
            <a:prstGeom prst="flowChartAlternateProcess">
              <a:avLst/>
            </a:prstGeom>
            <a:solidFill>
              <a:schemeClr val="bg1"/>
            </a:solidFill>
            <a:ln>
              <a:solidFill>
                <a:srgbClr val="6BBBC3"/>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7" name="グループ化 6">
              <a:extLst>
                <a:ext uri="{FF2B5EF4-FFF2-40B4-BE49-F238E27FC236}">
                  <a16:creationId xmlns:a16="http://schemas.microsoft.com/office/drawing/2014/main" id="{50B47BA1-ABF2-4195-9D8B-BECFAA5D4A7B}"/>
                </a:ext>
              </a:extLst>
            </p:cNvPr>
            <p:cNvGrpSpPr/>
            <p:nvPr/>
          </p:nvGrpSpPr>
          <p:grpSpPr>
            <a:xfrm>
              <a:off x="1074934" y="3995936"/>
              <a:ext cx="454870" cy="288032"/>
              <a:chOff x="1074934" y="3995936"/>
              <a:chExt cx="454870" cy="288032"/>
            </a:xfrm>
            <a:effectLst/>
          </p:grpSpPr>
          <p:sp>
            <p:nvSpPr>
              <p:cNvPr id="5" name="フローチャート: 論理積ゲート 4">
                <a:extLst>
                  <a:ext uri="{FF2B5EF4-FFF2-40B4-BE49-F238E27FC236}">
                    <a16:creationId xmlns:a16="http://schemas.microsoft.com/office/drawing/2014/main" id="{5A645660-C18A-4DBA-9710-31C66BF51516}"/>
                  </a:ext>
                </a:extLst>
              </p:cNvPr>
              <p:cNvSpPr/>
              <p:nvPr/>
            </p:nvSpPr>
            <p:spPr>
              <a:xfrm rot="10800000">
                <a:off x="1102828" y="3995936"/>
                <a:ext cx="389116" cy="288032"/>
              </a:xfrm>
              <a:prstGeom prst="flowChartDelay">
                <a:avLst/>
              </a:prstGeom>
              <a:solidFill>
                <a:srgbClr val="6BBBC3"/>
              </a:solidFill>
              <a:ln>
                <a:solidFill>
                  <a:srgbClr val="6BBBC3"/>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20" name="正方形/長方形 19">
                <a:extLst>
                  <a:ext uri="{FF2B5EF4-FFF2-40B4-BE49-F238E27FC236}">
                    <a16:creationId xmlns:a16="http://schemas.microsoft.com/office/drawing/2014/main" id="{151718BE-8DC6-4E02-9F92-DAB6D6637A9E}"/>
                  </a:ext>
                </a:extLst>
              </p:cNvPr>
              <p:cNvSpPr/>
              <p:nvPr/>
            </p:nvSpPr>
            <p:spPr>
              <a:xfrm>
                <a:off x="1074934" y="4053774"/>
                <a:ext cx="454870" cy="159097"/>
              </a:xfrm>
              <a:prstGeom prst="rect">
                <a:avLst/>
              </a:prstGeom>
            </p:spPr>
            <p:txBody>
              <a:bodyPr wrap="none">
                <a:spAutoFit/>
              </a:bodyPr>
              <a:lstStyle/>
              <a:p>
                <a:pPr algn="ctr" eaLnBrk="1" fontAlgn="auto" hangingPunct="1">
                  <a:spcBef>
                    <a:spcPts val="0"/>
                  </a:spcBef>
                  <a:spcAft>
                    <a:spcPts val="0"/>
                  </a:spcAft>
                  <a:defRPr/>
                </a:pPr>
                <a:r>
                  <a:rPr lang="en-US" altLang="ja-JP" sz="800" dirty="0">
                    <a:latin typeface="+mn-ea"/>
                    <a:ea typeface="+mn-ea"/>
                  </a:rPr>
                  <a:t>A</a:t>
                </a:r>
                <a:r>
                  <a:rPr lang="ja-JP" altLang="en-US" sz="800" dirty="0">
                    <a:latin typeface="+mn-ea"/>
                    <a:ea typeface="+mn-ea"/>
                  </a:rPr>
                  <a:t>ランク</a:t>
                </a:r>
              </a:p>
            </p:txBody>
          </p:sp>
        </p:grpSp>
      </p:grpSp>
      <p:sp>
        <p:nvSpPr>
          <p:cNvPr id="24" name="正方形/長方形 23">
            <a:extLst>
              <a:ext uri="{FF2B5EF4-FFF2-40B4-BE49-F238E27FC236}">
                <a16:creationId xmlns:a16="http://schemas.microsoft.com/office/drawing/2014/main" id="{FA188C10-0936-4AAD-AA63-171E5298C5B3}"/>
              </a:ext>
            </a:extLst>
          </p:cNvPr>
          <p:cNvSpPr/>
          <p:nvPr/>
        </p:nvSpPr>
        <p:spPr>
          <a:xfrm>
            <a:off x="2084388" y="3513138"/>
            <a:ext cx="565150" cy="339725"/>
          </a:xfrm>
          <a:prstGeom prst="rect">
            <a:avLst/>
          </a:prstGeom>
        </p:spPr>
        <p:txBody>
          <a:bodyPr wrap="none" anchor="ctr">
            <a:spAutoFit/>
          </a:bodyPr>
          <a:lstStyle/>
          <a:p>
            <a:pPr algn="ctr" eaLnBrk="1" fontAlgn="auto" hangingPunct="1">
              <a:spcBef>
                <a:spcPts val="0"/>
              </a:spcBef>
              <a:spcAft>
                <a:spcPts val="0"/>
              </a:spcAft>
              <a:defRPr/>
            </a:pPr>
            <a:r>
              <a:rPr lang="en-US" altLang="ja-JP" sz="800" dirty="0">
                <a:latin typeface="+mn-ea"/>
                <a:ea typeface="+mn-ea"/>
              </a:rPr>
              <a:t>1LDK</a:t>
            </a:r>
          </a:p>
          <a:p>
            <a:pPr algn="ctr" eaLnBrk="1" fontAlgn="auto" hangingPunct="1">
              <a:spcBef>
                <a:spcPts val="0"/>
              </a:spcBef>
              <a:spcAft>
                <a:spcPts val="0"/>
              </a:spcAft>
              <a:defRPr/>
            </a:pPr>
            <a:r>
              <a:rPr lang="en-US" altLang="ja-JP" sz="800" dirty="0">
                <a:latin typeface="+mn-ea"/>
                <a:ea typeface="+mn-ea"/>
              </a:rPr>
              <a:t>65,000</a:t>
            </a:r>
            <a:r>
              <a:rPr lang="ja-JP" altLang="en-US" sz="800" dirty="0">
                <a:latin typeface="+mn-ea"/>
                <a:ea typeface="+mn-ea"/>
              </a:rPr>
              <a:t>円</a:t>
            </a:r>
          </a:p>
        </p:txBody>
      </p:sp>
      <p:grpSp>
        <p:nvGrpSpPr>
          <p:cNvPr id="109" name="グループ化 108">
            <a:extLst>
              <a:ext uri="{FF2B5EF4-FFF2-40B4-BE49-F238E27FC236}">
                <a16:creationId xmlns:a16="http://schemas.microsoft.com/office/drawing/2014/main" id="{568BF8E7-A2B2-458F-BBE5-B32670E53473}"/>
              </a:ext>
            </a:extLst>
          </p:cNvPr>
          <p:cNvGrpSpPr/>
          <p:nvPr/>
        </p:nvGrpSpPr>
        <p:grpSpPr>
          <a:xfrm>
            <a:off x="2760395" y="3469098"/>
            <a:ext cx="1296145" cy="390043"/>
            <a:chOff x="1038001" y="3995936"/>
            <a:chExt cx="1166863" cy="288032"/>
          </a:xfrm>
          <a:effectLst>
            <a:outerShdw blurRad="50800" dist="38100" dir="2700000" algn="tl" rotWithShape="0">
              <a:prstClr val="black">
                <a:alpha val="40000"/>
              </a:prstClr>
            </a:outerShdw>
          </a:effectLst>
        </p:grpSpPr>
        <p:sp>
          <p:nvSpPr>
            <p:cNvPr id="110" name="フローチャート: 代替処理 109">
              <a:extLst>
                <a:ext uri="{FF2B5EF4-FFF2-40B4-BE49-F238E27FC236}">
                  <a16:creationId xmlns:a16="http://schemas.microsoft.com/office/drawing/2014/main" id="{25A2428E-AABD-45EC-B576-389BC59EECB0}"/>
                </a:ext>
              </a:extLst>
            </p:cNvPr>
            <p:cNvSpPr/>
            <p:nvPr/>
          </p:nvSpPr>
          <p:spPr>
            <a:xfrm>
              <a:off x="1268760" y="3995936"/>
              <a:ext cx="936104" cy="288032"/>
            </a:xfrm>
            <a:prstGeom prst="flowChartAlternateProcess">
              <a:avLst/>
            </a:prstGeom>
            <a:solidFill>
              <a:schemeClr val="bg1"/>
            </a:solidFill>
            <a:ln>
              <a:solidFill>
                <a:schemeClr val="accent5">
                  <a:lumMod val="60000"/>
                  <a:lumOff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111" name="グループ化 110">
              <a:extLst>
                <a:ext uri="{FF2B5EF4-FFF2-40B4-BE49-F238E27FC236}">
                  <a16:creationId xmlns:a16="http://schemas.microsoft.com/office/drawing/2014/main" id="{7458EA24-1554-4A63-8DBD-BFA4465E1499}"/>
                </a:ext>
              </a:extLst>
            </p:cNvPr>
            <p:cNvGrpSpPr/>
            <p:nvPr/>
          </p:nvGrpSpPr>
          <p:grpSpPr>
            <a:xfrm>
              <a:off x="1038001" y="3995936"/>
              <a:ext cx="491463" cy="288032"/>
              <a:chOff x="1038001" y="3995936"/>
              <a:chExt cx="491463" cy="288032"/>
            </a:xfrm>
            <a:effectLst/>
          </p:grpSpPr>
          <p:sp>
            <p:nvSpPr>
              <p:cNvPr id="112" name="フローチャート: 論理積ゲート 111">
                <a:extLst>
                  <a:ext uri="{FF2B5EF4-FFF2-40B4-BE49-F238E27FC236}">
                    <a16:creationId xmlns:a16="http://schemas.microsoft.com/office/drawing/2014/main" id="{6B3583DC-8FAA-424A-B627-0CD43392969D}"/>
                  </a:ext>
                </a:extLst>
              </p:cNvPr>
              <p:cNvSpPr/>
              <p:nvPr/>
            </p:nvSpPr>
            <p:spPr>
              <a:xfrm rot="10800000">
                <a:off x="1089175" y="3995936"/>
                <a:ext cx="389116" cy="288032"/>
              </a:xfrm>
              <a:prstGeom prst="flowChartDelay">
                <a:avLst/>
              </a:prstGeom>
              <a:solidFill>
                <a:schemeClr val="accent5">
                  <a:lumMod val="60000"/>
                  <a:lumOff val="40000"/>
                </a:schemeClr>
              </a:solidFill>
              <a:ln>
                <a:solidFill>
                  <a:schemeClr val="accent5">
                    <a:lumMod val="60000"/>
                    <a:lumOff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113" name="正方形/長方形 112">
                <a:extLst>
                  <a:ext uri="{FF2B5EF4-FFF2-40B4-BE49-F238E27FC236}">
                    <a16:creationId xmlns:a16="http://schemas.microsoft.com/office/drawing/2014/main" id="{F21C4619-5C75-4107-95F3-1B6AEB45FFBE}"/>
                  </a:ext>
                </a:extLst>
              </p:cNvPr>
              <p:cNvSpPr/>
              <p:nvPr/>
            </p:nvSpPr>
            <p:spPr>
              <a:xfrm>
                <a:off x="1038001" y="4053774"/>
                <a:ext cx="491463" cy="159097"/>
              </a:xfrm>
              <a:prstGeom prst="rect">
                <a:avLst/>
              </a:prstGeom>
            </p:spPr>
            <p:txBody>
              <a:bodyPr>
                <a:spAutoFit/>
              </a:bodyPr>
              <a:lstStyle/>
              <a:p>
                <a:pPr algn="ctr" eaLnBrk="1" fontAlgn="auto" hangingPunct="1">
                  <a:spcBef>
                    <a:spcPts val="0"/>
                  </a:spcBef>
                  <a:spcAft>
                    <a:spcPts val="0"/>
                  </a:spcAft>
                  <a:defRPr/>
                </a:pPr>
                <a:r>
                  <a:rPr lang="en-US" altLang="ja-JP" sz="800" dirty="0">
                    <a:latin typeface="+mn-ea"/>
                    <a:ea typeface="+mn-ea"/>
                  </a:rPr>
                  <a:t>B</a:t>
                </a:r>
                <a:r>
                  <a:rPr lang="ja-JP" altLang="en-US" sz="800" dirty="0">
                    <a:latin typeface="+mn-ea"/>
                    <a:ea typeface="+mn-ea"/>
                  </a:rPr>
                  <a:t>ランク</a:t>
                </a:r>
              </a:p>
            </p:txBody>
          </p:sp>
        </p:grpSp>
      </p:grpSp>
      <p:grpSp>
        <p:nvGrpSpPr>
          <p:cNvPr id="158" name="グループ化 157">
            <a:extLst>
              <a:ext uri="{FF2B5EF4-FFF2-40B4-BE49-F238E27FC236}">
                <a16:creationId xmlns:a16="http://schemas.microsoft.com/office/drawing/2014/main" id="{0351CA12-D387-4365-B3DE-D65404B00147}"/>
              </a:ext>
            </a:extLst>
          </p:cNvPr>
          <p:cNvGrpSpPr/>
          <p:nvPr/>
        </p:nvGrpSpPr>
        <p:grpSpPr>
          <a:xfrm>
            <a:off x="4096014" y="3469098"/>
            <a:ext cx="1261531" cy="390043"/>
            <a:chOff x="1069164" y="3995936"/>
            <a:chExt cx="1135700" cy="288032"/>
          </a:xfrm>
          <a:effectLst>
            <a:outerShdw blurRad="50800" dist="38100" dir="2700000" algn="tl" rotWithShape="0">
              <a:prstClr val="black">
                <a:alpha val="40000"/>
              </a:prstClr>
            </a:outerShdw>
          </a:effectLst>
        </p:grpSpPr>
        <p:sp>
          <p:nvSpPr>
            <p:cNvPr id="159" name="フローチャート: 代替処理 158">
              <a:extLst>
                <a:ext uri="{FF2B5EF4-FFF2-40B4-BE49-F238E27FC236}">
                  <a16:creationId xmlns:a16="http://schemas.microsoft.com/office/drawing/2014/main" id="{AD6A5AFC-BEA2-4014-9936-8B13134DA009}"/>
                </a:ext>
              </a:extLst>
            </p:cNvPr>
            <p:cNvSpPr/>
            <p:nvPr/>
          </p:nvSpPr>
          <p:spPr>
            <a:xfrm>
              <a:off x="1268760" y="3995936"/>
              <a:ext cx="936104" cy="288032"/>
            </a:xfrm>
            <a:prstGeom prst="flowChartAlternateProcess">
              <a:avLst/>
            </a:prstGeom>
            <a:solidFill>
              <a:schemeClr val="bg1"/>
            </a:solidFill>
            <a:ln>
              <a:solidFill>
                <a:schemeClr val="accent5">
                  <a:lumMod val="40000"/>
                  <a:lumOff val="6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160" name="グループ化 159">
              <a:extLst>
                <a:ext uri="{FF2B5EF4-FFF2-40B4-BE49-F238E27FC236}">
                  <a16:creationId xmlns:a16="http://schemas.microsoft.com/office/drawing/2014/main" id="{391A31AE-C26F-4CF5-902F-B607719CA5DF}"/>
                </a:ext>
              </a:extLst>
            </p:cNvPr>
            <p:cNvGrpSpPr/>
            <p:nvPr/>
          </p:nvGrpSpPr>
          <p:grpSpPr>
            <a:xfrm>
              <a:off x="1069164" y="3995936"/>
              <a:ext cx="466415" cy="288032"/>
              <a:chOff x="1069164" y="3995936"/>
              <a:chExt cx="466415" cy="288032"/>
            </a:xfrm>
            <a:effectLst/>
          </p:grpSpPr>
          <p:sp>
            <p:nvSpPr>
              <p:cNvPr id="161" name="フローチャート: 論理積ゲート 160">
                <a:extLst>
                  <a:ext uri="{FF2B5EF4-FFF2-40B4-BE49-F238E27FC236}">
                    <a16:creationId xmlns:a16="http://schemas.microsoft.com/office/drawing/2014/main" id="{BFFAE74F-735B-43BE-A4AD-F3A8BB1ECB9E}"/>
                  </a:ext>
                </a:extLst>
              </p:cNvPr>
              <p:cNvSpPr/>
              <p:nvPr/>
            </p:nvSpPr>
            <p:spPr>
              <a:xfrm rot="10800000">
                <a:off x="1102828" y="3995936"/>
                <a:ext cx="389116" cy="288032"/>
              </a:xfrm>
              <a:prstGeom prst="flowChartDelay">
                <a:avLst/>
              </a:prstGeom>
              <a:solidFill>
                <a:schemeClr val="accent5">
                  <a:lumMod val="40000"/>
                  <a:lumOff val="60000"/>
                </a:schemeClr>
              </a:solidFill>
              <a:ln>
                <a:solidFill>
                  <a:schemeClr val="accent5">
                    <a:lumMod val="40000"/>
                    <a:lumOff val="6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162" name="正方形/長方形 161">
                <a:extLst>
                  <a:ext uri="{FF2B5EF4-FFF2-40B4-BE49-F238E27FC236}">
                    <a16:creationId xmlns:a16="http://schemas.microsoft.com/office/drawing/2014/main" id="{0A3D389A-59EE-4786-A90B-0BC861872952}"/>
                  </a:ext>
                </a:extLst>
              </p:cNvPr>
              <p:cNvSpPr/>
              <p:nvPr/>
            </p:nvSpPr>
            <p:spPr>
              <a:xfrm>
                <a:off x="1069164" y="4053774"/>
                <a:ext cx="466415" cy="159097"/>
              </a:xfrm>
              <a:prstGeom prst="rect">
                <a:avLst/>
              </a:prstGeom>
            </p:spPr>
            <p:txBody>
              <a:bodyPr wrap="none">
                <a:spAutoFit/>
              </a:bodyPr>
              <a:lstStyle/>
              <a:p>
                <a:pPr algn="ctr" eaLnBrk="1" fontAlgn="auto" hangingPunct="1">
                  <a:spcBef>
                    <a:spcPts val="0"/>
                  </a:spcBef>
                  <a:spcAft>
                    <a:spcPts val="0"/>
                  </a:spcAft>
                  <a:defRPr/>
                </a:pPr>
                <a:r>
                  <a:rPr lang="en-US" altLang="ja-JP" sz="800" dirty="0">
                    <a:latin typeface="+mn-ea"/>
                    <a:ea typeface="+mn-ea"/>
                  </a:rPr>
                  <a:t>C</a:t>
                </a:r>
                <a:r>
                  <a:rPr lang="ja-JP" altLang="en-US" sz="800" dirty="0">
                    <a:latin typeface="+mn-ea"/>
                    <a:ea typeface="+mn-ea"/>
                  </a:rPr>
                  <a:t>ランク</a:t>
                </a:r>
              </a:p>
            </p:txBody>
          </p:sp>
        </p:grpSp>
      </p:grpSp>
      <p:grpSp>
        <p:nvGrpSpPr>
          <p:cNvPr id="163" name="グループ化 162">
            <a:extLst>
              <a:ext uri="{FF2B5EF4-FFF2-40B4-BE49-F238E27FC236}">
                <a16:creationId xmlns:a16="http://schemas.microsoft.com/office/drawing/2014/main" id="{58FB7887-87EC-42D3-83C5-284695E81EB1}"/>
              </a:ext>
            </a:extLst>
          </p:cNvPr>
          <p:cNvGrpSpPr/>
          <p:nvPr/>
        </p:nvGrpSpPr>
        <p:grpSpPr>
          <a:xfrm>
            <a:off x="5423227" y="3469098"/>
            <a:ext cx="1243186" cy="390043"/>
            <a:chOff x="1085678" y="3995936"/>
            <a:chExt cx="1119186" cy="288032"/>
          </a:xfrm>
          <a:effectLst>
            <a:outerShdw blurRad="50800" dist="38100" dir="2700000" algn="tl" rotWithShape="0">
              <a:prstClr val="black">
                <a:alpha val="40000"/>
              </a:prstClr>
            </a:outerShdw>
          </a:effectLst>
        </p:grpSpPr>
        <p:sp>
          <p:nvSpPr>
            <p:cNvPr id="164" name="フローチャート: 代替処理 163">
              <a:extLst>
                <a:ext uri="{FF2B5EF4-FFF2-40B4-BE49-F238E27FC236}">
                  <a16:creationId xmlns:a16="http://schemas.microsoft.com/office/drawing/2014/main" id="{4C42DB63-95D4-4871-BE9A-E50DA625B2A4}"/>
                </a:ext>
              </a:extLst>
            </p:cNvPr>
            <p:cNvSpPr/>
            <p:nvPr/>
          </p:nvSpPr>
          <p:spPr>
            <a:xfrm>
              <a:off x="1268760" y="3995936"/>
              <a:ext cx="936104" cy="288032"/>
            </a:xfrm>
            <a:prstGeom prst="flowChartAlternateProcess">
              <a:avLst/>
            </a:prstGeom>
            <a:solidFill>
              <a:schemeClr val="bg1"/>
            </a:solidFill>
            <a:ln>
              <a:solidFill>
                <a:schemeClr val="accent5">
                  <a:lumMod val="20000"/>
                  <a:lumOff val="8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165" name="グループ化 164">
              <a:extLst>
                <a:ext uri="{FF2B5EF4-FFF2-40B4-BE49-F238E27FC236}">
                  <a16:creationId xmlns:a16="http://schemas.microsoft.com/office/drawing/2014/main" id="{093E354D-F497-45CC-908A-6A0144BAA176}"/>
                </a:ext>
              </a:extLst>
            </p:cNvPr>
            <p:cNvGrpSpPr/>
            <p:nvPr/>
          </p:nvGrpSpPr>
          <p:grpSpPr>
            <a:xfrm>
              <a:off x="1085678" y="3995936"/>
              <a:ext cx="474314" cy="288032"/>
              <a:chOff x="1085678" y="3995936"/>
              <a:chExt cx="474314" cy="288032"/>
            </a:xfrm>
            <a:effectLst/>
          </p:grpSpPr>
          <p:sp>
            <p:nvSpPr>
              <p:cNvPr id="166" name="フローチャート: 論理積ゲート 165">
                <a:extLst>
                  <a:ext uri="{FF2B5EF4-FFF2-40B4-BE49-F238E27FC236}">
                    <a16:creationId xmlns:a16="http://schemas.microsoft.com/office/drawing/2014/main" id="{DD2926E8-AAF6-499F-AB46-F39A9FE72143}"/>
                  </a:ext>
                </a:extLst>
              </p:cNvPr>
              <p:cNvSpPr/>
              <p:nvPr/>
            </p:nvSpPr>
            <p:spPr>
              <a:xfrm rot="10800000">
                <a:off x="1102828" y="3995936"/>
                <a:ext cx="389116" cy="288032"/>
              </a:xfrm>
              <a:prstGeom prst="flowChartDelay">
                <a:avLst/>
              </a:prstGeom>
              <a:solidFill>
                <a:schemeClr val="accent5">
                  <a:lumMod val="20000"/>
                  <a:lumOff val="80000"/>
                </a:schemeClr>
              </a:solidFill>
              <a:ln>
                <a:solidFill>
                  <a:schemeClr val="accent5">
                    <a:lumMod val="20000"/>
                    <a:lumOff val="8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167" name="正方形/長方形 166">
                <a:extLst>
                  <a:ext uri="{FF2B5EF4-FFF2-40B4-BE49-F238E27FC236}">
                    <a16:creationId xmlns:a16="http://schemas.microsoft.com/office/drawing/2014/main" id="{883B6180-2A98-4D2E-AB99-A7BFA5914BE9}"/>
                  </a:ext>
                </a:extLst>
              </p:cNvPr>
              <p:cNvSpPr/>
              <p:nvPr/>
            </p:nvSpPr>
            <p:spPr>
              <a:xfrm>
                <a:off x="1085678" y="4053542"/>
                <a:ext cx="474314" cy="159097"/>
              </a:xfrm>
              <a:prstGeom prst="rect">
                <a:avLst/>
              </a:prstGeom>
            </p:spPr>
            <p:txBody>
              <a:bodyPr>
                <a:spAutoFit/>
              </a:bodyPr>
              <a:lstStyle/>
              <a:p>
                <a:pPr algn="ctr" eaLnBrk="1" fontAlgn="auto" hangingPunct="1">
                  <a:spcBef>
                    <a:spcPts val="0"/>
                  </a:spcBef>
                  <a:spcAft>
                    <a:spcPts val="0"/>
                  </a:spcAft>
                  <a:defRPr/>
                </a:pPr>
                <a:r>
                  <a:rPr lang="en-US" altLang="ja-JP" sz="800" dirty="0">
                    <a:latin typeface="+mn-ea"/>
                    <a:ea typeface="+mn-ea"/>
                  </a:rPr>
                  <a:t>D</a:t>
                </a:r>
                <a:r>
                  <a:rPr lang="ja-JP" altLang="en-US" sz="800" dirty="0">
                    <a:latin typeface="+mn-ea"/>
                    <a:ea typeface="+mn-ea"/>
                  </a:rPr>
                  <a:t>ランク</a:t>
                </a:r>
              </a:p>
            </p:txBody>
          </p:sp>
        </p:grpSp>
      </p:grpSp>
      <p:grpSp>
        <p:nvGrpSpPr>
          <p:cNvPr id="168" name="グループ化 167">
            <a:extLst>
              <a:ext uri="{FF2B5EF4-FFF2-40B4-BE49-F238E27FC236}">
                <a16:creationId xmlns:a16="http://schemas.microsoft.com/office/drawing/2014/main" id="{7EB1B48F-8C1B-4B33-AE73-003CE419B130}"/>
              </a:ext>
            </a:extLst>
          </p:cNvPr>
          <p:cNvGrpSpPr/>
          <p:nvPr/>
        </p:nvGrpSpPr>
        <p:grpSpPr>
          <a:xfrm>
            <a:off x="1497434" y="4138658"/>
            <a:ext cx="1255120" cy="390043"/>
            <a:chOff x="1074934" y="3995936"/>
            <a:chExt cx="1129930" cy="288032"/>
          </a:xfrm>
          <a:effectLst>
            <a:outerShdw blurRad="50800" dist="38100" dir="2700000" algn="tl" rotWithShape="0">
              <a:prstClr val="black">
                <a:alpha val="40000"/>
              </a:prstClr>
            </a:outerShdw>
          </a:effectLst>
        </p:grpSpPr>
        <p:sp>
          <p:nvSpPr>
            <p:cNvPr id="169" name="フローチャート: 代替処理 168">
              <a:extLst>
                <a:ext uri="{FF2B5EF4-FFF2-40B4-BE49-F238E27FC236}">
                  <a16:creationId xmlns:a16="http://schemas.microsoft.com/office/drawing/2014/main" id="{5F5B8435-25EF-4A64-96EC-00B520FF2448}"/>
                </a:ext>
              </a:extLst>
            </p:cNvPr>
            <p:cNvSpPr/>
            <p:nvPr/>
          </p:nvSpPr>
          <p:spPr>
            <a:xfrm>
              <a:off x="1268760" y="3995936"/>
              <a:ext cx="936104" cy="288032"/>
            </a:xfrm>
            <a:prstGeom prst="flowChartAlternateProcess">
              <a:avLst/>
            </a:prstGeom>
            <a:solidFill>
              <a:schemeClr val="bg1"/>
            </a:solidFill>
            <a:ln>
              <a:solidFill>
                <a:srgbClr val="6BBBC3"/>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170" name="グループ化 169">
              <a:extLst>
                <a:ext uri="{FF2B5EF4-FFF2-40B4-BE49-F238E27FC236}">
                  <a16:creationId xmlns:a16="http://schemas.microsoft.com/office/drawing/2014/main" id="{8287EFE4-872C-4F64-B46C-7FDD6966A069}"/>
                </a:ext>
              </a:extLst>
            </p:cNvPr>
            <p:cNvGrpSpPr/>
            <p:nvPr/>
          </p:nvGrpSpPr>
          <p:grpSpPr>
            <a:xfrm>
              <a:off x="1074934" y="3995936"/>
              <a:ext cx="454870" cy="288032"/>
              <a:chOff x="1074934" y="3995936"/>
              <a:chExt cx="454870" cy="288032"/>
            </a:xfrm>
            <a:effectLst/>
          </p:grpSpPr>
          <p:sp>
            <p:nvSpPr>
              <p:cNvPr id="171" name="フローチャート: 論理積ゲート 170">
                <a:extLst>
                  <a:ext uri="{FF2B5EF4-FFF2-40B4-BE49-F238E27FC236}">
                    <a16:creationId xmlns:a16="http://schemas.microsoft.com/office/drawing/2014/main" id="{C2998920-C39B-4415-9005-841E0433F8B9}"/>
                  </a:ext>
                </a:extLst>
              </p:cNvPr>
              <p:cNvSpPr/>
              <p:nvPr/>
            </p:nvSpPr>
            <p:spPr>
              <a:xfrm rot="10800000">
                <a:off x="1102828" y="3995936"/>
                <a:ext cx="389116" cy="288032"/>
              </a:xfrm>
              <a:prstGeom prst="flowChartDelay">
                <a:avLst/>
              </a:prstGeom>
              <a:solidFill>
                <a:srgbClr val="6BBBC3"/>
              </a:solidFill>
              <a:ln>
                <a:solidFill>
                  <a:srgbClr val="6BBBC3"/>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172" name="正方形/長方形 171">
                <a:extLst>
                  <a:ext uri="{FF2B5EF4-FFF2-40B4-BE49-F238E27FC236}">
                    <a16:creationId xmlns:a16="http://schemas.microsoft.com/office/drawing/2014/main" id="{BB2E9E1F-CC50-4FC2-93CE-0EDB17912F9A}"/>
                  </a:ext>
                </a:extLst>
              </p:cNvPr>
              <p:cNvSpPr/>
              <p:nvPr/>
            </p:nvSpPr>
            <p:spPr>
              <a:xfrm>
                <a:off x="1074934" y="4053774"/>
                <a:ext cx="454870" cy="159097"/>
              </a:xfrm>
              <a:prstGeom prst="rect">
                <a:avLst/>
              </a:prstGeom>
            </p:spPr>
            <p:txBody>
              <a:bodyPr wrap="none">
                <a:spAutoFit/>
              </a:bodyPr>
              <a:lstStyle/>
              <a:p>
                <a:pPr algn="ctr" eaLnBrk="1" fontAlgn="auto" hangingPunct="1">
                  <a:spcBef>
                    <a:spcPts val="0"/>
                  </a:spcBef>
                  <a:spcAft>
                    <a:spcPts val="0"/>
                  </a:spcAft>
                  <a:defRPr/>
                </a:pPr>
                <a:r>
                  <a:rPr lang="en-US" altLang="ja-JP" sz="800" dirty="0">
                    <a:latin typeface="+mn-ea"/>
                    <a:ea typeface="+mn-ea"/>
                  </a:rPr>
                  <a:t>A</a:t>
                </a:r>
                <a:r>
                  <a:rPr lang="ja-JP" altLang="en-US" sz="800" dirty="0">
                    <a:latin typeface="+mn-ea"/>
                    <a:ea typeface="+mn-ea"/>
                  </a:rPr>
                  <a:t>ランク</a:t>
                </a:r>
              </a:p>
            </p:txBody>
          </p:sp>
        </p:grpSp>
      </p:grpSp>
      <p:grpSp>
        <p:nvGrpSpPr>
          <p:cNvPr id="173" name="グループ化 172">
            <a:extLst>
              <a:ext uri="{FF2B5EF4-FFF2-40B4-BE49-F238E27FC236}">
                <a16:creationId xmlns:a16="http://schemas.microsoft.com/office/drawing/2014/main" id="{7D54DABA-73F4-4A5D-8A5E-7258C8D0FA29}"/>
              </a:ext>
            </a:extLst>
          </p:cNvPr>
          <p:cNvGrpSpPr/>
          <p:nvPr/>
        </p:nvGrpSpPr>
        <p:grpSpPr>
          <a:xfrm>
            <a:off x="2770588" y="4138658"/>
            <a:ext cx="1296145" cy="390043"/>
            <a:chOff x="1038001" y="3995936"/>
            <a:chExt cx="1166863" cy="288032"/>
          </a:xfrm>
          <a:effectLst>
            <a:outerShdw blurRad="50800" dist="38100" dir="2700000" algn="tl" rotWithShape="0">
              <a:prstClr val="black">
                <a:alpha val="40000"/>
              </a:prstClr>
            </a:outerShdw>
          </a:effectLst>
        </p:grpSpPr>
        <p:sp>
          <p:nvSpPr>
            <p:cNvPr id="174" name="フローチャート: 代替処理 173">
              <a:extLst>
                <a:ext uri="{FF2B5EF4-FFF2-40B4-BE49-F238E27FC236}">
                  <a16:creationId xmlns:a16="http://schemas.microsoft.com/office/drawing/2014/main" id="{AAE795B5-12A7-457D-8312-216EED103A1B}"/>
                </a:ext>
              </a:extLst>
            </p:cNvPr>
            <p:cNvSpPr/>
            <p:nvPr/>
          </p:nvSpPr>
          <p:spPr>
            <a:xfrm>
              <a:off x="1268760" y="3995936"/>
              <a:ext cx="936104" cy="288032"/>
            </a:xfrm>
            <a:prstGeom prst="flowChartAlternateProcess">
              <a:avLst/>
            </a:prstGeom>
            <a:solidFill>
              <a:schemeClr val="bg1"/>
            </a:solidFill>
            <a:ln>
              <a:solidFill>
                <a:schemeClr val="accent5">
                  <a:lumMod val="60000"/>
                  <a:lumOff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175" name="グループ化 174">
              <a:extLst>
                <a:ext uri="{FF2B5EF4-FFF2-40B4-BE49-F238E27FC236}">
                  <a16:creationId xmlns:a16="http://schemas.microsoft.com/office/drawing/2014/main" id="{4A3BC99A-CC88-4CAB-A3E8-24080713C636}"/>
                </a:ext>
              </a:extLst>
            </p:cNvPr>
            <p:cNvGrpSpPr/>
            <p:nvPr/>
          </p:nvGrpSpPr>
          <p:grpSpPr>
            <a:xfrm>
              <a:off x="1038001" y="3995936"/>
              <a:ext cx="491463" cy="288032"/>
              <a:chOff x="1038001" y="3995936"/>
              <a:chExt cx="491463" cy="288032"/>
            </a:xfrm>
            <a:effectLst/>
          </p:grpSpPr>
          <p:sp>
            <p:nvSpPr>
              <p:cNvPr id="176" name="フローチャート: 論理積ゲート 175">
                <a:extLst>
                  <a:ext uri="{FF2B5EF4-FFF2-40B4-BE49-F238E27FC236}">
                    <a16:creationId xmlns:a16="http://schemas.microsoft.com/office/drawing/2014/main" id="{88C04DAE-613A-46C4-90C2-AAE2D8AC0E1F}"/>
                  </a:ext>
                </a:extLst>
              </p:cNvPr>
              <p:cNvSpPr/>
              <p:nvPr/>
            </p:nvSpPr>
            <p:spPr>
              <a:xfrm rot="10800000">
                <a:off x="1089175" y="3995936"/>
                <a:ext cx="389116" cy="288032"/>
              </a:xfrm>
              <a:prstGeom prst="flowChartDelay">
                <a:avLst/>
              </a:prstGeom>
              <a:solidFill>
                <a:schemeClr val="accent5">
                  <a:lumMod val="60000"/>
                  <a:lumOff val="40000"/>
                </a:schemeClr>
              </a:solidFill>
              <a:ln>
                <a:solidFill>
                  <a:schemeClr val="accent5">
                    <a:lumMod val="60000"/>
                    <a:lumOff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177" name="正方形/長方形 176">
                <a:extLst>
                  <a:ext uri="{FF2B5EF4-FFF2-40B4-BE49-F238E27FC236}">
                    <a16:creationId xmlns:a16="http://schemas.microsoft.com/office/drawing/2014/main" id="{0627BC2C-EF3A-4DAD-87DD-015811C14712}"/>
                  </a:ext>
                </a:extLst>
              </p:cNvPr>
              <p:cNvSpPr/>
              <p:nvPr/>
            </p:nvSpPr>
            <p:spPr>
              <a:xfrm>
                <a:off x="1038001" y="4053774"/>
                <a:ext cx="491463" cy="159097"/>
              </a:xfrm>
              <a:prstGeom prst="rect">
                <a:avLst/>
              </a:prstGeom>
            </p:spPr>
            <p:txBody>
              <a:bodyPr>
                <a:spAutoFit/>
              </a:bodyPr>
              <a:lstStyle/>
              <a:p>
                <a:pPr algn="ctr" eaLnBrk="1" fontAlgn="auto" hangingPunct="1">
                  <a:spcBef>
                    <a:spcPts val="0"/>
                  </a:spcBef>
                  <a:spcAft>
                    <a:spcPts val="0"/>
                  </a:spcAft>
                  <a:defRPr/>
                </a:pPr>
                <a:r>
                  <a:rPr lang="en-US" altLang="ja-JP" sz="800" dirty="0">
                    <a:latin typeface="+mn-ea"/>
                    <a:ea typeface="+mn-ea"/>
                  </a:rPr>
                  <a:t>B</a:t>
                </a:r>
                <a:r>
                  <a:rPr lang="ja-JP" altLang="en-US" sz="800" dirty="0">
                    <a:latin typeface="+mn-ea"/>
                    <a:ea typeface="+mn-ea"/>
                  </a:rPr>
                  <a:t>ランク</a:t>
                </a:r>
              </a:p>
            </p:txBody>
          </p:sp>
        </p:grpSp>
      </p:grpSp>
      <p:grpSp>
        <p:nvGrpSpPr>
          <p:cNvPr id="178" name="グループ化 177">
            <a:extLst>
              <a:ext uri="{FF2B5EF4-FFF2-40B4-BE49-F238E27FC236}">
                <a16:creationId xmlns:a16="http://schemas.microsoft.com/office/drawing/2014/main" id="{AA0CE1E8-57D7-417E-885D-6CF9B377CB70}"/>
              </a:ext>
            </a:extLst>
          </p:cNvPr>
          <p:cNvGrpSpPr/>
          <p:nvPr/>
        </p:nvGrpSpPr>
        <p:grpSpPr>
          <a:xfrm>
            <a:off x="4098444" y="4138658"/>
            <a:ext cx="1261531" cy="390043"/>
            <a:chOff x="1069164" y="3995936"/>
            <a:chExt cx="1135700" cy="288032"/>
          </a:xfrm>
          <a:effectLst>
            <a:outerShdw blurRad="50800" dist="38100" dir="2700000" algn="tl" rotWithShape="0">
              <a:prstClr val="black">
                <a:alpha val="40000"/>
              </a:prstClr>
            </a:outerShdw>
          </a:effectLst>
        </p:grpSpPr>
        <p:sp>
          <p:nvSpPr>
            <p:cNvPr id="179" name="フローチャート: 代替処理 178">
              <a:extLst>
                <a:ext uri="{FF2B5EF4-FFF2-40B4-BE49-F238E27FC236}">
                  <a16:creationId xmlns:a16="http://schemas.microsoft.com/office/drawing/2014/main" id="{CF70CBE3-00DB-47CA-859A-2FAEF0761932}"/>
                </a:ext>
              </a:extLst>
            </p:cNvPr>
            <p:cNvSpPr/>
            <p:nvPr/>
          </p:nvSpPr>
          <p:spPr>
            <a:xfrm>
              <a:off x="1268760" y="3995936"/>
              <a:ext cx="936104" cy="288032"/>
            </a:xfrm>
            <a:prstGeom prst="flowChartAlternateProcess">
              <a:avLst/>
            </a:prstGeom>
            <a:solidFill>
              <a:schemeClr val="bg1"/>
            </a:solidFill>
            <a:ln>
              <a:solidFill>
                <a:schemeClr val="accent5">
                  <a:lumMod val="40000"/>
                  <a:lumOff val="6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180" name="グループ化 179">
              <a:extLst>
                <a:ext uri="{FF2B5EF4-FFF2-40B4-BE49-F238E27FC236}">
                  <a16:creationId xmlns:a16="http://schemas.microsoft.com/office/drawing/2014/main" id="{49830A5F-8093-446D-B486-B8ED539FD44C}"/>
                </a:ext>
              </a:extLst>
            </p:cNvPr>
            <p:cNvGrpSpPr/>
            <p:nvPr/>
          </p:nvGrpSpPr>
          <p:grpSpPr>
            <a:xfrm>
              <a:off x="1069164" y="3995936"/>
              <a:ext cx="466415" cy="288032"/>
              <a:chOff x="1069164" y="3995936"/>
              <a:chExt cx="466415" cy="288032"/>
            </a:xfrm>
            <a:effectLst/>
          </p:grpSpPr>
          <p:sp>
            <p:nvSpPr>
              <p:cNvPr id="181" name="フローチャート: 論理積ゲート 180">
                <a:extLst>
                  <a:ext uri="{FF2B5EF4-FFF2-40B4-BE49-F238E27FC236}">
                    <a16:creationId xmlns:a16="http://schemas.microsoft.com/office/drawing/2014/main" id="{523C1526-1CC0-4C72-B888-139D3BAEAAFD}"/>
                  </a:ext>
                </a:extLst>
              </p:cNvPr>
              <p:cNvSpPr/>
              <p:nvPr/>
            </p:nvSpPr>
            <p:spPr>
              <a:xfrm rot="10800000">
                <a:off x="1102828" y="3995936"/>
                <a:ext cx="389116" cy="288032"/>
              </a:xfrm>
              <a:prstGeom prst="flowChartDelay">
                <a:avLst/>
              </a:prstGeom>
              <a:solidFill>
                <a:schemeClr val="accent5">
                  <a:lumMod val="40000"/>
                  <a:lumOff val="60000"/>
                </a:schemeClr>
              </a:solidFill>
              <a:ln>
                <a:solidFill>
                  <a:schemeClr val="accent5">
                    <a:lumMod val="40000"/>
                    <a:lumOff val="6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182" name="正方形/長方形 181">
                <a:extLst>
                  <a:ext uri="{FF2B5EF4-FFF2-40B4-BE49-F238E27FC236}">
                    <a16:creationId xmlns:a16="http://schemas.microsoft.com/office/drawing/2014/main" id="{84D1DBFD-3D7E-4E35-9084-D6EFE875088C}"/>
                  </a:ext>
                </a:extLst>
              </p:cNvPr>
              <p:cNvSpPr/>
              <p:nvPr/>
            </p:nvSpPr>
            <p:spPr>
              <a:xfrm>
                <a:off x="1069164" y="4053774"/>
                <a:ext cx="466415" cy="159097"/>
              </a:xfrm>
              <a:prstGeom prst="rect">
                <a:avLst/>
              </a:prstGeom>
            </p:spPr>
            <p:txBody>
              <a:bodyPr wrap="none">
                <a:spAutoFit/>
              </a:bodyPr>
              <a:lstStyle/>
              <a:p>
                <a:pPr algn="ctr" eaLnBrk="1" fontAlgn="auto" hangingPunct="1">
                  <a:spcBef>
                    <a:spcPts val="0"/>
                  </a:spcBef>
                  <a:spcAft>
                    <a:spcPts val="0"/>
                  </a:spcAft>
                  <a:defRPr/>
                </a:pPr>
                <a:r>
                  <a:rPr lang="en-US" altLang="ja-JP" sz="800" dirty="0">
                    <a:latin typeface="+mn-ea"/>
                    <a:ea typeface="+mn-ea"/>
                  </a:rPr>
                  <a:t>C</a:t>
                </a:r>
                <a:r>
                  <a:rPr lang="ja-JP" altLang="en-US" sz="800" dirty="0">
                    <a:latin typeface="+mn-ea"/>
                    <a:ea typeface="+mn-ea"/>
                  </a:rPr>
                  <a:t>ランク</a:t>
                </a:r>
              </a:p>
            </p:txBody>
          </p:sp>
        </p:grpSp>
      </p:grpSp>
      <p:grpSp>
        <p:nvGrpSpPr>
          <p:cNvPr id="183" name="グループ化 182">
            <a:extLst>
              <a:ext uri="{FF2B5EF4-FFF2-40B4-BE49-F238E27FC236}">
                <a16:creationId xmlns:a16="http://schemas.microsoft.com/office/drawing/2014/main" id="{11650B24-1D97-4EA9-8062-6C12326E96ED}"/>
              </a:ext>
            </a:extLst>
          </p:cNvPr>
          <p:cNvGrpSpPr/>
          <p:nvPr/>
        </p:nvGrpSpPr>
        <p:grpSpPr>
          <a:xfrm>
            <a:off x="5423227" y="4138658"/>
            <a:ext cx="1243186" cy="390043"/>
            <a:chOff x="1085678" y="3995936"/>
            <a:chExt cx="1119186" cy="288032"/>
          </a:xfrm>
          <a:effectLst>
            <a:outerShdw blurRad="50800" dist="38100" dir="2700000" algn="tl" rotWithShape="0">
              <a:prstClr val="black">
                <a:alpha val="40000"/>
              </a:prstClr>
            </a:outerShdw>
          </a:effectLst>
        </p:grpSpPr>
        <p:sp>
          <p:nvSpPr>
            <p:cNvPr id="184" name="フローチャート: 代替処理 183">
              <a:extLst>
                <a:ext uri="{FF2B5EF4-FFF2-40B4-BE49-F238E27FC236}">
                  <a16:creationId xmlns:a16="http://schemas.microsoft.com/office/drawing/2014/main" id="{5EEAA631-A5E1-4D7A-AB9E-DFF50548034D}"/>
                </a:ext>
              </a:extLst>
            </p:cNvPr>
            <p:cNvSpPr/>
            <p:nvPr/>
          </p:nvSpPr>
          <p:spPr>
            <a:xfrm>
              <a:off x="1268760" y="3995936"/>
              <a:ext cx="936104" cy="288032"/>
            </a:xfrm>
            <a:prstGeom prst="flowChartAlternateProcess">
              <a:avLst/>
            </a:prstGeom>
            <a:solidFill>
              <a:schemeClr val="bg1"/>
            </a:solidFill>
            <a:ln>
              <a:solidFill>
                <a:schemeClr val="accent5">
                  <a:lumMod val="20000"/>
                  <a:lumOff val="8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185" name="グループ化 184">
              <a:extLst>
                <a:ext uri="{FF2B5EF4-FFF2-40B4-BE49-F238E27FC236}">
                  <a16:creationId xmlns:a16="http://schemas.microsoft.com/office/drawing/2014/main" id="{8041A7B6-2564-41C7-9E55-152EF77425B6}"/>
                </a:ext>
              </a:extLst>
            </p:cNvPr>
            <p:cNvGrpSpPr/>
            <p:nvPr/>
          </p:nvGrpSpPr>
          <p:grpSpPr>
            <a:xfrm>
              <a:off x="1085678" y="3995936"/>
              <a:ext cx="474314" cy="288032"/>
              <a:chOff x="1085678" y="3995936"/>
              <a:chExt cx="474314" cy="288032"/>
            </a:xfrm>
            <a:effectLst/>
          </p:grpSpPr>
          <p:sp>
            <p:nvSpPr>
              <p:cNvPr id="186" name="フローチャート: 論理積ゲート 185">
                <a:extLst>
                  <a:ext uri="{FF2B5EF4-FFF2-40B4-BE49-F238E27FC236}">
                    <a16:creationId xmlns:a16="http://schemas.microsoft.com/office/drawing/2014/main" id="{93169E87-1576-49E2-928E-8A7F4AE4270C}"/>
                  </a:ext>
                </a:extLst>
              </p:cNvPr>
              <p:cNvSpPr/>
              <p:nvPr/>
            </p:nvSpPr>
            <p:spPr>
              <a:xfrm rot="10800000">
                <a:off x="1102828" y="3995936"/>
                <a:ext cx="389116" cy="288032"/>
              </a:xfrm>
              <a:prstGeom prst="flowChartDelay">
                <a:avLst/>
              </a:prstGeom>
              <a:solidFill>
                <a:schemeClr val="accent5">
                  <a:lumMod val="20000"/>
                  <a:lumOff val="80000"/>
                </a:schemeClr>
              </a:solidFill>
              <a:ln>
                <a:solidFill>
                  <a:schemeClr val="accent5">
                    <a:lumMod val="20000"/>
                    <a:lumOff val="8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187" name="正方形/長方形 186">
                <a:extLst>
                  <a:ext uri="{FF2B5EF4-FFF2-40B4-BE49-F238E27FC236}">
                    <a16:creationId xmlns:a16="http://schemas.microsoft.com/office/drawing/2014/main" id="{8D306183-AF85-4988-944C-DD5CD9C9673E}"/>
                  </a:ext>
                </a:extLst>
              </p:cNvPr>
              <p:cNvSpPr/>
              <p:nvPr/>
            </p:nvSpPr>
            <p:spPr>
              <a:xfrm>
                <a:off x="1085678" y="4053542"/>
                <a:ext cx="474314" cy="159097"/>
              </a:xfrm>
              <a:prstGeom prst="rect">
                <a:avLst/>
              </a:prstGeom>
            </p:spPr>
            <p:txBody>
              <a:bodyPr>
                <a:spAutoFit/>
              </a:bodyPr>
              <a:lstStyle/>
              <a:p>
                <a:pPr algn="ctr" eaLnBrk="1" fontAlgn="auto" hangingPunct="1">
                  <a:spcBef>
                    <a:spcPts val="0"/>
                  </a:spcBef>
                  <a:spcAft>
                    <a:spcPts val="0"/>
                  </a:spcAft>
                  <a:defRPr/>
                </a:pPr>
                <a:r>
                  <a:rPr lang="en-US" altLang="ja-JP" sz="800" dirty="0">
                    <a:latin typeface="+mn-ea"/>
                    <a:ea typeface="+mn-ea"/>
                  </a:rPr>
                  <a:t>D</a:t>
                </a:r>
                <a:r>
                  <a:rPr lang="ja-JP" altLang="en-US" sz="800" dirty="0">
                    <a:latin typeface="+mn-ea"/>
                    <a:ea typeface="+mn-ea"/>
                  </a:rPr>
                  <a:t>ランク</a:t>
                </a:r>
              </a:p>
            </p:txBody>
          </p:sp>
        </p:grpSp>
      </p:grpSp>
      <p:grpSp>
        <p:nvGrpSpPr>
          <p:cNvPr id="188" name="グループ化 187">
            <a:extLst>
              <a:ext uri="{FF2B5EF4-FFF2-40B4-BE49-F238E27FC236}">
                <a16:creationId xmlns:a16="http://schemas.microsoft.com/office/drawing/2014/main" id="{08E0D3C8-688A-4E41-91F4-5708053A8AF9}"/>
              </a:ext>
            </a:extLst>
          </p:cNvPr>
          <p:cNvGrpSpPr/>
          <p:nvPr/>
        </p:nvGrpSpPr>
        <p:grpSpPr>
          <a:xfrm>
            <a:off x="1497434" y="4669816"/>
            <a:ext cx="1255120" cy="390043"/>
            <a:chOff x="1074934" y="3995936"/>
            <a:chExt cx="1129930" cy="288032"/>
          </a:xfrm>
          <a:effectLst>
            <a:outerShdw blurRad="50800" dist="38100" dir="2700000" algn="tl" rotWithShape="0">
              <a:prstClr val="black">
                <a:alpha val="40000"/>
              </a:prstClr>
            </a:outerShdw>
          </a:effectLst>
        </p:grpSpPr>
        <p:sp>
          <p:nvSpPr>
            <p:cNvPr id="189" name="フローチャート: 代替処理 188">
              <a:extLst>
                <a:ext uri="{FF2B5EF4-FFF2-40B4-BE49-F238E27FC236}">
                  <a16:creationId xmlns:a16="http://schemas.microsoft.com/office/drawing/2014/main" id="{138302CC-A3CE-4225-BE35-356EBCCB40C9}"/>
                </a:ext>
              </a:extLst>
            </p:cNvPr>
            <p:cNvSpPr/>
            <p:nvPr/>
          </p:nvSpPr>
          <p:spPr>
            <a:xfrm>
              <a:off x="1268760" y="3995936"/>
              <a:ext cx="936104" cy="288032"/>
            </a:xfrm>
            <a:prstGeom prst="flowChartAlternateProcess">
              <a:avLst/>
            </a:prstGeom>
            <a:solidFill>
              <a:schemeClr val="bg1"/>
            </a:solidFill>
            <a:ln>
              <a:solidFill>
                <a:srgbClr val="6BBBC3"/>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190" name="グループ化 189">
              <a:extLst>
                <a:ext uri="{FF2B5EF4-FFF2-40B4-BE49-F238E27FC236}">
                  <a16:creationId xmlns:a16="http://schemas.microsoft.com/office/drawing/2014/main" id="{200831FC-CAD1-4FF6-BEC2-0F61E7A89607}"/>
                </a:ext>
              </a:extLst>
            </p:cNvPr>
            <p:cNvGrpSpPr/>
            <p:nvPr/>
          </p:nvGrpSpPr>
          <p:grpSpPr>
            <a:xfrm>
              <a:off x="1074934" y="3995936"/>
              <a:ext cx="454870" cy="288032"/>
              <a:chOff x="1074934" y="3995936"/>
              <a:chExt cx="454870" cy="288032"/>
            </a:xfrm>
            <a:effectLst/>
          </p:grpSpPr>
          <p:sp>
            <p:nvSpPr>
              <p:cNvPr id="191" name="フローチャート: 論理積ゲート 190">
                <a:extLst>
                  <a:ext uri="{FF2B5EF4-FFF2-40B4-BE49-F238E27FC236}">
                    <a16:creationId xmlns:a16="http://schemas.microsoft.com/office/drawing/2014/main" id="{15B4BAFF-74BD-4E5D-9F2C-4DE14DD0FE40}"/>
                  </a:ext>
                </a:extLst>
              </p:cNvPr>
              <p:cNvSpPr/>
              <p:nvPr/>
            </p:nvSpPr>
            <p:spPr>
              <a:xfrm rot="10800000">
                <a:off x="1102828" y="3995936"/>
                <a:ext cx="389116" cy="288032"/>
              </a:xfrm>
              <a:prstGeom prst="flowChartDelay">
                <a:avLst/>
              </a:prstGeom>
              <a:solidFill>
                <a:srgbClr val="6BBBC3"/>
              </a:solidFill>
              <a:ln>
                <a:solidFill>
                  <a:srgbClr val="6BBBC3"/>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192" name="正方形/長方形 191">
                <a:extLst>
                  <a:ext uri="{FF2B5EF4-FFF2-40B4-BE49-F238E27FC236}">
                    <a16:creationId xmlns:a16="http://schemas.microsoft.com/office/drawing/2014/main" id="{64AD3886-2919-44C7-860F-6F1F38B03A85}"/>
                  </a:ext>
                </a:extLst>
              </p:cNvPr>
              <p:cNvSpPr/>
              <p:nvPr/>
            </p:nvSpPr>
            <p:spPr>
              <a:xfrm>
                <a:off x="1074934" y="4053774"/>
                <a:ext cx="454870" cy="159097"/>
              </a:xfrm>
              <a:prstGeom prst="rect">
                <a:avLst/>
              </a:prstGeom>
            </p:spPr>
            <p:txBody>
              <a:bodyPr wrap="none">
                <a:spAutoFit/>
              </a:bodyPr>
              <a:lstStyle/>
              <a:p>
                <a:pPr algn="ctr" eaLnBrk="1" fontAlgn="auto" hangingPunct="1">
                  <a:spcBef>
                    <a:spcPts val="0"/>
                  </a:spcBef>
                  <a:spcAft>
                    <a:spcPts val="0"/>
                  </a:spcAft>
                  <a:defRPr/>
                </a:pPr>
                <a:r>
                  <a:rPr lang="en-US" altLang="ja-JP" sz="800" dirty="0">
                    <a:latin typeface="+mn-ea"/>
                    <a:ea typeface="+mn-ea"/>
                  </a:rPr>
                  <a:t>A</a:t>
                </a:r>
                <a:r>
                  <a:rPr lang="ja-JP" altLang="en-US" sz="800" dirty="0">
                    <a:latin typeface="+mn-ea"/>
                    <a:ea typeface="+mn-ea"/>
                  </a:rPr>
                  <a:t>ランク</a:t>
                </a:r>
              </a:p>
            </p:txBody>
          </p:sp>
        </p:grpSp>
      </p:grpSp>
      <p:grpSp>
        <p:nvGrpSpPr>
          <p:cNvPr id="193" name="グループ化 192">
            <a:extLst>
              <a:ext uri="{FF2B5EF4-FFF2-40B4-BE49-F238E27FC236}">
                <a16:creationId xmlns:a16="http://schemas.microsoft.com/office/drawing/2014/main" id="{6D22D93B-E900-4536-A63D-5864106C0EA5}"/>
              </a:ext>
            </a:extLst>
          </p:cNvPr>
          <p:cNvGrpSpPr/>
          <p:nvPr/>
        </p:nvGrpSpPr>
        <p:grpSpPr>
          <a:xfrm>
            <a:off x="2770588" y="4658328"/>
            <a:ext cx="1296145" cy="390043"/>
            <a:chOff x="1038001" y="3995936"/>
            <a:chExt cx="1166863" cy="288032"/>
          </a:xfrm>
          <a:effectLst>
            <a:outerShdw blurRad="50800" dist="38100" dir="2700000" algn="tl" rotWithShape="0">
              <a:prstClr val="black">
                <a:alpha val="40000"/>
              </a:prstClr>
            </a:outerShdw>
          </a:effectLst>
        </p:grpSpPr>
        <p:sp>
          <p:nvSpPr>
            <p:cNvPr id="194" name="フローチャート: 代替処理 193">
              <a:extLst>
                <a:ext uri="{FF2B5EF4-FFF2-40B4-BE49-F238E27FC236}">
                  <a16:creationId xmlns:a16="http://schemas.microsoft.com/office/drawing/2014/main" id="{BE1A3DC7-AA42-410A-898A-2E050C4EA9FB}"/>
                </a:ext>
              </a:extLst>
            </p:cNvPr>
            <p:cNvSpPr/>
            <p:nvPr/>
          </p:nvSpPr>
          <p:spPr>
            <a:xfrm>
              <a:off x="1268760" y="3995936"/>
              <a:ext cx="936104" cy="288032"/>
            </a:xfrm>
            <a:prstGeom prst="flowChartAlternateProcess">
              <a:avLst/>
            </a:prstGeom>
            <a:solidFill>
              <a:schemeClr val="bg1"/>
            </a:solidFill>
            <a:ln>
              <a:solidFill>
                <a:schemeClr val="accent5">
                  <a:lumMod val="60000"/>
                  <a:lumOff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195" name="グループ化 194">
              <a:extLst>
                <a:ext uri="{FF2B5EF4-FFF2-40B4-BE49-F238E27FC236}">
                  <a16:creationId xmlns:a16="http://schemas.microsoft.com/office/drawing/2014/main" id="{D78E6063-ACA5-4565-9DC2-CF5B4349D788}"/>
                </a:ext>
              </a:extLst>
            </p:cNvPr>
            <p:cNvGrpSpPr/>
            <p:nvPr/>
          </p:nvGrpSpPr>
          <p:grpSpPr>
            <a:xfrm>
              <a:off x="1038001" y="3995936"/>
              <a:ext cx="491463" cy="288032"/>
              <a:chOff x="1038001" y="3995936"/>
              <a:chExt cx="491463" cy="288032"/>
            </a:xfrm>
            <a:effectLst/>
          </p:grpSpPr>
          <p:sp>
            <p:nvSpPr>
              <p:cNvPr id="196" name="フローチャート: 論理積ゲート 195">
                <a:extLst>
                  <a:ext uri="{FF2B5EF4-FFF2-40B4-BE49-F238E27FC236}">
                    <a16:creationId xmlns:a16="http://schemas.microsoft.com/office/drawing/2014/main" id="{B2AFF75A-E016-45DA-8E0C-C80F02DB8D78}"/>
                  </a:ext>
                </a:extLst>
              </p:cNvPr>
              <p:cNvSpPr/>
              <p:nvPr/>
            </p:nvSpPr>
            <p:spPr>
              <a:xfrm rot="10800000">
                <a:off x="1089175" y="3995936"/>
                <a:ext cx="389116" cy="288032"/>
              </a:xfrm>
              <a:prstGeom prst="flowChartDelay">
                <a:avLst/>
              </a:prstGeom>
              <a:solidFill>
                <a:schemeClr val="accent5">
                  <a:lumMod val="60000"/>
                  <a:lumOff val="40000"/>
                </a:schemeClr>
              </a:solidFill>
              <a:ln>
                <a:solidFill>
                  <a:schemeClr val="accent5">
                    <a:lumMod val="60000"/>
                    <a:lumOff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197" name="正方形/長方形 196">
                <a:extLst>
                  <a:ext uri="{FF2B5EF4-FFF2-40B4-BE49-F238E27FC236}">
                    <a16:creationId xmlns:a16="http://schemas.microsoft.com/office/drawing/2014/main" id="{A6823B93-EC9F-4560-83E5-FDC2BE5B040F}"/>
                  </a:ext>
                </a:extLst>
              </p:cNvPr>
              <p:cNvSpPr/>
              <p:nvPr/>
            </p:nvSpPr>
            <p:spPr>
              <a:xfrm>
                <a:off x="1038001" y="4053774"/>
                <a:ext cx="491463" cy="159097"/>
              </a:xfrm>
              <a:prstGeom prst="rect">
                <a:avLst/>
              </a:prstGeom>
            </p:spPr>
            <p:txBody>
              <a:bodyPr>
                <a:spAutoFit/>
              </a:bodyPr>
              <a:lstStyle/>
              <a:p>
                <a:pPr algn="ctr" eaLnBrk="1" fontAlgn="auto" hangingPunct="1">
                  <a:spcBef>
                    <a:spcPts val="0"/>
                  </a:spcBef>
                  <a:spcAft>
                    <a:spcPts val="0"/>
                  </a:spcAft>
                  <a:defRPr/>
                </a:pPr>
                <a:r>
                  <a:rPr lang="en-US" altLang="ja-JP" sz="800" dirty="0">
                    <a:latin typeface="+mn-ea"/>
                    <a:ea typeface="+mn-ea"/>
                  </a:rPr>
                  <a:t>B</a:t>
                </a:r>
                <a:r>
                  <a:rPr lang="ja-JP" altLang="en-US" sz="800" dirty="0">
                    <a:latin typeface="+mn-ea"/>
                    <a:ea typeface="+mn-ea"/>
                  </a:rPr>
                  <a:t>ランク</a:t>
                </a:r>
              </a:p>
            </p:txBody>
          </p:sp>
        </p:grpSp>
      </p:grpSp>
      <p:grpSp>
        <p:nvGrpSpPr>
          <p:cNvPr id="198" name="グループ化 197">
            <a:extLst>
              <a:ext uri="{FF2B5EF4-FFF2-40B4-BE49-F238E27FC236}">
                <a16:creationId xmlns:a16="http://schemas.microsoft.com/office/drawing/2014/main" id="{A609A722-F23F-4FA4-B88C-D9711D41C482}"/>
              </a:ext>
            </a:extLst>
          </p:cNvPr>
          <p:cNvGrpSpPr/>
          <p:nvPr/>
        </p:nvGrpSpPr>
        <p:grpSpPr>
          <a:xfrm>
            <a:off x="4098444" y="4658328"/>
            <a:ext cx="1261531" cy="390043"/>
            <a:chOff x="1069164" y="3995936"/>
            <a:chExt cx="1135700" cy="288032"/>
          </a:xfrm>
          <a:effectLst>
            <a:outerShdw blurRad="50800" dist="38100" dir="2700000" algn="tl" rotWithShape="0">
              <a:prstClr val="black">
                <a:alpha val="40000"/>
              </a:prstClr>
            </a:outerShdw>
          </a:effectLst>
        </p:grpSpPr>
        <p:sp>
          <p:nvSpPr>
            <p:cNvPr id="199" name="フローチャート: 代替処理 198">
              <a:extLst>
                <a:ext uri="{FF2B5EF4-FFF2-40B4-BE49-F238E27FC236}">
                  <a16:creationId xmlns:a16="http://schemas.microsoft.com/office/drawing/2014/main" id="{9C2DA2A0-3B42-4EE9-B2DB-6EA29C532DFD}"/>
                </a:ext>
              </a:extLst>
            </p:cNvPr>
            <p:cNvSpPr/>
            <p:nvPr/>
          </p:nvSpPr>
          <p:spPr>
            <a:xfrm>
              <a:off x="1268760" y="3995936"/>
              <a:ext cx="936104" cy="288032"/>
            </a:xfrm>
            <a:prstGeom prst="flowChartAlternateProcess">
              <a:avLst/>
            </a:prstGeom>
            <a:solidFill>
              <a:schemeClr val="bg1"/>
            </a:solidFill>
            <a:ln>
              <a:solidFill>
                <a:schemeClr val="accent5">
                  <a:lumMod val="40000"/>
                  <a:lumOff val="6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200" name="グループ化 199">
              <a:extLst>
                <a:ext uri="{FF2B5EF4-FFF2-40B4-BE49-F238E27FC236}">
                  <a16:creationId xmlns:a16="http://schemas.microsoft.com/office/drawing/2014/main" id="{281855C4-A0AA-4A1C-83B5-7A5A3403DF7E}"/>
                </a:ext>
              </a:extLst>
            </p:cNvPr>
            <p:cNvGrpSpPr/>
            <p:nvPr/>
          </p:nvGrpSpPr>
          <p:grpSpPr>
            <a:xfrm>
              <a:off x="1069164" y="3995936"/>
              <a:ext cx="466415" cy="288032"/>
              <a:chOff x="1069164" y="3995936"/>
              <a:chExt cx="466415" cy="288032"/>
            </a:xfrm>
            <a:effectLst/>
          </p:grpSpPr>
          <p:sp>
            <p:nvSpPr>
              <p:cNvPr id="201" name="フローチャート: 論理積ゲート 200">
                <a:extLst>
                  <a:ext uri="{FF2B5EF4-FFF2-40B4-BE49-F238E27FC236}">
                    <a16:creationId xmlns:a16="http://schemas.microsoft.com/office/drawing/2014/main" id="{4F03D4DE-8D12-4718-ABA7-7D8365351780}"/>
                  </a:ext>
                </a:extLst>
              </p:cNvPr>
              <p:cNvSpPr/>
              <p:nvPr/>
            </p:nvSpPr>
            <p:spPr>
              <a:xfrm rot="10800000">
                <a:off x="1102828" y="3995936"/>
                <a:ext cx="389116" cy="288032"/>
              </a:xfrm>
              <a:prstGeom prst="flowChartDelay">
                <a:avLst/>
              </a:prstGeom>
              <a:solidFill>
                <a:schemeClr val="accent5">
                  <a:lumMod val="40000"/>
                  <a:lumOff val="60000"/>
                </a:schemeClr>
              </a:solidFill>
              <a:ln>
                <a:solidFill>
                  <a:schemeClr val="accent5">
                    <a:lumMod val="40000"/>
                    <a:lumOff val="6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202" name="正方形/長方形 201">
                <a:extLst>
                  <a:ext uri="{FF2B5EF4-FFF2-40B4-BE49-F238E27FC236}">
                    <a16:creationId xmlns:a16="http://schemas.microsoft.com/office/drawing/2014/main" id="{D3E0B17F-DE21-4290-BC68-9D9B286174EF}"/>
                  </a:ext>
                </a:extLst>
              </p:cNvPr>
              <p:cNvSpPr/>
              <p:nvPr/>
            </p:nvSpPr>
            <p:spPr>
              <a:xfrm>
                <a:off x="1069164" y="4053774"/>
                <a:ext cx="466415" cy="159097"/>
              </a:xfrm>
              <a:prstGeom prst="rect">
                <a:avLst/>
              </a:prstGeom>
            </p:spPr>
            <p:txBody>
              <a:bodyPr wrap="none">
                <a:spAutoFit/>
              </a:bodyPr>
              <a:lstStyle/>
              <a:p>
                <a:pPr algn="ctr" eaLnBrk="1" fontAlgn="auto" hangingPunct="1">
                  <a:spcBef>
                    <a:spcPts val="0"/>
                  </a:spcBef>
                  <a:spcAft>
                    <a:spcPts val="0"/>
                  </a:spcAft>
                  <a:defRPr/>
                </a:pPr>
                <a:r>
                  <a:rPr lang="en-US" altLang="ja-JP" sz="800" dirty="0">
                    <a:latin typeface="+mn-ea"/>
                    <a:ea typeface="+mn-ea"/>
                  </a:rPr>
                  <a:t>C</a:t>
                </a:r>
                <a:r>
                  <a:rPr lang="ja-JP" altLang="en-US" sz="800" dirty="0">
                    <a:latin typeface="+mn-ea"/>
                    <a:ea typeface="+mn-ea"/>
                  </a:rPr>
                  <a:t>ランク</a:t>
                </a:r>
              </a:p>
            </p:txBody>
          </p:sp>
        </p:grpSp>
      </p:grpSp>
      <p:grpSp>
        <p:nvGrpSpPr>
          <p:cNvPr id="203" name="グループ化 202">
            <a:extLst>
              <a:ext uri="{FF2B5EF4-FFF2-40B4-BE49-F238E27FC236}">
                <a16:creationId xmlns:a16="http://schemas.microsoft.com/office/drawing/2014/main" id="{05A94B06-FA73-40CD-8D54-B374B3307AB5}"/>
              </a:ext>
            </a:extLst>
          </p:cNvPr>
          <p:cNvGrpSpPr/>
          <p:nvPr/>
        </p:nvGrpSpPr>
        <p:grpSpPr>
          <a:xfrm>
            <a:off x="5423227" y="4658328"/>
            <a:ext cx="1243186" cy="390043"/>
            <a:chOff x="1085678" y="3995936"/>
            <a:chExt cx="1119186" cy="288032"/>
          </a:xfrm>
          <a:effectLst>
            <a:outerShdw blurRad="50800" dist="38100" dir="2700000" algn="tl" rotWithShape="0">
              <a:prstClr val="black">
                <a:alpha val="40000"/>
              </a:prstClr>
            </a:outerShdw>
          </a:effectLst>
        </p:grpSpPr>
        <p:sp>
          <p:nvSpPr>
            <p:cNvPr id="204" name="フローチャート: 代替処理 203">
              <a:extLst>
                <a:ext uri="{FF2B5EF4-FFF2-40B4-BE49-F238E27FC236}">
                  <a16:creationId xmlns:a16="http://schemas.microsoft.com/office/drawing/2014/main" id="{6CA78DBC-3507-4B84-BA98-8669F0FBEFAD}"/>
                </a:ext>
              </a:extLst>
            </p:cNvPr>
            <p:cNvSpPr/>
            <p:nvPr/>
          </p:nvSpPr>
          <p:spPr>
            <a:xfrm>
              <a:off x="1268760" y="3995936"/>
              <a:ext cx="936104" cy="288032"/>
            </a:xfrm>
            <a:prstGeom prst="flowChartAlternateProcess">
              <a:avLst/>
            </a:prstGeom>
            <a:solidFill>
              <a:schemeClr val="bg1"/>
            </a:solidFill>
            <a:ln>
              <a:solidFill>
                <a:schemeClr val="accent5">
                  <a:lumMod val="20000"/>
                  <a:lumOff val="8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205" name="グループ化 204">
              <a:extLst>
                <a:ext uri="{FF2B5EF4-FFF2-40B4-BE49-F238E27FC236}">
                  <a16:creationId xmlns:a16="http://schemas.microsoft.com/office/drawing/2014/main" id="{F462CEC9-5564-49DF-940B-B0558DDBD2EB}"/>
                </a:ext>
              </a:extLst>
            </p:cNvPr>
            <p:cNvGrpSpPr/>
            <p:nvPr/>
          </p:nvGrpSpPr>
          <p:grpSpPr>
            <a:xfrm>
              <a:off x="1085678" y="3995936"/>
              <a:ext cx="474314" cy="288032"/>
              <a:chOff x="1085678" y="3995936"/>
              <a:chExt cx="474314" cy="288032"/>
            </a:xfrm>
            <a:effectLst/>
          </p:grpSpPr>
          <p:sp>
            <p:nvSpPr>
              <p:cNvPr id="206" name="フローチャート: 論理積ゲート 205">
                <a:extLst>
                  <a:ext uri="{FF2B5EF4-FFF2-40B4-BE49-F238E27FC236}">
                    <a16:creationId xmlns:a16="http://schemas.microsoft.com/office/drawing/2014/main" id="{1469BF01-A136-4636-8DF5-F54D1B491924}"/>
                  </a:ext>
                </a:extLst>
              </p:cNvPr>
              <p:cNvSpPr/>
              <p:nvPr/>
            </p:nvSpPr>
            <p:spPr>
              <a:xfrm rot="10800000">
                <a:off x="1102828" y="3995936"/>
                <a:ext cx="389116" cy="288032"/>
              </a:xfrm>
              <a:prstGeom prst="flowChartDelay">
                <a:avLst/>
              </a:prstGeom>
              <a:solidFill>
                <a:schemeClr val="accent5">
                  <a:lumMod val="20000"/>
                  <a:lumOff val="80000"/>
                </a:schemeClr>
              </a:solidFill>
              <a:ln>
                <a:solidFill>
                  <a:schemeClr val="accent5">
                    <a:lumMod val="20000"/>
                    <a:lumOff val="8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207" name="正方形/長方形 206">
                <a:extLst>
                  <a:ext uri="{FF2B5EF4-FFF2-40B4-BE49-F238E27FC236}">
                    <a16:creationId xmlns:a16="http://schemas.microsoft.com/office/drawing/2014/main" id="{B1CDD9EB-8862-4FF0-A09B-69EE64458631}"/>
                  </a:ext>
                </a:extLst>
              </p:cNvPr>
              <p:cNvSpPr/>
              <p:nvPr/>
            </p:nvSpPr>
            <p:spPr>
              <a:xfrm>
                <a:off x="1085678" y="4053542"/>
                <a:ext cx="474314" cy="159097"/>
              </a:xfrm>
              <a:prstGeom prst="rect">
                <a:avLst/>
              </a:prstGeom>
            </p:spPr>
            <p:txBody>
              <a:bodyPr>
                <a:spAutoFit/>
              </a:bodyPr>
              <a:lstStyle/>
              <a:p>
                <a:pPr algn="ctr" eaLnBrk="1" fontAlgn="auto" hangingPunct="1">
                  <a:spcBef>
                    <a:spcPts val="0"/>
                  </a:spcBef>
                  <a:spcAft>
                    <a:spcPts val="0"/>
                  </a:spcAft>
                  <a:defRPr/>
                </a:pPr>
                <a:r>
                  <a:rPr lang="en-US" altLang="ja-JP" sz="800" dirty="0">
                    <a:latin typeface="+mn-ea"/>
                    <a:ea typeface="+mn-ea"/>
                  </a:rPr>
                  <a:t>D</a:t>
                </a:r>
                <a:r>
                  <a:rPr lang="ja-JP" altLang="en-US" sz="800" dirty="0">
                    <a:latin typeface="+mn-ea"/>
                    <a:ea typeface="+mn-ea"/>
                  </a:rPr>
                  <a:t>ランク</a:t>
                </a:r>
              </a:p>
            </p:txBody>
          </p:sp>
        </p:grpSp>
      </p:grpSp>
      <p:grpSp>
        <p:nvGrpSpPr>
          <p:cNvPr id="208" name="グループ化 207">
            <a:extLst>
              <a:ext uri="{FF2B5EF4-FFF2-40B4-BE49-F238E27FC236}">
                <a16:creationId xmlns:a16="http://schemas.microsoft.com/office/drawing/2014/main" id="{01AA76CF-7ED0-41BF-97AE-BDFB34548CE5}"/>
              </a:ext>
            </a:extLst>
          </p:cNvPr>
          <p:cNvGrpSpPr/>
          <p:nvPr/>
        </p:nvGrpSpPr>
        <p:grpSpPr>
          <a:xfrm>
            <a:off x="1497434" y="5195229"/>
            <a:ext cx="1255120" cy="390043"/>
            <a:chOff x="1074934" y="3995936"/>
            <a:chExt cx="1129930" cy="288032"/>
          </a:xfrm>
          <a:effectLst>
            <a:outerShdw blurRad="50800" dist="38100" dir="2700000" algn="tl" rotWithShape="0">
              <a:prstClr val="black">
                <a:alpha val="40000"/>
              </a:prstClr>
            </a:outerShdw>
          </a:effectLst>
        </p:grpSpPr>
        <p:sp>
          <p:nvSpPr>
            <p:cNvPr id="209" name="フローチャート: 代替処理 208">
              <a:extLst>
                <a:ext uri="{FF2B5EF4-FFF2-40B4-BE49-F238E27FC236}">
                  <a16:creationId xmlns:a16="http://schemas.microsoft.com/office/drawing/2014/main" id="{447AE295-58BF-4E1A-851E-CA2E8027D350}"/>
                </a:ext>
              </a:extLst>
            </p:cNvPr>
            <p:cNvSpPr/>
            <p:nvPr/>
          </p:nvSpPr>
          <p:spPr>
            <a:xfrm>
              <a:off x="1268760" y="3995936"/>
              <a:ext cx="936104" cy="288032"/>
            </a:xfrm>
            <a:prstGeom prst="flowChartAlternateProcess">
              <a:avLst/>
            </a:prstGeom>
            <a:solidFill>
              <a:schemeClr val="bg1"/>
            </a:solidFill>
            <a:ln>
              <a:solidFill>
                <a:srgbClr val="6BBBC3"/>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210" name="グループ化 209">
              <a:extLst>
                <a:ext uri="{FF2B5EF4-FFF2-40B4-BE49-F238E27FC236}">
                  <a16:creationId xmlns:a16="http://schemas.microsoft.com/office/drawing/2014/main" id="{672734FA-82E1-4307-9E09-03A79C2A6FCC}"/>
                </a:ext>
              </a:extLst>
            </p:cNvPr>
            <p:cNvGrpSpPr/>
            <p:nvPr/>
          </p:nvGrpSpPr>
          <p:grpSpPr>
            <a:xfrm>
              <a:off x="1074934" y="3995936"/>
              <a:ext cx="454870" cy="288032"/>
              <a:chOff x="1074934" y="3995936"/>
              <a:chExt cx="454870" cy="288032"/>
            </a:xfrm>
            <a:effectLst/>
          </p:grpSpPr>
          <p:sp>
            <p:nvSpPr>
              <p:cNvPr id="211" name="フローチャート: 論理積ゲート 210">
                <a:extLst>
                  <a:ext uri="{FF2B5EF4-FFF2-40B4-BE49-F238E27FC236}">
                    <a16:creationId xmlns:a16="http://schemas.microsoft.com/office/drawing/2014/main" id="{1AABA0D0-E83D-41F6-AA5E-4A8B80191C20}"/>
                  </a:ext>
                </a:extLst>
              </p:cNvPr>
              <p:cNvSpPr/>
              <p:nvPr/>
            </p:nvSpPr>
            <p:spPr>
              <a:xfrm rot="10800000">
                <a:off x="1102828" y="3995936"/>
                <a:ext cx="389116" cy="288032"/>
              </a:xfrm>
              <a:prstGeom prst="flowChartDelay">
                <a:avLst/>
              </a:prstGeom>
              <a:solidFill>
                <a:srgbClr val="6BBBC3"/>
              </a:solidFill>
              <a:ln>
                <a:solidFill>
                  <a:srgbClr val="6BBBC3"/>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212" name="正方形/長方形 211">
                <a:extLst>
                  <a:ext uri="{FF2B5EF4-FFF2-40B4-BE49-F238E27FC236}">
                    <a16:creationId xmlns:a16="http://schemas.microsoft.com/office/drawing/2014/main" id="{9D13C348-B1D4-410E-B3A6-A2A6F3C61A53}"/>
                  </a:ext>
                </a:extLst>
              </p:cNvPr>
              <p:cNvSpPr/>
              <p:nvPr/>
            </p:nvSpPr>
            <p:spPr>
              <a:xfrm>
                <a:off x="1074934" y="4053774"/>
                <a:ext cx="454870" cy="159097"/>
              </a:xfrm>
              <a:prstGeom prst="rect">
                <a:avLst/>
              </a:prstGeom>
            </p:spPr>
            <p:txBody>
              <a:bodyPr wrap="none">
                <a:spAutoFit/>
              </a:bodyPr>
              <a:lstStyle/>
              <a:p>
                <a:pPr algn="ctr" eaLnBrk="1" fontAlgn="auto" hangingPunct="1">
                  <a:spcBef>
                    <a:spcPts val="0"/>
                  </a:spcBef>
                  <a:spcAft>
                    <a:spcPts val="0"/>
                  </a:spcAft>
                  <a:defRPr/>
                </a:pPr>
                <a:r>
                  <a:rPr lang="en-US" altLang="ja-JP" sz="800" dirty="0">
                    <a:latin typeface="+mn-ea"/>
                    <a:ea typeface="+mn-ea"/>
                  </a:rPr>
                  <a:t>A</a:t>
                </a:r>
                <a:r>
                  <a:rPr lang="ja-JP" altLang="en-US" sz="800" dirty="0">
                    <a:latin typeface="+mn-ea"/>
                    <a:ea typeface="+mn-ea"/>
                  </a:rPr>
                  <a:t>ランク</a:t>
                </a:r>
              </a:p>
            </p:txBody>
          </p:sp>
        </p:grpSp>
      </p:grpSp>
      <p:grpSp>
        <p:nvGrpSpPr>
          <p:cNvPr id="213" name="グループ化 212">
            <a:extLst>
              <a:ext uri="{FF2B5EF4-FFF2-40B4-BE49-F238E27FC236}">
                <a16:creationId xmlns:a16="http://schemas.microsoft.com/office/drawing/2014/main" id="{F8BA19FB-4A1C-405B-9706-EE73F1CBB3ED}"/>
              </a:ext>
            </a:extLst>
          </p:cNvPr>
          <p:cNvGrpSpPr/>
          <p:nvPr/>
        </p:nvGrpSpPr>
        <p:grpSpPr>
          <a:xfrm>
            <a:off x="2770588" y="5183741"/>
            <a:ext cx="1296145" cy="390043"/>
            <a:chOff x="1038001" y="3995936"/>
            <a:chExt cx="1166863" cy="288032"/>
          </a:xfrm>
          <a:effectLst>
            <a:outerShdw blurRad="50800" dist="38100" dir="2700000" algn="tl" rotWithShape="0">
              <a:prstClr val="black">
                <a:alpha val="40000"/>
              </a:prstClr>
            </a:outerShdw>
          </a:effectLst>
        </p:grpSpPr>
        <p:sp>
          <p:nvSpPr>
            <p:cNvPr id="214" name="フローチャート: 代替処理 213">
              <a:extLst>
                <a:ext uri="{FF2B5EF4-FFF2-40B4-BE49-F238E27FC236}">
                  <a16:creationId xmlns:a16="http://schemas.microsoft.com/office/drawing/2014/main" id="{C97DBB42-AE6C-4142-9209-EE3FC5026A1F}"/>
                </a:ext>
              </a:extLst>
            </p:cNvPr>
            <p:cNvSpPr/>
            <p:nvPr/>
          </p:nvSpPr>
          <p:spPr>
            <a:xfrm>
              <a:off x="1268760" y="3995936"/>
              <a:ext cx="936104" cy="288032"/>
            </a:xfrm>
            <a:prstGeom prst="flowChartAlternateProcess">
              <a:avLst/>
            </a:prstGeom>
            <a:solidFill>
              <a:schemeClr val="bg1"/>
            </a:solidFill>
            <a:ln>
              <a:solidFill>
                <a:schemeClr val="accent5">
                  <a:lumMod val="60000"/>
                  <a:lumOff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215" name="グループ化 214">
              <a:extLst>
                <a:ext uri="{FF2B5EF4-FFF2-40B4-BE49-F238E27FC236}">
                  <a16:creationId xmlns:a16="http://schemas.microsoft.com/office/drawing/2014/main" id="{1B45961D-94D8-4C41-9F11-56313125EEF6}"/>
                </a:ext>
              </a:extLst>
            </p:cNvPr>
            <p:cNvGrpSpPr/>
            <p:nvPr/>
          </p:nvGrpSpPr>
          <p:grpSpPr>
            <a:xfrm>
              <a:off x="1038001" y="3995936"/>
              <a:ext cx="491463" cy="288032"/>
              <a:chOff x="1038001" y="3995936"/>
              <a:chExt cx="491463" cy="288032"/>
            </a:xfrm>
            <a:effectLst/>
          </p:grpSpPr>
          <p:sp>
            <p:nvSpPr>
              <p:cNvPr id="216" name="フローチャート: 論理積ゲート 215">
                <a:extLst>
                  <a:ext uri="{FF2B5EF4-FFF2-40B4-BE49-F238E27FC236}">
                    <a16:creationId xmlns:a16="http://schemas.microsoft.com/office/drawing/2014/main" id="{8631E824-E7EB-427C-89FE-5E6EBE5C3352}"/>
                  </a:ext>
                </a:extLst>
              </p:cNvPr>
              <p:cNvSpPr/>
              <p:nvPr/>
            </p:nvSpPr>
            <p:spPr>
              <a:xfrm rot="10800000">
                <a:off x="1089175" y="3995936"/>
                <a:ext cx="389116" cy="288032"/>
              </a:xfrm>
              <a:prstGeom prst="flowChartDelay">
                <a:avLst/>
              </a:prstGeom>
              <a:solidFill>
                <a:schemeClr val="accent5">
                  <a:lumMod val="60000"/>
                  <a:lumOff val="40000"/>
                </a:schemeClr>
              </a:solidFill>
              <a:ln>
                <a:solidFill>
                  <a:schemeClr val="accent5">
                    <a:lumMod val="60000"/>
                    <a:lumOff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217" name="正方形/長方形 216">
                <a:extLst>
                  <a:ext uri="{FF2B5EF4-FFF2-40B4-BE49-F238E27FC236}">
                    <a16:creationId xmlns:a16="http://schemas.microsoft.com/office/drawing/2014/main" id="{774E2650-68CF-40B3-8CDC-71162E5B546C}"/>
                  </a:ext>
                </a:extLst>
              </p:cNvPr>
              <p:cNvSpPr/>
              <p:nvPr/>
            </p:nvSpPr>
            <p:spPr>
              <a:xfrm>
                <a:off x="1038001" y="4053774"/>
                <a:ext cx="491463" cy="159097"/>
              </a:xfrm>
              <a:prstGeom prst="rect">
                <a:avLst/>
              </a:prstGeom>
            </p:spPr>
            <p:txBody>
              <a:bodyPr>
                <a:spAutoFit/>
              </a:bodyPr>
              <a:lstStyle/>
              <a:p>
                <a:pPr algn="ctr" eaLnBrk="1" fontAlgn="auto" hangingPunct="1">
                  <a:spcBef>
                    <a:spcPts val="0"/>
                  </a:spcBef>
                  <a:spcAft>
                    <a:spcPts val="0"/>
                  </a:spcAft>
                  <a:defRPr/>
                </a:pPr>
                <a:r>
                  <a:rPr lang="en-US" altLang="ja-JP" sz="800" dirty="0">
                    <a:latin typeface="+mn-ea"/>
                    <a:ea typeface="+mn-ea"/>
                  </a:rPr>
                  <a:t>B</a:t>
                </a:r>
                <a:r>
                  <a:rPr lang="ja-JP" altLang="en-US" sz="800" dirty="0">
                    <a:latin typeface="+mn-ea"/>
                    <a:ea typeface="+mn-ea"/>
                  </a:rPr>
                  <a:t>ランク</a:t>
                </a:r>
              </a:p>
            </p:txBody>
          </p:sp>
        </p:grpSp>
      </p:grpSp>
      <p:grpSp>
        <p:nvGrpSpPr>
          <p:cNvPr id="218" name="グループ化 217">
            <a:extLst>
              <a:ext uri="{FF2B5EF4-FFF2-40B4-BE49-F238E27FC236}">
                <a16:creationId xmlns:a16="http://schemas.microsoft.com/office/drawing/2014/main" id="{D431BD69-7953-472E-9D04-C04F5FA83559}"/>
              </a:ext>
            </a:extLst>
          </p:cNvPr>
          <p:cNvGrpSpPr/>
          <p:nvPr/>
        </p:nvGrpSpPr>
        <p:grpSpPr>
          <a:xfrm>
            <a:off x="4098444" y="5183741"/>
            <a:ext cx="1261531" cy="390043"/>
            <a:chOff x="1069164" y="3995936"/>
            <a:chExt cx="1135700" cy="288032"/>
          </a:xfrm>
          <a:effectLst>
            <a:outerShdw blurRad="50800" dist="38100" dir="2700000" algn="tl" rotWithShape="0">
              <a:prstClr val="black">
                <a:alpha val="40000"/>
              </a:prstClr>
            </a:outerShdw>
          </a:effectLst>
        </p:grpSpPr>
        <p:sp>
          <p:nvSpPr>
            <p:cNvPr id="219" name="フローチャート: 代替処理 218">
              <a:extLst>
                <a:ext uri="{FF2B5EF4-FFF2-40B4-BE49-F238E27FC236}">
                  <a16:creationId xmlns:a16="http://schemas.microsoft.com/office/drawing/2014/main" id="{01D4E0FA-B4CE-4758-A137-3D1A33949449}"/>
                </a:ext>
              </a:extLst>
            </p:cNvPr>
            <p:cNvSpPr/>
            <p:nvPr/>
          </p:nvSpPr>
          <p:spPr>
            <a:xfrm>
              <a:off x="1268760" y="3995936"/>
              <a:ext cx="936104" cy="288032"/>
            </a:xfrm>
            <a:prstGeom prst="flowChartAlternateProcess">
              <a:avLst/>
            </a:prstGeom>
            <a:solidFill>
              <a:schemeClr val="bg1"/>
            </a:solidFill>
            <a:ln>
              <a:solidFill>
                <a:schemeClr val="accent5">
                  <a:lumMod val="40000"/>
                  <a:lumOff val="6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220" name="グループ化 219">
              <a:extLst>
                <a:ext uri="{FF2B5EF4-FFF2-40B4-BE49-F238E27FC236}">
                  <a16:creationId xmlns:a16="http://schemas.microsoft.com/office/drawing/2014/main" id="{635FBFF1-0B7B-434C-9815-D149D86F16B1}"/>
                </a:ext>
              </a:extLst>
            </p:cNvPr>
            <p:cNvGrpSpPr/>
            <p:nvPr/>
          </p:nvGrpSpPr>
          <p:grpSpPr>
            <a:xfrm>
              <a:off x="1069164" y="3995936"/>
              <a:ext cx="466415" cy="288032"/>
              <a:chOff x="1069164" y="3995936"/>
              <a:chExt cx="466415" cy="288032"/>
            </a:xfrm>
            <a:effectLst/>
          </p:grpSpPr>
          <p:sp>
            <p:nvSpPr>
              <p:cNvPr id="221" name="フローチャート: 論理積ゲート 220">
                <a:extLst>
                  <a:ext uri="{FF2B5EF4-FFF2-40B4-BE49-F238E27FC236}">
                    <a16:creationId xmlns:a16="http://schemas.microsoft.com/office/drawing/2014/main" id="{74BEA38C-92AC-49E6-BCED-2B696F5277D3}"/>
                  </a:ext>
                </a:extLst>
              </p:cNvPr>
              <p:cNvSpPr/>
              <p:nvPr/>
            </p:nvSpPr>
            <p:spPr>
              <a:xfrm rot="10800000">
                <a:off x="1102828" y="3995936"/>
                <a:ext cx="389116" cy="288032"/>
              </a:xfrm>
              <a:prstGeom prst="flowChartDelay">
                <a:avLst/>
              </a:prstGeom>
              <a:solidFill>
                <a:schemeClr val="accent5">
                  <a:lumMod val="40000"/>
                  <a:lumOff val="60000"/>
                </a:schemeClr>
              </a:solidFill>
              <a:ln>
                <a:solidFill>
                  <a:schemeClr val="accent5">
                    <a:lumMod val="40000"/>
                    <a:lumOff val="6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222" name="正方形/長方形 221">
                <a:extLst>
                  <a:ext uri="{FF2B5EF4-FFF2-40B4-BE49-F238E27FC236}">
                    <a16:creationId xmlns:a16="http://schemas.microsoft.com/office/drawing/2014/main" id="{4BAD6CFE-AC71-4B12-AF9D-706AC2720D06}"/>
                  </a:ext>
                </a:extLst>
              </p:cNvPr>
              <p:cNvSpPr/>
              <p:nvPr/>
            </p:nvSpPr>
            <p:spPr>
              <a:xfrm>
                <a:off x="1069164" y="4053774"/>
                <a:ext cx="466415" cy="159097"/>
              </a:xfrm>
              <a:prstGeom prst="rect">
                <a:avLst/>
              </a:prstGeom>
            </p:spPr>
            <p:txBody>
              <a:bodyPr wrap="none">
                <a:spAutoFit/>
              </a:bodyPr>
              <a:lstStyle/>
              <a:p>
                <a:pPr algn="ctr" eaLnBrk="1" fontAlgn="auto" hangingPunct="1">
                  <a:spcBef>
                    <a:spcPts val="0"/>
                  </a:spcBef>
                  <a:spcAft>
                    <a:spcPts val="0"/>
                  </a:spcAft>
                  <a:defRPr/>
                </a:pPr>
                <a:r>
                  <a:rPr lang="en-US" altLang="ja-JP" sz="800" dirty="0">
                    <a:latin typeface="+mn-ea"/>
                    <a:ea typeface="+mn-ea"/>
                  </a:rPr>
                  <a:t>C</a:t>
                </a:r>
                <a:r>
                  <a:rPr lang="ja-JP" altLang="en-US" sz="800" dirty="0">
                    <a:latin typeface="+mn-ea"/>
                    <a:ea typeface="+mn-ea"/>
                  </a:rPr>
                  <a:t>ランク</a:t>
                </a:r>
              </a:p>
            </p:txBody>
          </p:sp>
        </p:grpSp>
      </p:grpSp>
      <p:grpSp>
        <p:nvGrpSpPr>
          <p:cNvPr id="223" name="グループ化 222">
            <a:extLst>
              <a:ext uri="{FF2B5EF4-FFF2-40B4-BE49-F238E27FC236}">
                <a16:creationId xmlns:a16="http://schemas.microsoft.com/office/drawing/2014/main" id="{098D47A6-742A-438C-A120-9AF48D8BDE4A}"/>
              </a:ext>
            </a:extLst>
          </p:cNvPr>
          <p:cNvGrpSpPr/>
          <p:nvPr/>
        </p:nvGrpSpPr>
        <p:grpSpPr>
          <a:xfrm>
            <a:off x="5423227" y="5183741"/>
            <a:ext cx="1243186" cy="390043"/>
            <a:chOff x="1085678" y="3995936"/>
            <a:chExt cx="1119186" cy="288032"/>
          </a:xfrm>
          <a:effectLst>
            <a:outerShdw blurRad="50800" dist="38100" dir="2700000" algn="tl" rotWithShape="0">
              <a:prstClr val="black">
                <a:alpha val="40000"/>
              </a:prstClr>
            </a:outerShdw>
          </a:effectLst>
        </p:grpSpPr>
        <p:sp>
          <p:nvSpPr>
            <p:cNvPr id="224" name="フローチャート: 代替処理 223">
              <a:extLst>
                <a:ext uri="{FF2B5EF4-FFF2-40B4-BE49-F238E27FC236}">
                  <a16:creationId xmlns:a16="http://schemas.microsoft.com/office/drawing/2014/main" id="{BF55828E-E3D9-450E-93DE-43E069EFFC15}"/>
                </a:ext>
              </a:extLst>
            </p:cNvPr>
            <p:cNvSpPr/>
            <p:nvPr/>
          </p:nvSpPr>
          <p:spPr>
            <a:xfrm>
              <a:off x="1268760" y="3995936"/>
              <a:ext cx="936104" cy="288032"/>
            </a:xfrm>
            <a:prstGeom prst="flowChartAlternateProcess">
              <a:avLst/>
            </a:prstGeom>
            <a:solidFill>
              <a:schemeClr val="bg1"/>
            </a:solidFill>
            <a:ln>
              <a:solidFill>
                <a:schemeClr val="accent5">
                  <a:lumMod val="20000"/>
                  <a:lumOff val="8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225" name="グループ化 224">
              <a:extLst>
                <a:ext uri="{FF2B5EF4-FFF2-40B4-BE49-F238E27FC236}">
                  <a16:creationId xmlns:a16="http://schemas.microsoft.com/office/drawing/2014/main" id="{321DBE02-CD26-4D10-B559-7E5178BC1A3C}"/>
                </a:ext>
              </a:extLst>
            </p:cNvPr>
            <p:cNvGrpSpPr/>
            <p:nvPr/>
          </p:nvGrpSpPr>
          <p:grpSpPr>
            <a:xfrm>
              <a:off x="1085678" y="3995936"/>
              <a:ext cx="474314" cy="288032"/>
              <a:chOff x="1085678" y="3995936"/>
              <a:chExt cx="474314" cy="288032"/>
            </a:xfrm>
            <a:effectLst/>
          </p:grpSpPr>
          <p:sp>
            <p:nvSpPr>
              <p:cNvPr id="226" name="フローチャート: 論理積ゲート 225">
                <a:extLst>
                  <a:ext uri="{FF2B5EF4-FFF2-40B4-BE49-F238E27FC236}">
                    <a16:creationId xmlns:a16="http://schemas.microsoft.com/office/drawing/2014/main" id="{D7A0246D-7AB9-4D9B-8FE2-B7DE7FDF3416}"/>
                  </a:ext>
                </a:extLst>
              </p:cNvPr>
              <p:cNvSpPr/>
              <p:nvPr/>
            </p:nvSpPr>
            <p:spPr>
              <a:xfrm rot="10800000">
                <a:off x="1102828" y="3995936"/>
                <a:ext cx="389116" cy="288032"/>
              </a:xfrm>
              <a:prstGeom prst="flowChartDelay">
                <a:avLst/>
              </a:prstGeom>
              <a:solidFill>
                <a:schemeClr val="accent5">
                  <a:lumMod val="20000"/>
                  <a:lumOff val="80000"/>
                </a:schemeClr>
              </a:solidFill>
              <a:ln>
                <a:solidFill>
                  <a:schemeClr val="accent5">
                    <a:lumMod val="20000"/>
                    <a:lumOff val="8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227" name="正方形/長方形 226">
                <a:extLst>
                  <a:ext uri="{FF2B5EF4-FFF2-40B4-BE49-F238E27FC236}">
                    <a16:creationId xmlns:a16="http://schemas.microsoft.com/office/drawing/2014/main" id="{6411E9C9-C90D-4493-AA15-62BA99137ECC}"/>
                  </a:ext>
                </a:extLst>
              </p:cNvPr>
              <p:cNvSpPr/>
              <p:nvPr/>
            </p:nvSpPr>
            <p:spPr>
              <a:xfrm>
                <a:off x="1085678" y="4053542"/>
                <a:ext cx="474314" cy="159097"/>
              </a:xfrm>
              <a:prstGeom prst="rect">
                <a:avLst/>
              </a:prstGeom>
            </p:spPr>
            <p:txBody>
              <a:bodyPr>
                <a:spAutoFit/>
              </a:bodyPr>
              <a:lstStyle/>
              <a:p>
                <a:pPr algn="ctr" eaLnBrk="1" fontAlgn="auto" hangingPunct="1">
                  <a:spcBef>
                    <a:spcPts val="0"/>
                  </a:spcBef>
                  <a:spcAft>
                    <a:spcPts val="0"/>
                  </a:spcAft>
                  <a:defRPr/>
                </a:pPr>
                <a:r>
                  <a:rPr lang="en-US" altLang="ja-JP" sz="800" dirty="0">
                    <a:latin typeface="+mn-ea"/>
                    <a:ea typeface="+mn-ea"/>
                  </a:rPr>
                  <a:t>D</a:t>
                </a:r>
                <a:r>
                  <a:rPr lang="ja-JP" altLang="en-US" sz="800" dirty="0">
                    <a:latin typeface="+mn-ea"/>
                    <a:ea typeface="+mn-ea"/>
                  </a:rPr>
                  <a:t>ランク</a:t>
                </a:r>
              </a:p>
            </p:txBody>
          </p:sp>
        </p:grpSp>
      </p:grpSp>
      <p:grpSp>
        <p:nvGrpSpPr>
          <p:cNvPr id="228" name="グループ化 227">
            <a:extLst>
              <a:ext uri="{FF2B5EF4-FFF2-40B4-BE49-F238E27FC236}">
                <a16:creationId xmlns:a16="http://schemas.microsoft.com/office/drawing/2014/main" id="{B1AD1414-C72D-4CB7-8532-A32D40B2D8ED}"/>
              </a:ext>
            </a:extLst>
          </p:cNvPr>
          <p:cNvGrpSpPr/>
          <p:nvPr/>
        </p:nvGrpSpPr>
        <p:grpSpPr>
          <a:xfrm>
            <a:off x="1497434" y="5720642"/>
            <a:ext cx="1255120" cy="390043"/>
            <a:chOff x="1074934" y="3995936"/>
            <a:chExt cx="1129930" cy="288032"/>
          </a:xfrm>
          <a:effectLst>
            <a:outerShdw blurRad="50800" dist="38100" dir="2700000" algn="tl" rotWithShape="0">
              <a:prstClr val="black">
                <a:alpha val="40000"/>
              </a:prstClr>
            </a:outerShdw>
          </a:effectLst>
        </p:grpSpPr>
        <p:sp>
          <p:nvSpPr>
            <p:cNvPr id="229" name="フローチャート: 代替処理 228">
              <a:extLst>
                <a:ext uri="{FF2B5EF4-FFF2-40B4-BE49-F238E27FC236}">
                  <a16:creationId xmlns:a16="http://schemas.microsoft.com/office/drawing/2014/main" id="{21B9BA69-E6BE-4BA8-B2FF-BC83626BCDA4}"/>
                </a:ext>
              </a:extLst>
            </p:cNvPr>
            <p:cNvSpPr/>
            <p:nvPr/>
          </p:nvSpPr>
          <p:spPr>
            <a:xfrm>
              <a:off x="1268760" y="3995936"/>
              <a:ext cx="936104" cy="288032"/>
            </a:xfrm>
            <a:prstGeom prst="flowChartAlternateProcess">
              <a:avLst/>
            </a:prstGeom>
            <a:solidFill>
              <a:schemeClr val="bg1"/>
            </a:solidFill>
            <a:ln>
              <a:solidFill>
                <a:srgbClr val="6BBBC3"/>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230" name="グループ化 229">
              <a:extLst>
                <a:ext uri="{FF2B5EF4-FFF2-40B4-BE49-F238E27FC236}">
                  <a16:creationId xmlns:a16="http://schemas.microsoft.com/office/drawing/2014/main" id="{703305B4-6E7B-45C1-B7F4-5A69942138A3}"/>
                </a:ext>
              </a:extLst>
            </p:cNvPr>
            <p:cNvGrpSpPr/>
            <p:nvPr/>
          </p:nvGrpSpPr>
          <p:grpSpPr>
            <a:xfrm>
              <a:off x="1074934" y="3995936"/>
              <a:ext cx="454870" cy="288032"/>
              <a:chOff x="1074934" y="3995936"/>
              <a:chExt cx="454870" cy="288032"/>
            </a:xfrm>
            <a:effectLst/>
          </p:grpSpPr>
          <p:sp>
            <p:nvSpPr>
              <p:cNvPr id="231" name="フローチャート: 論理積ゲート 230">
                <a:extLst>
                  <a:ext uri="{FF2B5EF4-FFF2-40B4-BE49-F238E27FC236}">
                    <a16:creationId xmlns:a16="http://schemas.microsoft.com/office/drawing/2014/main" id="{A0D27DD3-D19C-4ECF-BF5E-43D60DA5D3CC}"/>
                  </a:ext>
                </a:extLst>
              </p:cNvPr>
              <p:cNvSpPr/>
              <p:nvPr/>
            </p:nvSpPr>
            <p:spPr>
              <a:xfrm rot="10800000">
                <a:off x="1102828" y="3995936"/>
                <a:ext cx="389116" cy="288032"/>
              </a:xfrm>
              <a:prstGeom prst="flowChartDelay">
                <a:avLst/>
              </a:prstGeom>
              <a:solidFill>
                <a:srgbClr val="6BBBC3"/>
              </a:solidFill>
              <a:ln>
                <a:solidFill>
                  <a:srgbClr val="6BBBC3"/>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232" name="正方形/長方形 231">
                <a:extLst>
                  <a:ext uri="{FF2B5EF4-FFF2-40B4-BE49-F238E27FC236}">
                    <a16:creationId xmlns:a16="http://schemas.microsoft.com/office/drawing/2014/main" id="{1017F459-FC56-43D4-9186-9D5FFC73B73B}"/>
                  </a:ext>
                </a:extLst>
              </p:cNvPr>
              <p:cNvSpPr/>
              <p:nvPr/>
            </p:nvSpPr>
            <p:spPr>
              <a:xfrm>
                <a:off x="1074934" y="4053774"/>
                <a:ext cx="454870" cy="159097"/>
              </a:xfrm>
              <a:prstGeom prst="rect">
                <a:avLst/>
              </a:prstGeom>
            </p:spPr>
            <p:txBody>
              <a:bodyPr wrap="none">
                <a:spAutoFit/>
              </a:bodyPr>
              <a:lstStyle/>
              <a:p>
                <a:pPr algn="ctr" eaLnBrk="1" fontAlgn="auto" hangingPunct="1">
                  <a:spcBef>
                    <a:spcPts val="0"/>
                  </a:spcBef>
                  <a:spcAft>
                    <a:spcPts val="0"/>
                  </a:spcAft>
                  <a:defRPr/>
                </a:pPr>
                <a:r>
                  <a:rPr lang="en-US" altLang="ja-JP" sz="800" dirty="0">
                    <a:latin typeface="+mn-ea"/>
                    <a:ea typeface="+mn-ea"/>
                  </a:rPr>
                  <a:t>A</a:t>
                </a:r>
                <a:r>
                  <a:rPr lang="ja-JP" altLang="en-US" sz="800" dirty="0">
                    <a:latin typeface="+mn-ea"/>
                    <a:ea typeface="+mn-ea"/>
                  </a:rPr>
                  <a:t>ランク</a:t>
                </a:r>
              </a:p>
            </p:txBody>
          </p:sp>
        </p:grpSp>
      </p:grpSp>
      <p:grpSp>
        <p:nvGrpSpPr>
          <p:cNvPr id="233" name="グループ化 232">
            <a:extLst>
              <a:ext uri="{FF2B5EF4-FFF2-40B4-BE49-F238E27FC236}">
                <a16:creationId xmlns:a16="http://schemas.microsoft.com/office/drawing/2014/main" id="{B22E2A55-172C-48BB-935E-09520E81E8A7}"/>
              </a:ext>
            </a:extLst>
          </p:cNvPr>
          <p:cNvGrpSpPr/>
          <p:nvPr/>
        </p:nvGrpSpPr>
        <p:grpSpPr>
          <a:xfrm>
            <a:off x="2770588" y="5709155"/>
            <a:ext cx="1296145" cy="390043"/>
            <a:chOff x="1038001" y="3995936"/>
            <a:chExt cx="1166863" cy="288032"/>
          </a:xfrm>
          <a:effectLst>
            <a:outerShdw blurRad="50800" dist="38100" dir="2700000" algn="tl" rotWithShape="0">
              <a:prstClr val="black">
                <a:alpha val="40000"/>
              </a:prstClr>
            </a:outerShdw>
          </a:effectLst>
        </p:grpSpPr>
        <p:sp>
          <p:nvSpPr>
            <p:cNvPr id="234" name="フローチャート: 代替処理 233">
              <a:extLst>
                <a:ext uri="{FF2B5EF4-FFF2-40B4-BE49-F238E27FC236}">
                  <a16:creationId xmlns:a16="http://schemas.microsoft.com/office/drawing/2014/main" id="{C5CCDAC9-BA52-4748-B74B-3908D1952C3B}"/>
                </a:ext>
              </a:extLst>
            </p:cNvPr>
            <p:cNvSpPr/>
            <p:nvPr/>
          </p:nvSpPr>
          <p:spPr>
            <a:xfrm>
              <a:off x="1268760" y="3995936"/>
              <a:ext cx="936104" cy="288032"/>
            </a:xfrm>
            <a:prstGeom prst="flowChartAlternateProcess">
              <a:avLst/>
            </a:prstGeom>
            <a:solidFill>
              <a:schemeClr val="bg1"/>
            </a:solidFill>
            <a:ln>
              <a:solidFill>
                <a:schemeClr val="accent5">
                  <a:lumMod val="60000"/>
                  <a:lumOff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235" name="グループ化 234">
              <a:extLst>
                <a:ext uri="{FF2B5EF4-FFF2-40B4-BE49-F238E27FC236}">
                  <a16:creationId xmlns:a16="http://schemas.microsoft.com/office/drawing/2014/main" id="{CF3D6D52-411D-46EA-9B45-B0146DA8953E}"/>
                </a:ext>
              </a:extLst>
            </p:cNvPr>
            <p:cNvGrpSpPr/>
            <p:nvPr/>
          </p:nvGrpSpPr>
          <p:grpSpPr>
            <a:xfrm>
              <a:off x="1038001" y="3995936"/>
              <a:ext cx="491463" cy="288032"/>
              <a:chOff x="1038001" y="3995936"/>
              <a:chExt cx="491463" cy="288032"/>
            </a:xfrm>
            <a:effectLst/>
          </p:grpSpPr>
          <p:sp>
            <p:nvSpPr>
              <p:cNvPr id="236" name="フローチャート: 論理積ゲート 235">
                <a:extLst>
                  <a:ext uri="{FF2B5EF4-FFF2-40B4-BE49-F238E27FC236}">
                    <a16:creationId xmlns:a16="http://schemas.microsoft.com/office/drawing/2014/main" id="{5D3342A8-C2E2-45C2-8B92-F29B5B46509C}"/>
                  </a:ext>
                </a:extLst>
              </p:cNvPr>
              <p:cNvSpPr/>
              <p:nvPr/>
            </p:nvSpPr>
            <p:spPr>
              <a:xfrm rot="10800000">
                <a:off x="1089175" y="3995936"/>
                <a:ext cx="389116" cy="288032"/>
              </a:xfrm>
              <a:prstGeom prst="flowChartDelay">
                <a:avLst/>
              </a:prstGeom>
              <a:solidFill>
                <a:schemeClr val="accent5">
                  <a:lumMod val="60000"/>
                  <a:lumOff val="40000"/>
                </a:schemeClr>
              </a:solidFill>
              <a:ln>
                <a:solidFill>
                  <a:schemeClr val="accent5">
                    <a:lumMod val="60000"/>
                    <a:lumOff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237" name="正方形/長方形 236">
                <a:extLst>
                  <a:ext uri="{FF2B5EF4-FFF2-40B4-BE49-F238E27FC236}">
                    <a16:creationId xmlns:a16="http://schemas.microsoft.com/office/drawing/2014/main" id="{AAF03AA6-7ABE-447D-B6EF-4DE43396E8F2}"/>
                  </a:ext>
                </a:extLst>
              </p:cNvPr>
              <p:cNvSpPr/>
              <p:nvPr/>
            </p:nvSpPr>
            <p:spPr>
              <a:xfrm>
                <a:off x="1038001" y="4053774"/>
                <a:ext cx="491463" cy="159097"/>
              </a:xfrm>
              <a:prstGeom prst="rect">
                <a:avLst/>
              </a:prstGeom>
            </p:spPr>
            <p:txBody>
              <a:bodyPr>
                <a:spAutoFit/>
              </a:bodyPr>
              <a:lstStyle/>
              <a:p>
                <a:pPr algn="ctr" eaLnBrk="1" fontAlgn="auto" hangingPunct="1">
                  <a:spcBef>
                    <a:spcPts val="0"/>
                  </a:spcBef>
                  <a:spcAft>
                    <a:spcPts val="0"/>
                  </a:spcAft>
                  <a:defRPr/>
                </a:pPr>
                <a:r>
                  <a:rPr lang="en-US" altLang="ja-JP" sz="800" dirty="0">
                    <a:latin typeface="+mn-ea"/>
                    <a:ea typeface="+mn-ea"/>
                  </a:rPr>
                  <a:t>B</a:t>
                </a:r>
                <a:r>
                  <a:rPr lang="ja-JP" altLang="en-US" sz="800" dirty="0">
                    <a:latin typeface="+mn-ea"/>
                    <a:ea typeface="+mn-ea"/>
                  </a:rPr>
                  <a:t>ランク</a:t>
                </a:r>
              </a:p>
            </p:txBody>
          </p:sp>
        </p:grpSp>
      </p:grpSp>
      <p:grpSp>
        <p:nvGrpSpPr>
          <p:cNvPr id="238" name="グループ化 237">
            <a:extLst>
              <a:ext uri="{FF2B5EF4-FFF2-40B4-BE49-F238E27FC236}">
                <a16:creationId xmlns:a16="http://schemas.microsoft.com/office/drawing/2014/main" id="{9F9576D3-9FA0-48A6-BF5E-2172F45B3871}"/>
              </a:ext>
            </a:extLst>
          </p:cNvPr>
          <p:cNvGrpSpPr/>
          <p:nvPr/>
        </p:nvGrpSpPr>
        <p:grpSpPr>
          <a:xfrm>
            <a:off x="4098444" y="5709155"/>
            <a:ext cx="1261531" cy="390043"/>
            <a:chOff x="1069164" y="3995936"/>
            <a:chExt cx="1135700" cy="288032"/>
          </a:xfrm>
          <a:effectLst>
            <a:outerShdw blurRad="50800" dist="38100" dir="2700000" algn="tl" rotWithShape="0">
              <a:prstClr val="black">
                <a:alpha val="40000"/>
              </a:prstClr>
            </a:outerShdw>
          </a:effectLst>
        </p:grpSpPr>
        <p:sp>
          <p:nvSpPr>
            <p:cNvPr id="239" name="フローチャート: 代替処理 238">
              <a:extLst>
                <a:ext uri="{FF2B5EF4-FFF2-40B4-BE49-F238E27FC236}">
                  <a16:creationId xmlns:a16="http://schemas.microsoft.com/office/drawing/2014/main" id="{431AAD21-F99C-4B01-8D26-4ACA4B2800AB}"/>
                </a:ext>
              </a:extLst>
            </p:cNvPr>
            <p:cNvSpPr/>
            <p:nvPr/>
          </p:nvSpPr>
          <p:spPr>
            <a:xfrm>
              <a:off x="1268760" y="3995936"/>
              <a:ext cx="936104" cy="288032"/>
            </a:xfrm>
            <a:prstGeom prst="flowChartAlternateProcess">
              <a:avLst/>
            </a:prstGeom>
            <a:solidFill>
              <a:schemeClr val="bg1"/>
            </a:solidFill>
            <a:ln>
              <a:solidFill>
                <a:schemeClr val="accent5">
                  <a:lumMod val="40000"/>
                  <a:lumOff val="6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240" name="グループ化 239">
              <a:extLst>
                <a:ext uri="{FF2B5EF4-FFF2-40B4-BE49-F238E27FC236}">
                  <a16:creationId xmlns:a16="http://schemas.microsoft.com/office/drawing/2014/main" id="{D207340F-1419-48D6-8EB5-563327BD82F3}"/>
                </a:ext>
              </a:extLst>
            </p:cNvPr>
            <p:cNvGrpSpPr/>
            <p:nvPr/>
          </p:nvGrpSpPr>
          <p:grpSpPr>
            <a:xfrm>
              <a:off x="1069164" y="3995936"/>
              <a:ext cx="466415" cy="288032"/>
              <a:chOff x="1069164" y="3995936"/>
              <a:chExt cx="466415" cy="288032"/>
            </a:xfrm>
            <a:effectLst/>
          </p:grpSpPr>
          <p:sp>
            <p:nvSpPr>
              <p:cNvPr id="241" name="フローチャート: 論理積ゲート 240">
                <a:extLst>
                  <a:ext uri="{FF2B5EF4-FFF2-40B4-BE49-F238E27FC236}">
                    <a16:creationId xmlns:a16="http://schemas.microsoft.com/office/drawing/2014/main" id="{7F8D2A17-235C-46B1-9416-DAC08F908498}"/>
                  </a:ext>
                </a:extLst>
              </p:cNvPr>
              <p:cNvSpPr/>
              <p:nvPr/>
            </p:nvSpPr>
            <p:spPr>
              <a:xfrm rot="10800000">
                <a:off x="1102828" y="3995936"/>
                <a:ext cx="389116" cy="288032"/>
              </a:xfrm>
              <a:prstGeom prst="flowChartDelay">
                <a:avLst/>
              </a:prstGeom>
              <a:solidFill>
                <a:schemeClr val="accent5">
                  <a:lumMod val="40000"/>
                  <a:lumOff val="60000"/>
                </a:schemeClr>
              </a:solidFill>
              <a:ln>
                <a:solidFill>
                  <a:schemeClr val="accent5">
                    <a:lumMod val="40000"/>
                    <a:lumOff val="6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242" name="正方形/長方形 241">
                <a:extLst>
                  <a:ext uri="{FF2B5EF4-FFF2-40B4-BE49-F238E27FC236}">
                    <a16:creationId xmlns:a16="http://schemas.microsoft.com/office/drawing/2014/main" id="{F2D04A9A-045C-4FCC-B5FA-C188DADA5837}"/>
                  </a:ext>
                </a:extLst>
              </p:cNvPr>
              <p:cNvSpPr/>
              <p:nvPr/>
            </p:nvSpPr>
            <p:spPr>
              <a:xfrm>
                <a:off x="1069164" y="4053774"/>
                <a:ext cx="466415" cy="159097"/>
              </a:xfrm>
              <a:prstGeom prst="rect">
                <a:avLst/>
              </a:prstGeom>
            </p:spPr>
            <p:txBody>
              <a:bodyPr wrap="none">
                <a:spAutoFit/>
              </a:bodyPr>
              <a:lstStyle/>
              <a:p>
                <a:pPr algn="ctr" eaLnBrk="1" fontAlgn="auto" hangingPunct="1">
                  <a:spcBef>
                    <a:spcPts val="0"/>
                  </a:spcBef>
                  <a:spcAft>
                    <a:spcPts val="0"/>
                  </a:spcAft>
                  <a:defRPr/>
                </a:pPr>
                <a:r>
                  <a:rPr lang="en-US" altLang="ja-JP" sz="800" dirty="0">
                    <a:latin typeface="+mn-ea"/>
                    <a:ea typeface="+mn-ea"/>
                  </a:rPr>
                  <a:t>C</a:t>
                </a:r>
                <a:r>
                  <a:rPr lang="ja-JP" altLang="en-US" sz="800" dirty="0">
                    <a:latin typeface="+mn-ea"/>
                    <a:ea typeface="+mn-ea"/>
                  </a:rPr>
                  <a:t>ランク</a:t>
                </a:r>
              </a:p>
            </p:txBody>
          </p:sp>
        </p:grpSp>
      </p:grpSp>
      <p:grpSp>
        <p:nvGrpSpPr>
          <p:cNvPr id="243" name="グループ化 242">
            <a:extLst>
              <a:ext uri="{FF2B5EF4-FFF2-40B4-BE49-F238E27FC236}">
                <a16:creationId xmlns:a16="http://schemas.microsoft.com/office/drawing/2014/main" id="{0AB2E261-E0EB-44A0-BB9D-17FD0032268C}"/>
              </a:ext>
            </a:extLst>
          </p:cNvPr>
          <p:cNvGrpSpPr/>
          <p:nvPr/>
        </p:nvGrpSpPr>
        <p:grpSpPr>
          <a:xfrm>
            <a:off x="5423227" y="5709155"/>
            <a:ext cx="1243186" cy="390043"/>
            <a:chOff x="1085678" y="3995936"/>
            <a:chExt cx="1119186" cy="288032"/>
          </a:xfrm>
          <a:effectLst>
            <a:outerShdw blurRad="50800" dist="38100" dir="2700000" algn="tl" rotWithShape="0">
              <a:prstClr val="black">
                <a:alpha val="40000"/>
              </a:prstClr>
            </a:outerShdw>
          </a:effectLst>
        </p:grpSpPr>
        <p:sp>
          <p:nvSpPr>
            <p:cNvPr id="244" name="フローチャート: 代替処理 243">
              <a:extLst>
                <a:ext uri="{FF2B5EF4-FFF2-40B4-BE49-F238E27FC236}">
                  <a16:creationId xmlns:a16="http://schemas.microsoft.com/office/drawing/2014/main" id="{001412BE-1456-4B37-A062-52DF8B3027EB}"/>
                </a:ext>
              </a:extLst>
            </p:cNvPr>
            <p:cNvSpPr/>
            <p:nvPr/>
          </p:nvSpPr>
          <p:spPr>
            <a:xfrm>
              <a:off x="1268760" y="3995936"/>
              <a:ext cx="936104" cy="288032"/>
            </a:xfrm>
            <a:prstGeom prst="flowChartAlternateProcess">
              <a:avLst/>
            </a:prstGeom>
            <a:solidFill>
              <a:schemeClr val="bg1"/>
            </a:solidFill>
            <a:ln>
              <a:solidFill>
                <a:schemeClr val="accent5">
                  <a:lumMod val="20000"/>
                  <a:lumOff val="8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245" name="グループ化 244">
              <a:extLst>
                <a:ext uri="{FF2B5EF4-FFF2-40B4-BE49-F238E27FC236}">
                  <a16:creationId xmlns:a16="http://schemas.microsoft.com/office/drawing/2014/main" id="{81A8FD91-9E9F-43CC-8373-E38C3EEA0065}"/>
                </a:ext>
              </a:extLst>
            </p:cNvPr>
            <p:cNvGrpSpPr/>
            <p:nvPr/>
          </p:nvGrpSpPr>
          <p:grpSpPr>
            <a:xfrm>
              <a:off x="1085678" y="3995936"/>
              <a:ext cx="474314" cy="288032"/>
              <a:chOff x="1085678" y="3995936"/>
              <a:chExt cx="474314" cy="288032"/>
            </a:xfrm>
            <a:effectLst/>
          </p:grpSpPr>
          <p:sp>
            <p:nvSpPr>
              <p:cNvPr id="246" name="フローチャート: 論理積ゲート 245">
                <a:extLst>
                  <a:ext uri="{FF2B5EF4-FFF2-40B4-BE49-F238E27FC236}">
                    <a16:creationId xmlns:a16="http://schemas.microsoft.com/office/drawing/2014/main" id="{5EE0E68B-B70A-40B8-8CF3-08934F9BD916}"/>
                  </a:ext>
                </a:extLst>
              </p:cNvPr>
              <p:cNvSpPr/>
              <p:nvPr/>
            </p:nvSpPr>
            <p:spPr>
              <a:xfrm rot="10800000">
                <a:off x="1102828" y="3995936"/>
                <a:ext cx="389116" cy="288032"/>
              </a:xfrm>
              <a:prstGeom prst="flowChartDelay">
                <a:avLst/>
              </a:prstGeom>
              <a:solidFill>
                <a:schemeClr val="accent5">
                  <a:lumMod val="20000"/>
                  <a:lumOff val="80000"/>
                </a:schemeClr>
              </a:solidFill>
              <a:ln>
                <a:solidFill>
                  <a:schemeClr val="accent5">
                    <a:lumMod val="20000"/>
                    <a:lumOff val="8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247" name="正方形/長方形 246">
                <a:extLst>
                  <a:ext uri="{FF2B5EF4-FFF2-40B4-BE49-F238E27FC236}">
                    <a16:creationId xmlns:a16="http://schemas.microsoft.com/office/drawing/2014/main" id="{33B387A8-0B6F-4A01-AB20-4EBD566FF9A7}"/>
                  </a:ext>
                </a:extLst>
              </p:cNvPr>
              <p:cNvSpPr/>
              <p:nvPr/>
            </p:nvSpPr>
            <p:spPr>
              <a:xfrm>
                <a:off x="1085678" y="4053542"/>
                <a:ext cx="474314" cy="159097"/>
              </a:xfrm>
              <a:prstGeom prst="rect">
                <a:avLst/>
              </a:prstGeom>
            </p:spPr>
            <p:txBody>
              <a:bodyPr>
                <a:spAutoFit/>
              </a:bodyPr>
              <a:lstStyle/>
              <a:p>
                <a:pPr algn="ctr" eaLnBrk="1" fontAlgn="auto" hangingPunct="1">
                  <a:spcBef>
                    <a:spcPts val="0"/>
                  </a:spcBef>
                  <a:spcAft>
                    <a:spcPts val="0"/>
                  </a:spcAft>
                  <a:defRPr/>
                </a:pPr>
                <a:r>
                  <a:rPr lang="en-US" altLang="ja-JP" sz="800" dirty="0">
                    <a:latin typeface="+mn-ea"/>
                    <a:ea typeface="+mn-ea"/>
                  </a:rPr>
                  <a:t>D</a:t>
                </a:r>
                <a:r>
                  <a:rPr lang="ja-JP" altLang="en-US" sz="800" dirty="0">
                    <a:latin typeface="+mn-ea"/>
                    <a:ea typeface="+mn-ea"/>
                  </a:rPr>
                  <a:t>ランク</a:t>
                </a:r>
              </a:p>
            </p:txBody>
          </p:sp>
        </p:grpSp>
      </p:grpSp>
      <p:grpSp>
        <p:nvGrpSpPr>
          <p:cNvPr id="248" name="グループ化 247">
            <a:extLst>
              <a:ext uri="{FF2B5EF4-FFF2-40B4-BE49-F238E27FC236}">
                <a16:creationId xmlns:a16="http://schemas.microsoft.com/office/drawing/2014/main" id="{822F8C46-3D83-420C-8957-C9C0522D0091}"/>
              </a:ext>
            </a:extLst>
          </p:cNvPr>
          <p:cNvGrpSpPr/>
          <p:nvPr/>
        </p:nvGrpSpPr>
        <p:grpSpPr>
          <a:xfrm>
            <a:off x="1497434" y="6246056"/>
            <a:ext cx="1255120" cy="390043"/>
            <a:chOff x="1074934" y="3995936"/>
            <a:chExt cx="1129930" cy="288032"/>
          </a:xfrm>
          <a:effectLst>
            <a:outerShdw blurRad="50800" dist="38100" dir="2700000" algn="tl" rotWithShape="0">
              <a:prstClr val="black">
                <a:alpha val="40000"/>
              </a:prstClr>
            </a:outerShdw>
          </a:effectLst>
        </p:grpSpPr>
        <p:sp>
          <p:nvSpPr>
            <p:cNvPr id="249" name="フローチャート: 代替処理 248">
              <a:extLst>
                <a:ext uri="{FF2B5EF4-FFF2-40B4-BE49-F238E27FC236}">
                  <a16:creationId xmlns:a16="http://schemas.microsoft.com/office/drawing/2014/main" id="{D0625533-7BA4-420C-BD7C-A0F0156C4BD8}"/>
                </a:ext>
              </a:extLst>
            </p:cNvPr>
            <p:cNvSpPr/>
            <p:nvPr/>
          </p:nvSpPr>
          <p:spPr>
            <a:xfrm>
              <a:off x="1268760" y="3995936"/>
              <a:ext cx="936104" cy="288032"/>
            </a:xfrm>
            <a:prstGeom prst="flowChartAlternateProcess">
              <a:avLst/>
            </a:prstGeom>
            <a:solidFill>
              <a:schemeClr val="bg1"/>
            </a:solidFill>
            <a:ln>
              <a:solidFill>
                <a:srgbClr val="6BBBC3"/>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250" name="グループ化 249">
              <a:extLst>
                <a:ext uri="{FF2B5EF4-FFF2-40B4-BE49-F238E27FC236}">
                  <a16:creationId xmlns:a16="http://schemas.microsoft.com/office/drawing/2014/main" id="{CA54F6E4-2A91-4E15-835F-3D52E88571C7}"/>
                </a:ext>
              </a:extLst>
            </p:cNvPr>
            <p:cNvGrpSpPr/>
            <p:nvPr/>
          </p:nvGrpSpPr>
          <p:grpSpPr>
            <a:xfrm>
              <a:off x="1074934" y="3995936"/>
              <a:ext cx="454870" cy="288032"/>
              <a:chOff x="1074934" y="3995936"/>
              <a:chExt cx="454870" cy="288032"/>
            </a:xfrm>
            <a:effectLst/>
          </p:grpSpPr>
          <p:sp>
            <p:nvSpPr>
              <p:cNvPr id="251" name="フローチャート: 論理積ゲート 250">
                <a:extLst>
                  <a:ext uri="{FF2B5EF4-FFF2-40B4-BE49-F238E27FC236}">
                    <a16:creationId xmlns:a16="http://schemas.microsoft.com/office/drawing/2014/main" id="{D27E6D1F-678B-4051-8EEA-066CBCA034FA}"/>
                  </a:ext>
                </a:extLst>
              </p:cNvPr>
              <p:cNvSpPr/>
              <p:nvPr/>
            </p:nvSpPr>
            <p:spPr>
              <a:xfrm rot="10800000">
                <a:off x="1102828" y="3995936"/>
                <a:ext cx="389116" cy="288032"/>
              </a:xfrm>
              <a:prstGeom prst="flowChartDelay">
                <a:avLst/>
              </a:prstGeom>
              <a:solidFill>
                <a:srgbClr val="6BBBC3"/>
              </a:solidFill>
              <a:ln>
                <a:solidFill>
                  <a:srgbClr val="6BBBC3"/>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252" name="正方形/長方形 251">
                <a:extLst>
                  <a:ext uri="{FF2B5EF4-FFF2-40B4-BE49-F238E27FC236}">
                    <a16:creationId xmlns:a16="http://schemas.microsoft.com/office/drawing/2014/main" id="{F1DFE830-F117-4E09-B4E4-577E6B9D4CB5}"/>
                  </a:ext>
                </a:extLst>
              </p:cNvPr>
              <p:cNvSpPr/>
              <p:nvPr/>
            </p:nvSpPr>
            <p:spPr>
              <a:xfrm>
                <a:off x="1074934" y="4053774"/>
                <a:ext cx="454870" cy="159097"/>
              </a:xfrm>
              <a:prstGeom prst="rect">
                <a:avLst/>
              </a:prstGeom>
            </p:spPr>
            <p:txBody>
              <a:bodyPr wrap="none">
                <a:spAutoFit/>
              </a:bodyPr>
              <a:lstStyle/>
              <a:p>
                <a:pPr algn="ctr" eaLnBrk="1" fontAlgn="auto" hangingPunct="1">
                  <a:spcBef>
                    <a:spcPts val="0"/>
                  </a:spcBef>
                  <a:spcAft>
                    <a:spcPts val="0"/>
                  </a:spcAft>
                  <a:defRPr/>
                </a:pPr>
                <a:r>
                  <a:rPr lang="en-US" altLang="ja-JP" sz="800" dirty="0">
                    <a:latin typeface="+mn-ea"/>
                    <a:ea typeface="+mn-ea"/>
                  </a:rPr>
                  <a:t>A</a:t>
                </a:r>
                <a:r>
                  <a:rPr lang="ja-JP" altLang="en-US" sz="800" dirty="0">
                    <a:latin typeface="+mn-ea"/>
                    <a:ea typeface="+mn-ea"/>
                  </a:rPr>
                  <a:t>ランク</a:t>
                </a:r>
              </a:p>
            </p:txBody>
          </p:sp>
        </p:grpSp>
      </p:grpSp>
      <p:grpSp>
        <p:nvGrpSpPr>
          <p:cNvPr id="253" name="グループ化 252">
            <a:extLst>
              <a:ext uri="{FF2B5EF4-FFF2-40B4-BE49-F238E27FC236}">
                <a16:creationId xmlns:a16="http://schemas.microsoft.com/office/drawing/2014/main" id="{27158C0D-9F41-4B19-A41D-2C8479C6D052}"/>
              </a:ext>
            </a:extLst>
          </p:cNvPr>
          <p:cNvGrpSpPr/>
          <p:nvPr/>
        </p:nvGrpSpPr>
        <p:grpSpPr>
          <a:xfrm>
            <a:off x="2770588" y="6234568"/>
            <a:ext cx="1296145" cy="390043"/>
            <a:chOff x="1038001" y="3995936"/>
            <a:chExt cx="1166863" cy="288032"/>
          </a:xfrm>
          <a:effectLst>
            <a:outerShdw blurRad="50800" dist="38100" dir="2700000" algn="tl" rotWithShape="0">
              <a:prstClr val="black">
                <a:alpha val="40000"/>
              </a:prstClr>
            </a:outerShdw>
          </a:effectLst>
        </p:grpSpPr>
        <p:sp>
          <p:nvSpPr>
            <p:cNvPr id="254" name="フローチャート: 代替処理 253">
              <a:extLst>
                <a:ext uri="{FF2B5EF4-FFF2-40B4-BE49-F238E27FC236}">
                  <a16:creationId xmlns:a16="http://schemas.microsoft.com/office/drawing/2014/main" id="{801DCC62-934B-48D4-8285-72CA12C9B3CE}"/>
                </a:ext>
              </a:extLst>
            </p:cNvPr>
            <p:cNvSpPr/>
            <p:nvPr/>
          </p:nvSpPr>
          <p:spPr>
            <a:xfrm>
              <a:off x="1268760" y="3995936"/>
              <a:ext cx="936104" cy="288032"/>
            </a:xfrm>
            <a:prstGeom prst="flowChartAlternateProcess">
              <a:avLst/>
            </a:prstGeom>
            <a:solidFill>
              <a:schemeClr val="bg1"/>
            </a:solidFill>
            <a:ln>
              <a:solidFill>
                <a:schemeClr val="accent5">
                  <a:lumMod val="60000"/>
                  <a:lumOff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255" name="グループ化 254">
              <a:extLst>
                <a:ext uri="{FF2B5EF4-FFF2-40B4-BE49-F238E27FC236}">
                  <a16:creationId xmlns:a16="http://schemas.microsoft.com/office/drawing/2014/main" id="{F3C3800B-9C2E-4947-9181-16DEE5C9EA71}"/>
                </a:ext>
              </a:extLst>
            </p:cNvPr>
            <p:cNvGrpSpPr/>
            <p:nvPr/>
          </p:nvGrpSpPr>
          <p:grpSpPr>
            <a:xfrm>
              <a:off x="1038001" y="3995936"/>
              <a:ext cx="491463" cy="288032"/>
              <a:chOff x="1038001" y="3995936"/>
              <a:chExt cx="491463" cy="288032"/>
            </a:xfrm>
            <a:effectLst/>
          </p:grpSpPr>
          <p:sp>
            <p:nvSpPr>
              <p:cNvPr id="256" name="フローチャート: 論理積ゲート 255">
                <a:extLst>
                  <a:ext uri="{FF2B5EF4-FFF2-40B4-BE49-F238E27FC236}">
                    <a16:creationId xmlns:a16="http://schemas.microsoft.com/office/drawing/2014/main" id="{424185F7-C951-4CB0-BEA0-7AFA585C9F34}"/>
                  </a:ext>
                </a:extLst>
              </p:cNvPr>
              <p:cNvSpPr/>
              <p:nvPr/>
            </p:nvSpPr>
            <p:spPr>
              <a:xfrm rot="10800000">
                <a:off x="1089175" y="3995936"/>
                <a:ext cx="389116" cy="288032"/>
              </a:xfrm>
              <a:prstGeom prst="flowChartDelay">
                <a:avLst/>
              </a:prstGeom>
              <a:solidFill>
                <a:schemeClr val="accent5">
                  <a:lumMod val="60000"/>
                  <a:lumOff val="40000"/>
                </a:schemeClr>
              </a:solidFill>
              <a:ln>
                <a:solidFill>
                  <a:schemeClr val="accent5">
                    <a:lumMod val="60000"/>
                    <a:lumOff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257" name="正方形/長方形 256">
                <a:extLst>
                  <a:ext uri="{FF2B5EF4-FFF2-40B4-BE49-F238E27FC236}">
                    <a16:creationId xmlns:a16="http://schemas.microsoft.com/office/drawing/2014/main" id="{75C2D340-E3B0-479A-B229-2E5836FB9E51}"/>
                  </a:ext>
                </a:extLst>
              </p:cNvPr>
              <p:cNvSpPr/>
              <p:nvPr/>
            </p:nvSpPr>
            <p:spPr>
              <a:xfrm>
                <a:off x="1038001" y="4053774"/>
                <a:ext cx="491463" cy="159097"/>
              </a:xfrm>
              <a:prstGeom prst="rect">
                <a:avLst/>
              </a:prstGeom>
            </p:spPr>
            <p:txBody>
              <a:bodyPr>
                <a:spAutoFit/>
              </a:bodyPr>
              <a:lstStyle/>
              <a:p>
                <a:pPr algn="ctr" eaLnBrk="1" fontAlgn="auto" hangingPunct="1">
                  <a:spcBef>
                    <a:spcPts val="0"/>
                  </a:spcBef>
                  <a:spcAft>
                    <a:spcPts val="0"/>
                  </a:spcAft>
                  <a:defRPr/>
                </a:pPr>
                <a:r>
                  <a:rPr lang="en-US" altLang="ja-JP" sz="800" dirty="0">
                    <a:latin typeface="+mn-ea"/>
                    <a:ea typeface="+mn-ea"/>
                  </a:rPr>
                  <a:t>B</a:t>
                </a:r>
                <a:r>
                  <a:rPr lang="ja-JP" altLang="en-US" sz="800" dirty="0">
                    <a:latin typeface="+mn-ea"/>
                    <a:ea typeface="+mn-ea"/>
                  </a:rPr>
                  <a:t>ランク</a:t>
                </a:r>
              </a:p>
            </p:txBody>
          </p:sp>
        </p:grpSp>
      </p:grpSp>
      <p:grpSp>
        <p:nvGrpSpPr>
          <p:cNvPr id="258" name="グループ化 257">
            <a:extLst>
              <a:ext uri="{FF2B5EF4-FFF2-40B4-BE49-F238E27FC236}">
                <a16:creationId xmlns:a16="http://schemas.microsoft.com/office/drawing/2014/main" id="{2FD6AAA8-C764-42FB-B9DF-F235F3ED21A6}"/>
              </a:ext>
            </a:extLst>
          </p:cNvPr>
          <p:cNvGrpSpPr/>
          <p:nvPr/>
        </p:nvGrpSpPr>
        <p:grpSpPr>
          <a:xfrm>
            <a:off x="4098444" y="6234568"/>
            <a:ext cx="1261531" cy="390043"/>
            <a:chOff x="1069164" y="3995936"/>
            <a:chExt cx="1135700" cy="288032"/>
          </a:xfrm>
          <a:effectLst>
            <a:outerShdw blurRad="50800" dist="38100" dir="2700000" algn="tl" rotWithShape="0">
              <a:prstClr val="black">
                <a:alpha val="40000"/>
              </a:prstClr>
            </a:outerShdw>
          </a:effectLst>
        </p:grpSpPr>
        <p:sp>
          <p:nvSpPr>
            <p:cNvPr id="259" name="フローチャート: 代替処理 258">
              <a:extLst>
                <a:ext uri="{FF2B5EF4-FFF2-40B4-BE49-F238E27FC236}">
                  <a16:creationId xmlns:a16="http://schemas.microsoft.com/office/drawing/2014/main" id="{2D04FA78-B5E3-4AF7-9D30-087AD11C05DD}"/>
                </a:ext>
              </a:extLst>
            </p:cNvPr>
            <p:cNvSpPr/>
            <p:nvPr/>
          </p:nvSpPr>
          <p:spPr>
            <a:xfrm>
              <a:off x="1268760" y="3995936"/>
              <a:ext cx="936104" cy="288032"/>
            </a:xfrm>
            <a:prstGeom prst="flowChartAlternateProcess">
              <a:avLst/>
            </a:prstGeom>
            <a:solidFill>
              <a:schemeClr val="bg1"/>
            </a:solidFill>
            <a:ln>
              <a:solidFill>
                <a:schemeClr val="accent5">
                  <a:lumMod val="40000"/>
                  <a:lumOff val="6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260" name="グループ化 259">
              <a:extLst>
                <a:ext uri="{FF2B5EF4-FFF2-40B4-BE49-F238E27FC236}">
                  <a16:creationId xmlns:a16="http://schemas.microsoft.com/office/drawing/2014/main" id="{6F0428AD-D609-455B-969F-1A0541CCEAD0}"/>
                </a:ext>
              </a:extLst>
            </p:cNvPr>
            <p:cNvGrpSpPr/>
            <p:nvPr/>
          </p:nvGrpSpPr>
          <p:grpSpPr>
            <a:xfrm>
              <a:off x="1069164" y="3995936"/>
              <a:ext cx="466415" cy="288032"/>
              <a:chOff x="1069164" y="3995936"/>
              <a:chExt cx="466415" cy="288032"/>
            </a:xfrm>
            <a:effectLst/>
          </p:grpSpPr>
          <p:sp>
            <p:nvSpPr>
              <p:cNvPr id="261" name="フローチャート: 論理積ゲート 260">
                <a:extLst>
                  <a:ext uri="{FF2B5EF4-FFF2-40B4-BE49-F238E27FC236}">
                    <a16:creationId xmlns:a16="http://schemas.microsoft.com/office/drawing/2014/main" id="{32349794-C7E1-4421-B410-0432BEDF72E6}"/>
                  </a:ext>
                </a:extLst>
              </p:cNvPr>
              <p:cNvSpPr/>
              <p:nvPr/>
            </p:nvSpPr>
            <p:spPr>
              <a:xfrm rot="10800000">
                <a:off x="1102828" y="3995936"/>
                <a:ext cx="389116" cy="288032"/>
              </a:xfrm>
              <a:prstGeom prst="flowChartDelay">
                <a:avLst/>
              </a:prstGeom>
              <a:solidFill>
                <a:schemeClr val="accent5">
                  <a:lumMod val="40000"/>
                  <a:lumOff val="60000"/>
                </a:schemeClr>
              </a:solidFill>
              <a:ln>
                <a:solidFill>
                  <a:schemeClr val="accent5">
                    <a:lumMod val="40000"/>
                    <a:lumOff val="6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262" name="正方形/長方形 261">
                <a:extLst>
                  <a:ext uri="{FF2B5EF4-FFF2-40B4-BE49-F238E27FC236}">
                    <a16:creationId xmlns:a16="http://schemas.microsoft.com/office/drawing/2014/main" id="{ED1FD1A4-7C77-4FFE-B89E-98BB78C79AA7}"/>
                  </a:ext>
                </a:extLst>
              </p:cNvPr>
              <p:cNvSpPr/>
              <p:nvPr/>
            </p:nvSpPr>
            <p:spPr>
              <a:xfrm>
                <a:off x="1069164" y="4053774"/>
                <a:ext cx="466415" cy="159097"/>
              </a:xfrm>
              <a:prstGeom prst="rect">
                <a:avLst/>
              </a:prstGeom>
            </p:spPr>
            <p:txBody>
              <a:bodyPr wrap="none">
                <a:spAutoFit/>
              </a:bodyPr>
              <a:lstStyle/>
              <a:p>
                <a:pPr algn="ctr" eaLnBrk="1" fontAlgn="auto" hangingPunct="1">
                  <a:spcBef>
                    <a:spcPts val="0"/>
                  </a:spcBef>
                  <a:spcAft>
                    <a:spcPts val="0"/>
                  </a:spcAft>
                  <a:defRPr/>
                </a:pPr>
                <a:r>
                  <a:rPr lang="en-US" altLang="ja-JP" sz="800" dirty="0">
                    <a:latin typeface="+mn-ea"/>
                    <a:ea typeface="+mn-ea"/>
                  </a:rPr>
                  <a:t>C</a:t>
                </a:r>
                <a:r>
                  <a:rPr lang="ja-JP" altLang="en-US" sz="800" dirty="0">
                    <a:latin typeface="+mn-ea"/>
                    <a:ea typeface="+mn-ea"/>
                  </a:rPr>
                  <a:t>ランク</a:t>
                </a:r>
              </a:p>
            </p:txBody>
          </p:sp>
        </p:grpSp>
      </p:grpSp>
      <p:grpSp>
        <p:nvGrpSpPr>
          <p:cNvPr id="263" name="グループ化 262">
            <a:extLst>
              <a:ext uri="{FF2B5EF4-FFF2-40B4-BE49-F238E27FC236}">
                <a16:creationId xmlns:a16="http://schemas.microsoft.com/office/drawing/2014/main" id="{C90D610F-5785-486D-BCA6-49938A84AB6B}"/>
              </a:ext>
            </a:extLst>
          </p:cNvPr>
          <p:cNvGrpSpPr/>
          <p:nvPr/>
        </p:nvGrpSpPr>
        <p:grpSpPr>
          <a:xfrm>
            <a:off x="5423227" y="6234568"/>
            <a:ext cx="1243186" cy="390043"/>
            <a:chOff x="1085678" y="3995936"/>
            <a:chExt cx="1119186" cy="288032"/>
          </a:xfrm>
          <a:effectLst>
            <a:outerShdw blurRad="50800" dist="38100" dir="2700000" algn="tl" rotWithShape="0">
              <a:prstClr val="black">
                <a:alpha val="40000"/>
              </a:prstClr>
            </a:outerShdw>
          </a:effectLst>
        </p:grpSpPr>
        <p:sp>
          <p:nvSpPr>
            <p:cNvPr id="264" name="フローチャート: 代替処理 263">
              <a:extLst>
                <a:ext uri="{FF2B5EF4-FFF2-40B4-BE49-F238E27FC236}">
                  <a16:creationId xmlns:a16="http://schemas.microsoft.com/office/drawing/2014/main" id="{802C191D-B22D-44B0-A882-ADBAC67BD951}"/>
                </a:ext>
              </a:extLst>
            </p:cNvPr>
            <p:cNvSpPr/>
            <p:nvPr/>
          </p:nvSpPr>
          <p:spPr>
            <a:xfrm>
              <a:off x="1268760" y="3995936"/>
              <a:ext cx="936104" cy="288032"/>
            </a:xfrm>
            <a:prstGeom prst="flowChartAlternateProcess">
              <a:avLst/>
            </a:prstGeom>
            <a:solidFill>
              <a:schemeClr val="bg1"/>
            </a:solidFill>
            <a:ln>
              <a:solidFill>
                <a:schemeClr val="accent5">
                  <a:lumMod val="20000"/>
                  <a:lumOff val="8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265" name="グループ化 264">
              <a:extLst>
                <a:ext uri="{FF2B5EF4-FFF2-40B4-BE49-F238E27FC236}">
                  <a16:creationId xmlns:a16="http://schemas.microsoft.com/office/drawing/2014/main" id="{A02BF56F-C6C9-488F-A2F3-D8B5DD53C4CA}"/>
                </a:ext>
              </a:extLst>
            </p:cNvPr>
            <p:cNvGrpSpPr/>
            <p:nvPr/>
          </p:nvGrpSpPr>
          <p:grpSpPr>
            <a:xfrm>
              <a:off x="1085678" y="3995936"/>
              <a:ext cx="474314" cy="288032"/>
              <a:chOff x="1085678" y="3995936"/>
              <a:chExt cx="474314" cy="288032"/>
            </a:xfrm>
            <a:effectLst/>
          </p:grpSpPr>
          <p:sp>
            <p:nvSpPr>
              <p:cNvPr id="266" name="フローチャート: 論理積ゲート 265">
                <a:extLst>
                  <a:ext uri="{FF2B5EF4-FFF2-40B4-BE49-F238E27FC236}">
                    <a16:creationId xmlns:a16="http://schemas.microsoft.com/office/drawing/2014/main" id="{DEEF3C73-924C-4823-A1E5-8EF989BE537D}"/>
                  </a:ext>
                </a:extLst>
              </p:cNvPr>
              <p:cNvSpPr/>
              <p:nvPr/>
            </p:nvSpPr>
            <p:spPr>
              <a:xfrm rot="10800000">
                <a:off x="1102828" y="3995936"/>
                <a:ext cx="389116" cy="288032"/>
              </a:xfrm>
              <a:prstGeom prst="flowChartDelay">
                <a:avLst/>
              </a:prstGeom>
              <a:solidFill>
                <a:schemeClr val="accent5">
                  <a:lumMod val="20000"/>
                  <a:lumOff val="80000"/>
                </a:schemeClr>
              </a:solidFill>
              <a:ln>
                <a:solidFill>
                  <a:schemeClr val="accent5">
                    <a:lumMod val="20000"/>
                    <a:lumOff val="8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267" name="正方形/長方形 266">
                <a:extLst>
                  <a:ext uri="{FF2B5EF4-FFF2-40B4-BE49-F238E27FC236}">
                    <a16:creationId xmlns:a16="http://schemas.microsoft.com/office/drawing/2014/main" id="{B3E605A4-902A-43B7-8436-45372903D0AF}"/>
                  </a:ext>
                </a:extLst>
              </p:cNvPr>
              <p:cNvSpPr/>
              <p:nvPr/>
            </p:nvSpPr>
            <p:spPr>
              <a:xfrm>
                <a:off x="1085678" y="4053542"/>
                <a:ext cx="474314" cy="159097"/>
              </a:xfrm>
              <a:prstGeom prst="rect">
                <a:avLst/>
              </a:prstGeom>
            </p:spPr>
            <p:txBody>
              <a:bodyPr>
                <a:spAutoFit/>
              </a:bodyPr>
              <a:lstStyle/>
              <a:p>
                <a:pPr algn="ctr" eaLnBrk="1" fontAlgn="auto" hangingPunct="1">
                  <a:spcBef>
                    <a:spcPts val="0"/>
                  </a:spcBef>
                  <a:spcAft>
                    <a:spcPts val="0"/>
                  </a:spcAft>
                  <a:defRPr/>
                </a:pPr>
                <a:r>
                  <a:rPr lang="en-US" altLang="ja-JP" sz="800" dirty="0">
                    <a:latin typeface="+mn-ea"/>
                    <a:ea typeface="+mn-ea"/>
                  </a:rPr>
                  <a:t>D</a:t>
                </a:r>
                <a:r>
                  <a:rPr lang="ja-JP" altLang="en-US" sz="800" dirty="0">
                    <a:latin typeface="+mn-ea"/>
                    <a:ea typeface="+mn-ea"/>
                  </a:rPr>
                  <a:t>ランク</a:t>
                </a:r>
              </a:p>
            </p:txBody>
          </p:sp>
        </p:grpSp>
      </p:grpSp>
      <p:grpSp>
        <p:nvGrpSpPr>
          <p:cNvPr id="268" name="グループ化 267">
            <a:extLst>
              <a:ext uri="{FF2B5EF4-FFF2-40B4-BE49-F238E27FC236}">
                <a16:creationId xmlns:a16="http://schemas.microsoft.com/office/drawing/2014/main" id="{79C56149-B213-4A32-A476-91AAA2D804B1}"/>
              </a:ext>
            </a:extLst>
          </p:cNvPr>
          <p:cNvGrpSpPr/>
          <p:nvPr/>
        </p:nvGrpSpPr>
        <p:grpSpPr>
          <a:xfrm>
            <a:off x="1497434" y="6771469"/>
            <a:ext cx="1255120" cy="390043"/>
            <a:chOff x="1074934" y="3995936"/>
            <a:chExt cx="1129930" cy="288032"/>
          </a:xfrm>
          <a:effectLst>
            <a:outerShdw blurRad="50800" dist="38100" dir="2700000" algn="tl" rotWithShape="0">
              <a:prstClr val="black">
                <a:alpha val="40000"/>
              </a:prstClr>
            </a:outerShdw>
          </a:effectLst>
        </p:grpSpPr>
        <p:sp>
          <p:nvSpPr>
            <p:cNvPr id="269" name="フローチャート: 代替処理 268">
              <a:extLst>
                <a:ext uri="{FF2B5EF4-FFF2-40B4-BE49-F238E27FC236}">
                  <a16:creationId xmlns:a16="http://schemas.microsoft.com/office/drawing/2014/main" id="{DE3C4A62-F38A-45D9-803F-F5DACA8E0482}"/>
                </a:ext>
              </a:extLst>
            </p:cNvPr>
            <p:cNvSpPr/>
            <p:nvPr/>
          </p:nvSpPr>
          <p:spPr>
            <a:xfrm>
              <a:off x="1268760" y="3995936"/>
              <a:ext cx="936104" cy="288032"/>
            </a:xfrm>
            <a:prstGeom prst="flowChartAlternateProcess">
              <a:avLst/>
            </a:prstGeom>
            <a:solidFill>
              <a:schemeClr val="bg1"/>
            </a:solidFill>
            <a:ln>
              <a:solidFill>
                <a:srgbClr val="6BBBC3"/>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270" name="グループ化 269">
              <a:extLst>
                <a:ext uri="{FF2B5EF4-FFF2-40B4-BE49-F238E27FC236}">
                  <a16:creationId xmlns:a16="http://schemas.microsoft.com/office/drawing/2014/main" id="{34EECC46-30BD-4C83-BEA3-55001F407C1F}"/>
                </a:ext>
              </a:extLst>
            </p:cNvPr>
            <p:cNvGrpSpPr/>
            <p:nvPr/>
          </p:nvGrpSpPr>
          <p:grpSpPr>
            <a:xfrm>
              <a:off x="1074934" y="3995936"/>
              <a:ext cx="454870" cy="288032"/>
              <a:chOff x="1074934" y="3995936"/>
              <a:chExt cx="454870" cy="288032"/>
            </a:xfrm>
            <a:effectLst/>
          </p:grpSpPr>
          <p:sp>
            <p:nvSpPr>
              <p:cNvPr id="271" name="フローチャート: 論理積ゲート 270">
                <a:extLst>
                  <a:ext uri="{FF2B5EF4-FFF2-40B4-BE49-F238E27FC236}">
                    <a16:creationId xmlns:a16="http://schemas.microsoft.com/office/drawing/2014/main" id="{D5E9BE3F-02C5-4E46-9E07-006B33A9C7F8}"/>
                  </a:ext>
                </a:extLst>
              </p:cNvPr>
              <p:cNvSpPr/>
              <p:nvPr/>
            </p:nvSpPr>
            <p:spPr>
              <a:xfrm rot="10800000">
                <a:off x="1102828" y="3995936"/>
                <a:ext cx="389116" cy="288032"/>
              </a:xfrm>
              <a:prstGeom prst="flowChartDelay">
                <a:avLst/>
              </a:prstGeom>
              <a:solidFill>
                <a:srgbClr val="6BBBC3"/>
              </a:solidFill>
              <a:ln>
                <a:solidFill>
                  <a:srgbClr val="6BBBC3"/>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272" name="正方形/長方形 271">
                <a:extLst>
                  <a:ext uri="{FF2B5EF4-FFF2-40B4-BE49-F238E27FC236}">
                    <a16:creationId xmlns:a16="http://schemas.microsoft.com/office/drawing/2014/main" id="{69B45D42-31D1-45CA-96F7-DB346AAF329D}"/>
                  </a:ext>
                </a:extLst>
              </p:cNvPr>
              <p:cNvSpPr/>
              <p:nvPr/>
            </p:nvSpPr>
            <p:spPr>
              <a:xfrm>
                <a:off x="1074934" y="4053774"/>
                <a:ext cx="454870" cy="159097"/>
              </a:xfrm>
              <a:prstGeom prst="rect">
                <a:avLst/>
              </a:prstGeom>
            </p:spPr>
            <p:txBody>
              <a:bodyPr wrap="none">
                <a:spAutoFit/>
              </a:bodyPr>
              <a:lstStyle/>
              <a:p>
                <a:pPr algn="ctr" eaLnBrk="1" fontAlgn="auto" hangingPunct="1">
                  <a:spcBef>
                    <a:spcPts val="0"/>
                  </a:spcBef>
                  <a:spcAft>
                    <a:spcPts val="0"/>
                  </a:spcAft>
                  <a:defRPr/>
                </a:pPr>
                <a:r>
                  <a:rPr lang="en-US" altLang="ja-JP" sz="800" dirty="0">
                    <a:latin typeface="+mn-ea"/>
                    <a:ea typeface="+mn-ea"/>
                  </a:rPr>
                  <a:t>A</a:t>
                </a:r>
                <a:r>
                  <a:rPr lang="ja-JP" altLang="en-US" sz="800" dirty="0">
                    <a:latin typeface="+mn-ea"/>
                    <a:ea typeface="+mn-ea"/>
                  </a:rPr>
                  <a:t>ランク</a:t>
                </a:r>
              </a:p>
            </p:txBody>
          </p:sp>
        </p:grpSp>
      </p:grpSp>
      <p:grpSp>
        <p:nvGrpSpPr>
          <p:cNvPr id="273" name="グループ化 272">
            <a:extLst>
              <a:ext uri="{FF2B5EF4-FFF2-40B4-BE49-F238E27FC236}">
                <a16:creationId xmlns:a16="http://schemas.microsoft.com/office/drawing/2014/main" id="{74AA3FE0-6606-4E6D-86BC-744B2F3CEBDE}"/>
              </a:ext>
            </a:extLst>
          </p:cNvPr>
          <p:cNvGrpSpPr/>
          <p:nvPr/>
        </p:nvGrpSpPr>
        <p:grpSpPr>
          <a:xfrm>
            <a:off x="2770588" y="6759982"/>
            <a:ext cx="1296145" cy="390043"/>
            <a:chOff x="1038001" y="3995936"/>
            <a:chExt cx="1166863" cy="288032"/>
          </a:xfrm>
          <a:effectLst>
            <a:outerShdw blurRad="50800" dist="38100" dir="2700000" algn="tl" rotWithShape="0">
              <a:prstClr val="black">
                <a:alpha val="40000"/>
              </a:prstClr>
            </a:outerShdw>
          </a:effectLst>
        </p:grpSpPr>
        <p:sp>
          <p:nvSpPr>
            <p:cNvPr id="274" name="フローチャート: 代替処理 273">
              <a:extLst>
                <a:ext uri="{FF2B5EF4-FFF2-40B4-BE49-F238E27FC236}">
                  <a16:creationId xmlns:a16="http://schemas.microsoft.com/office/drawing/2014/main" id="{2BF429A6-115A-4F1B-AE42-86C2DADE74DB}"/>
                </a:ext>
              </a:extLst>
            </p:cNvPr>
            <p:cNvSpPr/>
            <p:nvPr/>
          </p:nvSpPr>
          <p:spPr>
            <a:xfrm>
              <a:off x="1268760" y="3995936"/>
              <a:ext cx="936104" cy="288032"/>
            </a:xfrm>
            <a:prstGeom prst="flowChartAlternateProcess">
              <a:avLst/>
            </a:prstGeom>
            <a:solidFill>
              <a:schemeClr val="bg1"/>
            </a:solidFill>
            <a:ln>
              <a:solidFill>
                <a:schemeClr val="accent5">
                  <a:lumMod val="60000"/>
                  <a:lumOff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275" name="グループ化 274">
              <a:extLst>
                <a:ext uri="{FF2B5EF4-FFF2-40B4-BE49-F238E27FC236}">
                  <a16:creationId xmlns:a16="http://schemas.microsoft.com/office/drawing/2014/main" id="{77C5C835-D3E9-4A2D-93D3-A039A842A075}"/>
                </a:ext>
              </a:extLst>
            </p:cNvPr>
            <p:cNvGrpSpPr/>
            <p:nvPr/>
          </p:nvGrpSpPr>
          <p:grpSpPr>
            <a:xfrm>
              <a:off x="1038001" y="3995936"/>
              <a:ext cx="491463" cy="288032"/>
              <a:chOff x="1038001" y="3995936"/>
              <a:chExt cx="491463" cy="288032"/>
            </a:xfrm>
            <a:effectLst/>
          </p:grpSpPr>
          <p:sp>
            <p:nvSpPr>
              <p:cNvPr id="276" name="フローチャート: 論理積ゲート 275">
                <a:extLst>
                  <a:ext uri="{FF2B5EF4-FFF2-40B4-BE49-F238E27FC236}">
                    <a16:creationId xmlns:a16="http://schemas.microsoft.com/office/drawing/2014/main" id="{CCF40FBF-99D0-4579-B389-9094B9996E65}"/>
                  </a:ext>
                </a:extLst>
              </p:cNvPr>
              <p:cNvSpPr/>
              <p:nvPr/>
            </p:nvSpPr>
            <p:spPr>
              <a:xfrm rot="10800000">
                <a:off x="1089175" y="3995936"/>
                <a:ext cx="389116" cy="288032"/>
              </a:xfrm>
              <a:prstGeom prst="flowChartDelay">
                <a:avLst/>
              </a:prstGeom>
              <a:solidFill>
                <a:schemeClr val="accent5">
                  <a:lumMod val="60000"/>
                  <a:lumOff val="40000"/>
                </a:schemeClr>
              </a:solidFill>
              <a:ln>
                <a:solidFill>
                  <a:schemeClr val="accent5">
                    <a:lumMod val="60000"/>
                    <a:lumOff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277" name="正方形/長方形 276">
                <a:extLst>
                  <a:ext uri="{FF2B5EF4-FFF2-40B4-BE49-F238E27FC236}">
                    <a16:creationId xmlns:a16="http://schemas.microsoft.com/office/drawing/2014/main" id="{7C0750D2-4822-453A-ADDE-33A10BBCE4CF}"/>
                  </a:ext>
                </a:extLst>
              </p:cNvPr>
              <p:cNvSpPr/>
              <p:nvPr/>
            </p:nvSpPr>
            <p:spPr>
              <a:xfrm>
                <a:off x="1038001" y="4053774"/>
                <a:ext cx="491463" cy="159097"/>
              </a:xfrm>
              <a:prstGeom prst="rect">
                <a:avLst/>
              </a:prstGeom>
            </p:spPr>
            <p:txBody>
              <a:bodyPr>
                <a:spAutoFit/>
              </a:bodyPr>
              <a:lstStyle/>
              <a:p>
                <a:pPr algn="ctr" eaLnBrk="1" fontAlgn="auto" hangingPunct="1">
                  <a:spcBef>
                    <a:spcPts val="0"/>
                  </a:spcBef>
                  <a:spcAft>
                    <a:spcPts val="0"/>
                  </a:spcAft>
                  <a:defRPr/>
                </a:pPr>
                <a:r>
                  <a:rPr lang="en-US" altLang="ja-JP" sz="800" dirty="0">
                    <a:latin typeface="+mn-ea"/>
                    <a:ea typeface="+mn-ea"/>
                  </a:rPr>
                  <a:t>B</a:t>
                </a:r>
                <a:r>
                  <a:rPr lang="ja-JP" altLang="en-US" sz="800" dirty="0">
                    <a:latin typeface="+mn-ea"/>
                    <a:ea typeface="+mn-ea"/>
                  </a:rPr>
                  <a:t>ランク</a:t>
                </a:r>
              </a:p>
            </p:txBody>
          </p:sp>
        </p:grpSp>
      </p:grpSp>
      <p:grpSp>
        <p:nvGrpSpPr>
          <p:cNvPr id="278" name="グループ化 277">
            <a:extLst>
              <a:ext uri="{FF2B5EF4-FFF2-40B4-BE49-F238E27FC236}">
                <a16:creationId xmlns:a16="http://schemas.microsoft.com/office/drawing/2014/main" id="{7F8EA65D-E5D1-4F2C-89BF-E2D568BC13A9}"/>
              </a:ext>
            </a:extLst>
          </p:cNvPr>
          <p:cNvGrpSpPr/>
          <p:nvPr/>
        </p:nvGrpSpPr>
        <p:grpSpPr>
          <a:xfrm>
            <a:off x="4098444" y="6759982"/>
            <a:ext cx="1261531" cy="390043"/>
            <a:chOff x="1069164" y="3995936"/>
            <a:chExt cx="1135700" cy="288032"/>
          </a:xfrm>
          <a:effectLst>
            <a:outerShdw blurRad="50800" dist="38100" dir="2700000" algn="tl" rotWithShape="0">
              <a:prstClr val="black">
                <a:alpha val="40000"/>
              </a:prstClr>
            </a:outerShdw>
          </a:effectLst>
        </p:grpSpPr>
        <p:sp>
          <p:nvSpPr>
            <p:cNvPr id="279" name="フローチャート: 代替処理 278">
              <a:extLst>
                <a:ext uri="{FF2B5EF4-FFF2-40B4-BE49-F238E27FC236}">
                  <a16:creationId xmlns:a16="http://schemas.microsoft.com/office/drawing/2014/main" id="{731DBA14-E54C-4928-82BE-6CDC62AC75AD}"/>
                </a:ext>
              </a:extLst>
            </p:cNvPr>
            <p:cNvSpPr/>
            <p:nvPr/>
          </p:nvSpPr>
          <p:spPr>
            <a:xfrm>
              <a:off x="1268760" y="3995936"/>
              <a:ext cx="936104" cy="288032"/>
            </a:xfrm>
            <a:prstGeom prst="flowChartAlternateProcess">
              <a:avLst/>
            </a:prstGeom>
            <a:solidFill>
              <a:schemeClr val="bg1"/>
            </a:solidFill>
            <a:ln>
              <a:solidFill>
                <a:schemeClr val="accent5">
                  <a:lumMod val="40000"/>
                  <a:lumOff val="6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280" name="グループ化 279">
              <a:extLst>
                <a:ext uri="{FF2B5EF4-FFF2-40B4-BE49-F238E27FC236}">
                  <a16:creationId xmlns:a16="http://schemas.microsoft.com/office/drawing/2014/main" id="{31ABE296-DF6C-44B4-B324-1B99B0A6ECC2}"/>
                </a:ext>
              </a:extLst>
            </p:cNvPr>
            <p:cNvGrpSpPr/>
            <p:nvPr/>
          </p:nvGrpSpPr>
          <p:grpSpPr>
            <a:xfrm>
              <a:off x="1069164" y="3995936"/>
              <a:ext cx="466415" cy="288032"/>
              <a:chOff x="1069164" y="3995936"/>
              <a:chExt cx="466415" cy="288032"/>
            </a:xfrm>
            <a:effectLst/>
          </p:grpSpPr>
          <p:sp>
            <p:nvSpPr>
              <p:cNvPr id="281" name="フローチャート: 論理積ゲート 280">
                <a:extLst>
                  <a:ext uri="{FF2B5EF4-FFF2-40B4-BE49-F238E27FC236}">
                    <a16:creationId xmlns:a16="http://schemas.microsoft.com/office/drawing/2014/main" id="{5E692C5D-5179-4805-A8D0-0C3F4A4E05A8}"/>
                  </a:ext>
                </a:extLst>
              </p:cNvPr>
              <p:cNvSpPr/>
              <p:nvPr/>
            </p:nvSpPr>
            <p:spPr>
              <a:xfrm rot="10800000">
                <a:off x="1102828" y="3995936"/>
                <a:ext cx="389116" cy="288032"/>
              </a:xfrm>
              <a:prstGeom prst="flowChartDelay">
                <a:avLst/>
              </a:prstGeom>
              <a:solidFill>
                <a:schemeClr val="accent5">
                  <a:lumMod val="40000"/>
                  <a:lumOff val="60000"/>
                </a:schemeClr>
              </a:solidFill>
              <a:ln>
                <a:solidFill>
                  <a:schemeClr val="accent5">
                    <a:lumMod val="40000"/>
                    <a:lumOff val="6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282" name="正方形/長方形 281">
                <a:extLst>
                  <a:ext uri="{FF2B5EF4-FFF2-40B4-BE49-F238E27FC236}">
                    <a16:creationId xmlns:a16="http://schemas.microsoft.com/office/drawing/2014/main" id="{AAA192DE-CBD2-4D25-849B-F95EBF09B954}"/>
                  </a:ext>
                </a:extLst>
              </p:cNvPr>
              <p:cNvSpPr/>
              <p:nvPr/>
            </p:nvSpPr>
            <p:spPr>
              <a:xfrm>
                <a:off x="1069164" y="4053774"/>
                <a:ext cx="466415" cy="159097"/>
              </a:xfrm>
              <a:prstGeom prst="rect">
                <a:avLst/>
              </a:prstGeom>
            </p:spPr>
            <p:txBody>
              <a:bodyPr wrap="none">
                <a:spAutoFit/>
              </a:bodyPr>
              <a:lstStyle/>
              <a:p>
                <a:pPr algn="ctr" eaLnBrk="1" fontAlgn="auto" hangingPunct="1">
                  <a:spcBef>
                    <a:spcPts val="0"/>
                  </a:spcBef>
                  <a:spcAft>
                    <a:spcPts val="0"/>
                  </a:spcAft>
                  <a:defRPr/>
                </a:pPr>
                <a:r>
                  <a:rPr lang="en-US" altLang="ja-JP" sz="800" dirty="0">
                    <a:latin typeface="+mn-ea"/>
                    <a:ea typeface="+mn-ea"/>
                  </a:rPr>
                  <a:t>C</a:t>
                </a:r>
                <a:r>
                  <a:rPr lang="ja-JP" altLang="en-US" sz="800" dirty="0">
                    <a:latin typeface="+mn-ea"/>
                    <a:ea typeface="+mn-ea"/>
                  </a:rPr>
                  <a:t>ランク</a:t>
                </a:r>
              </a:p>
            </p:txBody>
          </p:sp>
        </p:grpSp>
      </p:grpSp>
      <p:grpSp>
        <p:nvGrpSpPr>
          <p:cNvPr id="283" name="グループ化 282">
            <a:extLst>
              <a:ext uri="{FF2B5EF4-FFF2-40B4-BE49-F238E27FC236}">
                <a16:creationId xmlns:a16="http://schemas.microsoft.com/office/drawing/2014/main" id="{70F4B786-319C-4D24-915A-10DDA495DACA}"/>
              </a:ext>
            </a:extLst>
          </p:cNvPr>
          <p:cNvGrpSpPr/>
          <p:nvPr/>
        </p:nvGrpSpPr>
        <p:grpSpPr>
          <a:xfrm>
            <a:off x="5423227" y="6759982"/>
            <a:ext cx="1243186" cy="390043"/>
            <a:chOff x="1085678" y="3995936"/>
            <a:chExt cx="1119186" cy="288032"/>
          </a:xfrm>
          <a:effectLst>
            <a:outerShdw blurRad="50800" dist="38100" dir="2700000" algn="tl" rotWithShape="0">
              <a:prstClr val="black">
                <a:alpha val="40000"/>
              </a:prstClr>
            </a:outerShdw>
          </a:effectLst>
        </p:grpSpPr>
        <p:sp>
          <p:nvSpPr>
            <p:cNvPr id="284" name="フローチャート: 代替処理 283">
              <a:extLst>
                <a:ext uri="{FF2B5EF4-FFF2-40B4-BE49-F238E27FC236}">
                  <a16:creationId xmlns:a16="http://schemas.microsoft.com/office/drawing/2014/main" id="{00C21DFC-38E3-45CE-94F5-D2A955231738}"/>
                </a:ext>
              </a:extLst>
            </p:cNvPr>
            <p:cNvSpPr/>
            <p:nvPr/>
          </p:nvSpPr>
          <p:spPr>
            <a:xfrm>
              <a:off x="1268760" y="3995936"/>
              <a:ext cx="936104" cy="288032"/>
            </a:xfrm>
            <a:prstGeom prst="flowChartAlternateProcess">
              <a:avLst/>
            </a:prstGeom>
            <a:solidFill>
              <a:schemeClr val="bg1"/>
            </a:solidFill>
            <a:ln>
              <a:solidFill>
                <a:schemeClr val="accent5">
                  <a:lumMod val="20000"/>
                  <a:lumOff val="8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285" name="グループ化 284">
              <a:extLst>
                <a:ext uri="{FF2B5EF4-FFF2-40B4-BE49-F238E27FC236}">
                  <a16:creationId xmlns:a16="http://schemas.microsoft.com/office/drawing/2014/main" id="{40AF1F2A-8C1C-4887-B48D-73D3BE670BAB}"/>
                </a:ext>
              </a:extLst>
            </p:cNvPr>
            <p:cNvGrpSpPr/>
            <p:nvPr/>
          </p:nvGrpSpPr>
          <p:grpSpPr>
            <a:xfrm>
              <a:off x="1085678" y="3995936"/>
              <a:ext cx="474314" cy="288032"/>
              <a:chOff x="1085678" y="3995936"/>
              <a:chExt cx="474314" cy="288032"/>
            </a:xfrm>
            <a:effectLst/>
          </p:grpSpPr>
          <p:sp>
            <p:nvSpPr>
              <p:cNvPr id="286" name="フローチャート: 論理積ゲート 285">
                <a:extLst>
                  <a:ext uri="{FF2B5EF4-FFF2-40B4-BE49-F238E27FC236}">
                    <a16:creationId xmlns:a16="http://schemas.microsoft.com/office/drawing/2014/main" id="{762C2208-7493-427B-A949-493D93EE354C}"/>
                  </a:ext>
                </a:extLst>
              </p:cNvPr>
              <p:cNvSpPr/>
              <p:nvPr/>
            </p:nvSpPr>
            <p:spPr>
              <a:xfrm rot="10800000">
                <a:off x="1102828" y="3995936"/>
                <a:ext cx="389116" cy="288032"/>
              </a:xfrm>
              <a:prstGeom prst="flowChartDelay">
                <a:avLst/>
              </a:prstGeom>
              <a:solidFill>
                <a:schemeClr val="accent5">
                  <a:lumMod val="20000"/>
                  <a:lumOff val="80000"/>
                </a:schemeClr>
              </a:solidFill>
              <a:ln>
                <a:solidFill>
                  <a:schemeClr val="accent5">
                    <a:lumMod val="20000"/>
                    <a:lumOff val="8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287" name="正方形/長方形 286">
                <a:extLst>
                  <a:ext uri="{FF2B5EF4-FFF2-40B4-BE49-F238E27FC236}">
                    <a16:creationId xmlns:a16="http://schemas.microsoft.com/office/drawing/2014/main" id="{2AAA1582-F35C-4138-AA81-B5D3E40FAFD9}"/>
                  </a:ext>
                </a:extLst>
              </p:cNvPr>
              <p:cNvSpPr/>
              <p:nvPr/>
            </p:nvSpPr>
            <p:spPr>
              <a:xfrm>
                <a:off x="1085678" y="4053542"/>
                <a:ext cx="474314" cy="159097"/>
              </a:xfrm>
              <a:prstGeom prst="rect">
                <a:avLst/>
              </a:prstGeom>
            </p:spPr>
            <p:txBody>
              <a:bodyPr>
                <a:spAutoFit/>
              </a:bodyPr>
              <a:lstStyle/>
              <a:p>
                <a:pPr algn="ctr" eaLnBrk="1" fontAlgn="auto" hangingPunct="1">
                  <a:spcBef>
                    <a:spcPts val="0"/>
                  </a:spcBef>
                  <a:spcAft>
                    <a:spcPts val="0"/>
                  </a:spcAft>
                  <a:defRPr/>
                </a:pPr>
                <a:r>
                  <a:rPr lang="en-US" altLang="ja-JP" sz="800" dirty="0">
                    <a:latin typeface="+mn-ea"/>
                    <a:ea typeface="+mn-ea"/>
                  </a:rPr>
                  <a:t>D</a:t>
                </a:r>
                <a:r>
                  <a:rPr lang="ja-JP" altLang="en-US" sz="800" dirty="0">
                    <a:latin typeface="+mn-ea"/>
                    <a:ea typeface="+mn-ea"/>
                  </a:rPr>
                  <a:t>ランク</a:t>
                </a:r>
              </a:p>
            </p:txBody>
          </p:sp>
        </p:grpSp>
      </p:grpSp>
      <p:grpSp>
        <p:nvGrpSpPr>
          <p:cNvPr id="288" name="グループ化 287">
            <a:extLst>
              <a:ext uri="{FF2B5EF4-FFF2-40B4-BE49-F238E27FC236}">
                <a16:creationId xmlns:a16="http://schemas.microsoft.com/office/drawing/2014/main" id="{AA9B360E-541E-40B5-8068-D38AD1844D17}"/>
              </a:ext>
            </a:extLst>
          </p:cNvPr>
          <p:cNvGrpSpPr/>
          <p:nvPr/>
        </p:nvGrpSpPr>
        <p:grpSpPr>
          <a:xfrm>
            <a:off x="1497434" y="7296883"/>
            <a:ext cx="1255120" cy="390043"/>
            <a:chOff x="1074934" y="3995936"/>
            <a:chExt cx="1129930" cy="288032"/>
          </a:xfrm>
          <a:effectLst>
            <a:outerShdw blurRad="50800" dist="38100" dir="2700000" algn="tl" rotWithShape="0">
              <a:prstClr val="black">
                <a:alpha val="40000"/>
              </a:prstClr>
            </a:outerShdw>
          </a:effectLst>
        </p:grpSpPr>
        <p:sp>
          <p:nvSpPr>
            <p:cNvPr id="289" name="フローチャート: 代替処理 288">
              <a:extLst>
                <a:ext uri="{FF2B5EF4-FFF2-40B4-BE49-F238E27FC236}">
                  <a16:creationId xmlns:a16="http://schemas.microsoft.com/office/drawing/2014/main" id="{1C60E9C1-1C57-45D5-98ED-3F6AD976A2C0}"/>
                </a:ext>
              </a:extLst>
            </p:cNvPr>
            <p:cNvSpPr/>
            <p:nvPr/>
          </p:nvSpPr>
          <p:spPr>
            <a:xfrm>
              <a:off x="1268760" y="3995936"/>
              <a:ext cx="936104" cy="288032"/>
            </a:xfrm>
            <a:prstGeom prst="flowChartAlternateProcess">
              <a:avLst/>
            </a:prstGeom>
            <a:solidFill>
              <a:schemeClr val="bg1"/>
            </a:solidFill>
            <a:ln>
              <a:solidFill>
                <a:srgbClr val="6BBBC3"/>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290" name="グループ化 289">
              <a:extLst>
                <a:ext uri="{FF2B5EF4-FFF2-40B4-BE49-F238E27FC236}">
                  <a16:creationId xmlns:a16="http://schemas.microsoft.com/office/drawing/2014/main" id="{5B31377A-0AB7-450A-A28F-02A1897CE418}"/>
                </a:ext>
              </a:extLst>
            </p:cNvPr>
            <p:cNvGrpSpPr/>
            <p:nvPr/>
          </p:nvGrpSpPr>
          <p:grpSpPr>
            <a:xfrm>
              <a:off x="1074934" y="3995936"/>
              <a:ext cx="454870" cy="288032"/>
              <a:chOff x="1074934" y="3995936"/>
              <a:chExt cx="454870" cy="288032"/>
            </a:xfrm>
            <a:effectLst/>
          </p:grpSpPr>
          <p:sp>
            <p:nvSpPr>
              <p:cNvPr id="291" name="フローチャート: 論理積ゲート 290">
                <a:extLst>
                  <a:ext uri="{FF2B5EF4-FFF2-40B4-BE49-F238E27FC236}">
                    <a16:creationId xmlns:a16="http://schemas.microsoft.com/office/drawing/2014/main" id="{CED012BB-5044-407E-BCE5-26684C667D3F}"/>
                  </a:ext>
                </a:extLst>
              </p:cNvPr>
              <p:cNvSpPr/>
              <p:nvPr/>
            </p:nvSpPr>
            <p:spPr>
              <a:xfrm rot="10800000">
                <a:off x="1102828" y="3995936"/>
                <a:ext cx="389116" cy="288032"/>
              </a:xfrm>
              <a:prstGeom prst="flowChartDelay">
                <a:avLst/>
              </a:prstGeom>
              <a:solidFill>
                <a:srgbClr val="6BBBC3"/>
              </a:solidFill>
              <a:ln>
                <a:solidFill>
                  <a:srgbClr val="6BBBC3"/>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292" name="正方形/長方形 291">
                <a:extLst>
                  <a:ext uri="{FF2B5EF4-FFF2-40B4-BE49-F238E27FC236}">
                    <a16:creationId xmlns:a16="http://schemas.microsoft.com/office/drawing/2014/main" id="{E9DBAD75-60C3-48FA-AF03-E4A1F408EFF0}"/>
                  </a:ext>
                </a:extLst>
              </p:cNvPr>
              <p:cNvSpPr/>
              <p:nvPr/>
            </p:nvSpPr>
            <p:spPr>
              <a:xfrm>
                <a:off x="1074934" y="4053774"/>
                <a:ext cx="454870" cy="159097"/>
              </a:xfrm>
              <a:prstGeom prst="rect">
                <a:avLst/>
              </a:prstGeom>
            </p:spPr>
            <p:txBody>
              <a:bodyPr wrap="none">
                <a:spAutoFit/>
              </a:bodyPr>
              <a:lstStyle/>
              <a:p>
                <a:pPr algn="ctr" eaLnBrk="1" fontAlgn="auto" hangingPunct="1">
                  <a:spcBef>
                    <a:spcPts val="0"/>
                  </a:spcBef>
                  <a:spcAft>
                    <a:spcPts val="0"/>
                  </a:spcAft>
                  <a:defRPr/>
                </a:pPr>
                <a:r>
                  <a:rPr lang="en-US" altLang="ja-JP" sz="800" dirty="0">
                    <a:latin typeface="+mn-ea"/>
                    <a:ea typeface="+mn-ea"/>
                  </a:rPr>
                  <a:t>A</a:t>
                </a:r>
                <a:r>
                  <a:rPr lang="ja-JP" altLang="en-US" sz="800" dirty="0">
                    <a:latin typeface="+mn-ea"/>
                    <a:ea typeface="+mn-ea"/>
                  </a:rPr>
                  <a:t>ランク</a:t>
                </a:r>
              </a:p>
            </p:txBody>
          </p:sp>
        </p:grpSp>
      </p:grpSp>
      <p:grpSp>
        <p:nvGrpSpPr>
          <p:cNvPr id="293" name="グループ化 292">
            <a:extLst>
              <a:ext uri="{FF2B5EF4-FFF2-40B4-BE49-F238E27FC236}">
                <a16:creationId xmlns:a16="http://schemas.microsoft.com/office/drawing/2014/main" id="{8DE3B40E-A243-4220-A102-6498007F250E}"/>
              </a:ext>
            </a:extLst>
          </p:cNvPr>
          <p:cNvGrpSpPr/>
          <p:nvPr/>
        </p:nvGrpSpPr>
        <p:grpSpPr>
          <a:xfrm>
            <a:off x="2770588" y="7285395"/>
            <a:ext cx="1296145" cy="390043"/>
            <a:chOff x="1038001" y="3995936"/>
            <a:chExt cx="1166863" cy="288032"/>
          </a:xfrm>
          <a:effectLst>
            <a:outerShdw blurRad="50800" dist="38100" dir="2700000" algn="tl" rotWithShape="0">
              <a:prstClr val="black">
                <a:alpha val="40000"/>
              </a:prstClr>
            </a:outerShdw>
          </a:effectLst>
        </p:grpSpPr>
        <p:sp>
          <p:nvSpPr>
            <p:cNvPr id="294" name="フローチャート: 代替処理 293">
              <a:extLst>
                <a:ext uri="{FF2B5EF4-FFF2-40B4-BE49-F238E27FC236}">
                  <a16:creationId xmlns:a16="http://schemas.microsoft.com/office/drawing/2014/main" id="{C1E2E3F5-05CF-450C-A659-2E2D088BFF58}"/>
                </a:ext>
              </a:extLst>
            </p:cNvPr>
            <p:cNvSpPr/>
            <p:nvPr/>
          </p:nvSpPr>
          <p:spPr>
            <a:xfrm>
              <a:off x="1268760" y="3995936"/>
              <a:ext cx="936104" cy="288032"/>
            </a:xfrm>
            <a:prstGeom prst="flowChartAlternateProcess">
              <a:avLst/>
            </a:prstGeom>
            <a:solidFill>
              <a:schemeClr val="bg1"/>
            </a:solidFill>
            <a:ln>
              <a:solidFill>
                <a:schemeClr val="accent5">
                  <a:lumMod val="60000"/>
                  <a:lumOff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295" name="グループ化 294">
              <a:extLst>
                <a:ext uri="{FF2B5EF4-FFF2-40B4-BE49-F238E27FC236}">
                  <a16:creationId xmlns:a16="http://schemas.microsoft.com/office/drawing/2014/main" id="{5CA5CAC8-E8EF-4953-85FE-204FA570E75B}"/>
                </a:ext>
              </a:extLst>
            </p:cNvPr>
            <p:cNvGrpSpPr/>
            <p:nvPr/>
          </p:nvGrpSpPr>
          <p:grpSpPr>
            <a:xfrm>
              <a:off x="1038001" y="3995936"/>
              <a:ext cx="491463" cy="288032"/>
              <a:chOff x="1038001" y="3995936"/>
              <a:chExt cx="491463" cy="288032"/>
            </a:xfrm>
            <a:effectLst/>
          </p:grpSpPr>
          <p:sp>
            <p:nvSpPr>
              <p:cNvPr id="296" name="フローチャート: 論理積ゲート 295">
                <a:extLst>
                  <a:ext uri="{FF2B5EF4-FFF2-40B4-BE49-F238E27FC236}">
                    <a16:creationId xmlns:a16="http://schemas.microsoft.com/office/drawing/2014/main" id="{13892790-62C1-400F-83A9-0259B6DAE83C}"/>
                  </a:ext>
                </a:extLst>
              </p:cNvPr>
              <p:cNvSpPr/>
              <p:nvPr/>
            </p:nvSpPr>
            <p:spPr>
              <a:xfrm rot="10800000">
                <a:off x="1089175" y="3995936"/>
                <a:ext cx="389116" cy="288032"/>
              </a:xfrm>
              <a:prstGeom prst="flowChartDelay">
                <a:avLst/>
              </a:prstGeom>
              <a:solidFill>
                <a:schemeClr val="accent5">
                  <a:lumMod val="60000"/>
                  <a:lumOff val="40000"/>
                </a:schemeClr>
              </a:solidFill>
              <a:ln>
                <a:solidFill>
                  <a:schemeClr val="accent5">
                    <a:lumMod val="60000"/>
                    <a:lumOff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297" name="正方形/長方形 296">
                <a:extLst>
                  <a:ext uri="{FF2B5EF4-FFF2-40B4-BE49-F238E27FC236}">
                    <a16:creationId xmlns:a16="http://schemas.microsoft.com/office/drawing/2014/main" id="{11639E17-D82B-488E-9E0D-6B5D964B31BC}"/>
                  </a:ext>
                </a:extLst>
              </p:cNvPr>
              <p:cNvSpPr/>
              <p:nvPr/>
            </p:nvSpPr>
            <p:spPr>
              <a:xfrm>
                <a:off x="1038001" y="4053774"/>
                <a:ext cx="491463" cy="159097"/>
              </a:xfrm>
              <a:prstGeom prst="rect">
                <a:avLst/>
              </a:prstGeom>
            </p:spPr>
            <p:txBody>
              <a:bodyPr>
                <a:spAutoFit/>
              </a:bodyPr>
              <a:lstStyle/>
              <a:p>
                <a:pPr algn="ctr" eaLnBrk="1" fontAlgn="auto" hangingPunct="1">
                  <a:spcBef>
                    <a:spcPts val="0"/>
                  </a:spcBef>
                  <a:spcAft>
                    <a:spcPts val="0"/>
                  </a:spcAft>
                  <a:defRPr/>
                </a:pPr>
                <a:r>
                  <a:rPr lang="en-US" altLang="ja-JP" sz="800" dirty="0">
                    <a:latin typeface="+mn-ea"/>
                    <a:ea typeface="+mn-ea"/>
                  </a:rPr>
                  <a:t>B</a:t>
                </a:r>
                <a:r>
                  <a:rPr lang="ja-JP" altLang="en-US" sz="800" dirty="0">
                    <a:latin typeface="+mn-ea"/>
                    <a:ea typeface="+mn-ea"/>
                  </a:rPr>
                  <a:t>ランク</a:t>
                </a:r>
              </a:p>
            </p:txBody>
          </p:sp>
        </p:grpSp>
      </p:grpSp>
      <p:grpSp>
        <p:nvGrpSpPr>
          <p:cNvPr id="298" name="グループ化 297">
            <a:extLst>
              <a:ext uri="{FF2B5EF4-FFF2-40B4-BE49-F238E27FC236}">
                <a16:creationId xmlns:a16="http://schemas.microsoft.com/office/drawing/2014/main" id="{CA4101E1-F51C-4797-828C-606613750C2E}"/>
              </a:ext>
            </a:extLst>
          </p:cNvPr>
          <p:cNvGrpSpPr/>
          <p:nvPr/>
        </p:nvGrpSpPr>
        <p:grpSpPr>
          <a:xfrm>
            <a:off x="4098444" y="7285395"/>
            <a:ext cx="1261531" cy="390043"/>
            <a:chOff x="1069164" y="3995936"/>
            <a:chExt cx="1135700" cy="288032"/>
          </a:xfrm>
          <a:effectLst>
            <a:outerShdw blurRad="50800" dist="38100" dir="2700000" algn="tl" rotWithShape="0">
              <a:prstClr val="black">
                <a:alpha val="40000"/>
              </a:prstClr>
            </a:outerShdw>
          </a:effectLst>
        </p:grpSpPr>
        <p:sp>
          <p:nvSpPr>
            <p:cNvPr id="299" name="フローチャート: 代替処理 298">
              <a:extLst>
                <a:ext uri="{FF2B5EF4-FFF2-40B4-BE49-F238E27FC236}">
                  <a16:creationId xmlns:a16="http://schemas.microsoft.com/office/drawing/2014/main" id="{261C9717-5F99-4E20-8BDB-99B12F6EE3B8}"/>
                </a:ext>
              </a:extLst>
            </p:cNvPr>
            <p:cNvSpPr/>
            <p:nvPr/>
          </p:nvSpPr>
          <p:spPr>
            <a:xfrm>
              <a:off x="1268760" y="3995936"/>
              <a:ext cx="936104" cy="288032"/>
            </a:xfrm>
            <a:prstGeom prst="flowChartAlternateProcess">
              <a:avLst/>
            </a:prstGeom>
            <a:solidFill>
              <a:schemeClr val="bg1"/>
            </a:solidFill>
            <a:ln>
              <a:solidFill>
                <a:schemeClr val="accent5">
                  <a:lumMod val="40000"/>
                  <a:lumOff val="6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300" name="グループ化 299">
              <a:extLst>
                <a:ext uri="{FF2B5EF4-FFF2-40B4-BE49-F238E27FC236}">
                  <a16:creationId xmlns:a16="http://schemas.microsoft.com/office/drawing/2014/main" id="{A6C4D5B6-EEAF-4F49-93FC-7F88005F69F1}"/>
                </a:ext>
              </a:extLst>
            </p:cNvPr>
            <p:cNvGrpSpPr/>
            <p:nvPr/>
          </p:nvGrpSpPr>
          <p:grpSpPr>
            <a:xfrm>
              <a:off x="1069164" y="3995936"/>
              <a:ext cx="466415" cy="288032"/>
              <a:chOff x="1069164" y="3995936"/>
              <a:chExt cx="466415" cy="288032"/>
            </a:xfrm>
            <a:effectLst/>
          </p:grpSpPr>
          <p:sp>
            <p:nvSpPr>
              <p:cNvPr id="301" name="フローチャート: 論理積ゲート 300">
                <a:extLst>
                  <a:ext uri="{FF2B5EF4-FFF2-40B4-BE49-F238E27FC236}">
                    <a16:creationId xmlns:a16="http://schemas.microsoft.com/office/drawing/2014/main" id="{62CD5D0B-E203-4C11-856B-32288599DB29}"/>
                  </a:ext>
                </a:extLst>
              </p:cNvPr>
              <p:cNvSpPr/>
              <p:nvPr/>
            </p:nvSpPr>
            <p:spPr>
              <a:xfrm rot="10800000">
                <a:off x="1102828" y="3995936"/>
                <a:ext cx="389116" cy="288032"/>
              </a:xfrm>
              <a:prstGeom prst="flowChartDelay">
                <a:avLst/>
              </a:prstGeom>
              <a:solidFill>
                <a:schemeClr val="accent5">
                  <a:lumMod val="40000"/>
                  <a:lumOff val="60000"/>
                </a:schemeClr>
              </a:solidFill>
              <a:ln>
                <a:solidFill>
                  <a:schemeClr val="accent5">
                    <a:lumMod val="40000"/>
                    <a:lumOff val="6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302" name="正方形/長方形 301">
                <a:extLst>
                  <a:ext uri="{FF2B5EF4-FFF2-40B4-BE49-F238E27FC236}">
                    <a16:creationId xmlns:a16="http://schemas.microsoft.com/office/drawing/2014/main" id="{0545F32A-DE57-4AF7-8A6D-A13E6EDB9D77}"/>
                  </a:ext>
                </a:extLst>
              </p:cNvPr>
              <p:cNvSpPr/>
              <p:nvPr/>
            </p:nvSpPr>
            <p:spPr>
              <a:xfrm>
                <a:off x="1069164" y="4053774"/>
                <a:ext cx="466415" cy="159097"/>
              </a:xfrm>
              <a:prstGeom prst="rect">
                <a:avLst/>
              </a:prstGeom>
            </p:spPr>
            <p:txBody>
              <a:bodyPr wrap="none">
                <a:spAutoFit/>
              </a:bodyPr>
              <a:lstStyle/>
              <a:p>
                <a:pPr algn="ctr" eaLnBrk="1" fontAlgn="auto" hangingPunct="1">
                  <a:spcBef>
                    <a:spcPts val="0"/>
                  </a:spcBef>
                  <a:spcAft>
                    <a:spcPts val="0"/>
                  </a:spcAft>
                  <a:defRPr/>
                </a:pPr>
                <a:r>
                  <a:rPr lang="en-US" altLang="ja-JP" sz="800" dirty="0">
                    <a:latin typeface="+mn-ea"/>
                    <a:ea typeface="+mn-ea"/>
                  </a:rPr>
                  <a:t>C</a:t>
                </a:r>
                <a:r>
                  <a:rPr lang="ja-JP" altLang="en-US" sz="800" dirty="0">
                    <a:latin typeface="+mn-ea"/>
                    <a:ea typeface="+mn-ea"/>
                  </a:rPr>
                  <a:t>ランク</a:t>
                </a:r>
              </a:p>
            </p:txBody>
          </p:sp>
        </p:grpSp>
      </p:grpSp>
      <p:grpSp>
        <p:nvGrpSpPr>
          <p:cNvPr id="303" name="グループ化 302">
            <a:extLst>
              <a:ext uri="{FF2B5EF4-FFF2-40B4-BE49-F238E27FC236}">
                <a16:creationId xmlns:a16="http://schemas.microsoft.com/office/drawing/2014/main" id="{BC3D1F28-E32C-436F-9EAD-EC838E94E91F}"/>
              </a:ext>
            </a:extLst>
          </p:cNvPr>
          <p:cNvGrpSpPr/>
          <p:nvPr/>
        </p:nvGrpSpPr>
        <p:grpSpPr>
          <a:xfrm>
            <a:off x="5423227" y="7285395"/>
            <a:ext cx="1243186" cy="390043"/>
            <a:chOff x="1085678" y="3995936"/>
            <a:chExt cx="1119186" cy="288032"/>
          </a:xfrm>
          <a:effectLst>
            <a:outerShdw blurRad="50800" dist="38100" dir="2700000" algn="tl" rotWithShape="0">
              <a:prstClr val="black">
                <a:alpha val="40000"/>
              </a:prstClr>
            </a:outerShdw>
          </a:effectLst>
        </p:grpSpPr>
        <p:sp>
          <p:nvSpPr>
            <p:cNvPr id="304" name="フローチャート: 代替処理 303">
              <a:extLst>
                <a:ext uri="{FF2B5EF4-FFF2-40B4-BE49-F238E27FC236}">
                  <a16:creationId xmlns:a16="http://schemas.microsoft.com/office/drawing/2014/main" id="{4410CCD5-2D5B-4BEA-9B1E-24D7BE8A6C7A}"/>
                </a:ext>
              </a:extLst>
            </p:cNvPr>
            <p:cNvSpPr/>
            <p:nvPr/>
          </p:nvSpPr>
          <p:spPr>
            <a:xfrm>
              <a:off x="1268760" y="3995936"/>
              <a:ext cx="936104" cy="288032"/>
            </a:xfrm>
            <a:prstGeom prst="flowChartAlternateProcess">
              <a:avLst/>
            </a:prstGeom>
            <a:solidFill>
              <a:schemeClr val="bg1"/>
            </a:solidFill>
            <a:ln>
              <a:solidFill>
                <a:schemeClr val="accent5">
                  <a:lumMod val="20000"/>
                  <a:lumOff val="8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305" name="グループ化 304">
              <a:extLst>
                <a:ext uri="{FF2B5EF4-FFF2-40B4-BE49-F238E27FC236}">
                  <a16:creationId xmlns:a16="http://schemas.microsoft.com/office/drawing/2014/main" id="{1896E9D6-E15C-404A-BFF9-D51024835567}"/>
                </a:ext>
              </a:extLst>
            </p:cNvPr>
            <p:cNvGrpSpPr/>
            <p:nvPr/>
          </p:nvGrpSpPr>
          <p:grpSpPr>
            <a:xfrm>
              <a:off x="1085678" y="3995936"/>
              <a:ext cx="474314" cy="288032"/>
              <a:chOff x="1085678" y="3995936"/>
              <a:chExt cx="474314" cy="288032"/>
            </a:xfrm>
            <a:effectLst/>
          </p:grpSpPr>
          <p:sp>
            <p:nvSpPr>
              <p:cNvPr id="306" name="フローチャート: 論理積ゲート 305">
                <a:extLst>
                  <a:ext uri="{FF2B5EF4-FFF2-40B4-BE49-F238E27FC236}">
                    <a16:creationId xmlns:a16="http://schemas.microsoft.com/office/drawing/2014/main" id="{308A84D0-6FEA-49F4-9F5F-AC86C7C66B30}"/>
                  </a:ext>
                </a:extLst>
              </p:cNvPr>
              <p:cNvSpPr/>
              <p:nvPr/>
            </p:nvSpPr>
            <p:spPr>
              <a:xfrm rot="10800000">
                <a:off x="1102828" y="3995936"/>
                <a:ext cx="389116" cy="288032"/>
              </a:xfrm>
              <a:prstGeom prst="flowChartDelay">
                <a:avLst/>
              </a:prstGeom>
              <a:solidFill>
                <a:schemeClr val="accent5">
                  <a:lumMod val="20000"/>
                  <a:lumOff val="80000"/>
                </a:schemeClr>
              </a:solidFill>
              <a:ln>
                <a:solidFill>
                  <a:schemeClr val="accent5">
                    <a:lumMod val="20000"/>
                    <a:lumOff val="8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307" name="正方形/長方形 306">
                <a:extLst>
                  <a:ext uri="{FF2B5EF4-FFF2-40B4-BE49-F238E27FC236}">
                    <a16:creationId xmlns:a16="http://schemas.microsoft.com/office/drawing/2014/main" id="{218777B1-12B5-471E-9080-3BF40D8693D7}"/>
                  </a:ext>
                </a:extLst>
              </p:cNvPr>
              <p:cNvSpPr/>
              <p:nvPr/>
            </p:nvSpPr>
            <p:spPr>
              <a:xfrm>
                <a:off x="1085678" y="4053542"/>
                <a:ext cx="474314" cy="159097"/>
              </a:xfrm>
              <a:prstGeom prst="rect">
                <a:avLst/>
              </a:prstGeom>
            </p:spPr>
            <p:txBody>
              <a:bodyPr>
                <a:spAutoFit/>
              </a:bodyPr>
              <a:lstStyle/>
              <a:p>
                <a:pPr algn="ctr" eaLnBrk="1" fontAlgn="auto" hangingPunct="1">
                  <a:spcBef>
                    <a:spcPts val="0"/>
                  </a:spcBef>
                  <a:spcAft>
                    <a:spcPts val="0"/>
                  </a:spcAft>
                  <a:defRPr/>
                </a:pPr>
                <a:r>
                  <a:rPr lang="en-US" altLang="ja-JP" sz="800" dirty="0">
                    <a:latin typeface="+mn-ea"/>
                    <a:ea typeface="+mn-ea"/>
                  </a:rPr>
                  <a:t>D</a:t>
                </a:r>
                <a:r>
                  <a:rPr lang="ja-JP" altLang="en-US" sz="800" dirty="0">
                    <a:latin typeface="+mn-ea"/>
                    <a:ea typeface="+mn-ea"/>
                  </a:rPr>
                  <a:t>ランク</a:t>
                </a:r>
              </a:p>
            </p:txBody>
          </p:sp>
        </p:grpSp>
      </p:grpSp>
      <p:grpSp>
        <p:nvGrpSpPr>
          <p:cNvPr id="308" name="グループ化 307">
            <a:extLst>
              <a:ext uri="{FF2B5EF4-FFF2-40B4-BE49-F238E27FC236}">
                <a16:creationId xmlns:a16="http://schemas.microsoft.com/office/drawing/2014/main" id="{E2F768F1-3D36-4FDD-AD2E-CEC53B688261}"/>
              </a:ext>
            </a:extLst>
          </p:cNvPr>
          <p:cNvGrpSpPr/>
          <p:nvPr/>
        </p:nvGrpSpPr>
        <p:grpSpPr>
          <a:xfrm>
            <a:off x="1497434" y="7822297"/>
            <a:ext cx="1255120" cy="390043"/>
            <a:chOff x="1074934" y="3995936"/>
            <a:chExt cx="1129930" cy="288032"/>
          </a:xfrm>
          <a:effectLst>
            <a:outerShdw blurRad="50800" dist="38100" dir="2700000" algn="tl" rotWithShape="0">
              <a:prstClr val="black">
                <a:alpha val="40000"/>
              </a:prstClr>
            </a:outerShdw>
          </a:effectLst>
        </p:grpSpPr>
        <p:sp>
          <p:nvSpPr>
            <p:cNvPr id="309" name="フローチャート: 代替処理 308">
              <a:extLst>
                <a:ext uri="{FF2B5EF4-FFF2-40B4-BE49-F238E27FC236}">
                  <a16:creationId xmlns:a16="http://schemas.microsoft.com/office/drawing/2014/main" id="{DE2047FC-329D-492E-96E7-663A0E7508A9}"/>
                </a:ext>
              </a:extLst>
            </p:cNvPr>
            <p:cNvSpPr/>
            <p:nvPr/>
          </p:nvSpPr>
          <p:spPr>
            <a:xfrm>
              <a:off x="1268760" y="3995936"/>
              <a:ext cx="936104" cy="288032"/>
            </a:xfrm>
            <a:prstGeom prst="flowChartAlternateProcess">
              <a:avLst/>
            </a:prstGeom>
            <a:solidFill>
              <a:schemeClr val="bg1"/>
            </a:solidFill>
            <a:ln>
              <a:solidFill>
                <a:srgbClr val="6BBBC3"/>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310" name="グループ化 309">
              <a:extLst>
                <a:ext uri="{FF2B5EF4-FFF2-40B4-BE49-F238E27FC236}">
                  <a16:creationId xmlns:a16="http://schemas.microsoft.com/office/drawing/2014/main" id="{E9AECB6C-A9AB-40A6-9A75-28C367318134}"/>
                </a:ext>
              </a:extLst>
            </p:cNvPr>
            <p:cNvGrpSpPr/>
            <p:nvPr/>
          </p:nvGrpSpPr>
          <p:grpSpPr>
            <a:xfrm>
              <a:off x="1074934" y="3995936"/>
              <a:ext cx="454870" cy="288032"/>
              <a:chOff x="1074934" y="3995936"/>
              <a:chExt cx="454870" cy="288032"/>
            </a:xfrm>
            <a:effectLst/>
          </p:grpSpPr>
          <p:sp>
            <p:nvSpPr>
              <p:cNvPr id="311" name="フローチャート: 論理積ゲート 310">
                <a:extLst>
                  <a:ext uri="{FF2B5EF4-FFF2-40B4-BE49-F238E27FC236}">
                    <a16:creationId xmlns:a16="http://schemas.microsoft.com/office/drawing/2014/main" id="{923B1AD8-F4EF-4AFD-A10C-CAD81596B1F3}"/>
                  </a:ext>
                </a:extLst>
              </p:cNvPr>
              <p:cNvSpPr/>
              <p:nvPr/>
            </p:nvSpPr>
            <p:spPr>
              <a:xfrm rot="10800000">
                <a:off x="1102828" y="3995936"/>
                <a:ext cx="389116" cy="288032"/>
              </a:xfrm>
              <a:prstGeom prst="flowChartDelay">
                <a:avLst/>
              </a:prstGeom>
              <a:solidFill>
                <a:srgbClr val="6BBBC3"/>
              </a:solidFill>
              <a:ln>
                <a:solidFill>
                  <a:srgbClr val="6BBBC3"/>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312" name="正方形/長方形 311">
                <a:extLst>
                  <a:ext uri="{FF2B5EF4-FFF2-40B4-BE49-F238E27FC236}">
                    <a16:creationId xmlns:a16="http://schemas.microsoft.com/office/drawing/2014/main" id="{F76B7E23-FD5F-4ED9-9678-F5601FF8C8AE}"/>
                  </a:ext>
                </a:extLst>
              </p:cNvPr>
              <p:cNvSpPr/>
              <p:nvPr/>
            </p:nvSpPr>
            <p:spPr>
              <a:xfrm>
                <a:off x="1074934" y="4053774"/>
                <a:ext cx="454870" cy="159097"/>
              </a:xfrm>
              <a:prstGeom prst="rect">
                <a:avLst/>
              </a:prstGeom>
            </p:spPr>
            <p:txBody>
              <a:bodyPr wrap="none">
                <a:spAutoFit/>
              </a:bodyPr>
              <a:lstStyle/>
              <a:p>
                <a:pPr algn="ctr" eaLnBrk="1" fontAlgn="auto" hangingPunct="1">
                  <a:spcBef>
                    <a:spcPts val="0"/>
                  </a:spcBef>
                  <a:spcAft>
                    <a:spcPts val="0"/>
                  </a:spcAft>
                  <a:defRPr/>
                </a:pPr>
                <a:r>
                  <a:rPr lang="en-US" altLang="ja-JP" sz="800" dirty="0">
                    <a:latin typeface="+mn-ea"/>
                    <a:ea typeface="+mn-ea"/>
                  </a:rPr>
                  <a:t>A</a:t>
                </a:r>
                <a:r>
                  <a:rPr lang="ja-JP" altLang="en-US" sz="800" dirty="0">
                    <a:latin typeface="+mn-ea"/>
                    <a:ea typeface="+mn-ea"/>
                  </a:rPr>
                  <a:t>ランク</a:t>
                </a:r>
              </a:p>
            </p:txBody>
          </p:sp>
        </p:grpSp>
      </p:grpSp>
      <p:grpSp>
        <p:nvGrpSpPr>
          <p:cNvPr id="313" name="グループ化 312">
            <a:extLst>
              <a:ext uri="{FF2B5EF4-FFF2-40B4-BE49-F238E27FC236}">
                <a16:creationId xmlns:a16="http://schemas.microsoft.com/office/drawing/2014/main" id="{968E94BC-46C6-4406-90E5-77FBB690B6BE}"/>
              </a:ext>
            </a:extLst>
          </p:cNvPr>
          <p:cNvGrpSpPr/>
          <p:nvPr/>
        </p:nvGrpSpPr>
        <p:grpSpPr>
          <a:xfrm>
            <a:off x="2770588" y="7810810"/>
            <a:ext cx="1296145" cy="390043"/>
            <a:chOff x="1038001" y="3995936"/>
            <a:chExt cx="1166863" cy="288032"/>
          </a:xfrm>
          <a:effectLst>
            <a:outerShdw blurRad="50800" dist="38100" dir="2700000" algn="tl" rotWithShape="0">
              <a:prstClr val="black">
                <a:alpha val="40000"/>
              </a:prstClr>
            </a:outerShdw>
          </a:effectLst>
        </p:grpSpPr>
        <p:sp>
          <p:nvSpPr>
            <p:cNvPr id="314" name="フローチャート: 代替処理 313">
              <a:extLst>
                <a:ext uri="{FF2B5EF4-FFF2-40B4-BE49-F238E27FC236}">
                  <a16:creationId xmlns:a16="http://schemas.microsoft.com/office/drawing/2014/main" id="{8A6BDD83-851C-47B6-9E53-E7212EA46DE5}"/>
                </a:ext>
              </a:extLst>
            </p:cNvPr>
            <p:cNvSpPr/>
            <p:nvPr/>
          </p:nvSpPr>
          <p:spPr>
            <a:xfrm>
              <a:off x="1268760" y="3995936"/>
              <a:ext cx="936104" cy="288032"/>
            </a:xfrm>
            <a:prstGeom prst="flowChartAlternateProcess">
              <a:avLst/>
            </a:prstGeom>
            <a:solidFill>
              <a:schemeClr val="bg1"/>
            </a:solidFill>
            <a:ln>
              <a:solidFill>
                <a:schemeClr val="accent5">
                  <a:lumMod val="60000"/>
                  <a:lumOff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315" name="グループ化 314">
              <a:extLst>
                <a:ext uri="{FF2B5EF4-FFF2-40B4-BE49-F238E27FC236}">
                  <a16:creationId xmlns:a16="http://schemas.microsoft.com/office/drawing/2014/main" id="{4090688E-616C-4B03-8D6B-E1B33917C891}"/>
                </a:ext>
              </a:extLst>
            </p:cNvPr>
            <p:cNvGrpSpPr/>
            <p:nvPr/>
          </p:nvGrpSpPr>
          <p:grpSpPr>
            <a:xfrm>
              <a:off x="1038001" y="3995936"/>
              <a:ext cx="491463" cy="288032"/>
              <a:chOff x="1038001" y="3995936"/>
              <a:chExt cx="491463" cy="288032"/>
            </a:xfrm>
            <a:effectLst/>
          </p:grpSpPr>
          <p:sp>
            <p:nvSpPr>
              <p:cNvPr id="316" name="フローチャート: 論理積ゲート 315">
                <a:extLst>
                  <a:ext uri="{FF2B5EF4-FFF2-40B4-BE49-F238E27FC236}">
                    <a16:creationId xmlns:a16="http://schemas.microsoft.com/office/drawing/2014/main" id="{4969DE68-55F5-4CFB-ADA3-49E8553437FA}"/>
                  </a:ext>
                </a:extLst>
              </p:cNvPr>
              <p:cNvSpPr/>
              <p:nvPr/>
            </p:nvSpPr>
            <p:spPr>
              <a:xfrm rot="10800000">
                <a:off x="1089175" y="3995936"/>
                <a:ext cx="389116" cy="288032"/>
              </a:xfrm>
              <a:prstGeom prst="flowChartDelay">
                <a:avLst/>
              </a:prstGeom>
              <a:solidFill>
                <a:schemeClr val="accent5">
                  <a:lumMod val="60000"/>
                  <a:lumOff val="40000"/>
                </a:schemeClr>
              </a:solidFill>
              <a:ln>
                <a:solidFill>
                  <a:schemeClr val="accent5">
                    <a:lumMod val="60000"/>
                    <a:lumOff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317" name="正方形/長方形 316">
                <a:extLst>
                  <a:ext uri="{FF2B5EF4-FFF2-40B4-BE49-F238E27FC236}">
                    <a16:creationId xmlns:a16="http://schemas.microsoft.com/office/drawing/2014/main" id="{896F8E48-A253-45AE-B8E3-10B58D925418}"/>
                  </a:ext>
                </a:extLst>
              </p:cNvPr>
              <p:cNvSpPr/>
              <p:nvPr/>
            </p:nvSpPr>
            <p:spPr>
              <a:xfrm>
                <a:off x="1038001" y="4053774"/>
                <a:ext cx="491463" cy="159097"/>
              </a:xfrm>
              <a:prstGeom prst="rect">
                <a:avLst/>
              </a:prstGeom>
            </p:spPr>
            <p:txBody>
              <a:bodyPr>
                <a:spAutoFit/>
              </a:bodyPr>
              <a:lstStyle/>
              <a:p>
                <a:pPr algn="ctr" eaLnBrk="1" fontAlgn="auto" hangingPunct="1">
                  <a:spcBef>
                    <a:spcPts val="0"/>
                  </a:spcBef>
                  <a:spcAft>
                    <a:spcPts val="0"/>
                  </a:spcAft>
                  <a:defRPr/>
                </a:pPr>
                <a:r>
                  <a:rPr lang="en-US" altLang="ja-JP" sz="800" dirty="0">
                    <a:latin typeface="+mn-ea"/>
                    <a:ea typeface="+mn-ea"/>
                  </a:rPr>
                  <a:t>B</a:t>
                </a:r>
                <a:r>
                  <a:rPr lang="ja-JP" altLang="en-US" sz="800" dirty="0">
                    <a:latin typeface="+mn-ea"/>
                    <a:ea typeface="+mn-ea"/>
                  </a:rPr>
                  <a:t>ランク</a:t>
                </a:r>
              </a:p>
            </p:txBody>
          </p:sp>
        </p:grpSp>
      </p:grpSp>
      <p:grpSp>
        <p:nvGrpSpPr>
          <p:cNvPr id="318" name="グループ化 317">
            <a:extLst>
              <a:ext uri="{FF2B5EF4-FFF2-40B4-BE49-F238E27FC236}">
                <a16:creationId xmlns:a16="http://schemas.microsoft.com/office/drawing/2014/main" id="{99252A71-DA02-4DEA-929D-A2F9F0A82045}"/>
              </a:ext>
            </a:extLst>
          </p:cNvPr>
          <p:cNvGrpSpPr/>
          <p:nvPr/>
        </p:nvGrpSpPr>
        <p:grpSpPr>
          <a:xfrm>
            <a:off x="4098444" y="7810810"/>
            <a:ext cx="1261531" cy="390043"/>
            <a:chOff x="1069164" y="3995936"/>
            <a:chExt cx="1135700" cy="288032"/>
          </a:xfrm>
          <a:effectLst>
            <a:outerShdw blurRad="50800" dist="38100" dir="2700000" algn="tl" rotWithShape="0">
              <a:prstClr val="black">
                <a:alpha val="40000"/>
              </a:prstClr>
            </a:outerShdw>
          </a:effectLst>
        </p:grpSpPr>
        <p:sp>
          <p:nvSpPr>
            <p:cNvPr id="319" name="フローチャート: 代替処理 318">
              <a:extLst>
                <a:ext uri="{FF2B5EF4-FFF2-40B4-BE49-F238E27FC236}">
                  <a16:creationId xmlns:a16="http://schemas.microsoft.com/office/drawing/2014/main" id="{D62AA241-DBF7-43AE-8F1A-948B9F25CEB5}"/>
                </a:ext>
              </a:extLst>
            </p:cNvPr>
            <p:cNvSpPr/>
            <p:nvPr/>
          </p:nvSpPr>
          <p:spPr>
            <a:xfrm>
              <a:off x="1268760" y="3995936"/>
              <a:ext cx="936104" cy="288032"/>
            </a:xfrm>
            <a:prstGeom prst="flowChartAlternateProcess">
              <a:avLst/>
            </a:prstGeom>
            <a:solidFill>
              <a:schemeClr val="bg1"/>
            </a:solidFill>
            <a:ln>
              <a:solidFill>
                <a:schemeClr val="accent5">
                  <a:lumMod val="40000"/>
                  <a:lumOff val="6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320" name="グループ化 319">
              <a:extLst>
                <a:ext uri="{FF2B5EF4-FFF2-40B4-BE49-F238E27FC236}">
                  <a16:creationId xmlns:a16="http://schemas.microsoft.com/office/drawing/2014/main" id="{29E50DD6-48C1-42DF-873E-940CCE47E0FE}"/>
                </a:ext>
              </a:extLst>
            </p:cNvPr>
            <p:cNvGrpSpPr/>
            <p:nvPr/>
          </p:nvGrpSpPr>
          <p:grpSpPr>
            <a:xfrm>
              <a:off x="1069164" y="3995936"/>
              <a:ext cx="466415" cy="288032"/>
              <a:chOff x="1069164" y="3995936"/>
              <a:chExt cx="466415" cy="288032"/>
            </a:xfrm>
            <a:effectLst/>
          </p:grpSpPr>
          <p:sp>
            <p:nvSpPr>
              <p:cNvPr id="321" name="フローチャート: 論理積ゲート 320">
                <a:extLst>
                  <a:ext uri="{FF2B5EF4-FFF2-40B4-BE49-F238E27FC236}">
                    <a16:creationId xmlns:a16="http://schemas.microsoft.com/office/drawing/2014/main" id="{75EDAA75-A318-4A71-9505-209FD0DFDC6C}"/>
                  </a:ext>
                </a:extLst>
              </p:cNvPr>
              <p:cNvSpPr/>
              <p:nvPr/>
            </p:nvSpPr>
            <p:spPr>
              <a:xfrm rot="10800000">
                <a:off x="1102828" y="3995936"/>
                <a:ext cx="389116" cy="288032"/>
              </a:xfrm>
              <a:prstGeom prst="flowChartDelay">
                <a:avLst/>
              </a:prstGeom>
              <a:solidFill>
                <a:schemeClr val="accent5">
                  <a:lumMod val="40000"/>
                  <a:lumOff val="60000"/>
                </a:schemeClr>
              </a:solidFill>
              <a:ln>
                <a:solidFill>
                  <a:schemeClr val="accent5">
                    <a:lumMod val="40000"/>
                    <a:lumOff val="6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322" name="正方形/長方形 321">
                <a:extLst>
                  <a:ext uri="{FF2B5EF4-FFF2-40B4-BE49-F238E27FC236}">
                    <a16:creationId xmlns:a16="http://schemas.microsoft.com/office/drawing/2014/main" id="{7E7B86B3-272A-4A5B-AE4E-37619143CEDA}"/>
                  </a:ext>
                </a:extLst>
              </p:cNvPr>
              <p:cNvSpPr/>
              <p:nvPr/>
            </p:nvSpPr>
            <p:spPr>
              <a:xfrm>
                <a:off x="1069164" y="4053774"/>
                <a:ext cx="466415" cy="159097"/>
              </a:xfrm>
              <a:prstGeom prst="rect">
                <a:avLst/>
              </a:prstGeom>
            </p:spPr>
            <p:txBody>
              <a:bodyPr wrap="none">
                <a:spAutoFit/>
              </a:bodyPr>
              <a:lstStyle/>
              <a:p>
                <a:pPr algn="ctr" eaLnBrk="1" fontAlgn="auto" hangingPunct="1">
                  <a:spcBef>
                    <a:spcPts val="0"/>
                  </a:spcBef>
                  <a:spcAft>
                    <a:spcPts val="0"/>
                  </a:spcAft>
                  <a:defRPr/>
                </a:pPr>
                <a:r>
                  <a:rPr lang="en-US" altLang="ja-JP" sz="800" dirty="0">
                    <a:latin typeface="+mn-ea"/>
                    <a:ea typeface="+mn-ea"/>
                  </a:rPr>
                  <a:t>C</a:t>
                </a:r>
                <a:r>
                  <a:rPr lang="ja-JP" altLang="en-US" sz="800" dirty="0">
                    <a:latin typeface="+mn-ea"/>
                    <a:ea typeface="+mn-ea"/>
                  </a:rPr>
                  <a:t>ランク</a:t>
                </a:r>
              </a:p>
            </p:txBody>
          </p:sp>
        </p:grpSp>
      </p:grpSp>
      <p:grpSp>
        <p:nvGrpSpPr>
          <p:cNvPr id="323" name="グループ化 322">
            <a:extLst>
              <a:ext uri="{FF2B5EF4-FFF2-40B4-BE49-F238E27FC236}">
                <a16:creationId xmlns:a16="http://schemas.microsoft.com/office/drawing/2014/main" id="{2894D3A2-9538-4571-89F2-AD5B0B454793}"/>
              </a:ext>
            </a:extLst>
          </p:cNvPr>
          <p:cNvGrpSpPr/>
          <p:nvPr/>
        </p:nvGrpSpPr>
        <p:grpSpPr>
          <a:xfrm>
            <a:off x="5423227" y="7810810"/>
            <a:ext cx="1243186" cy="390043"/>
            <a:chOff x="1085678" y="3995936"/>
            <a:chExt cx="1119186" cy="288032"/>
          </a:xfrm>
          <a:effectLst>
            <a:outerShdw blurRad="50800" dist="38100" dir="2700000" algn="tl" rotWithShape="0">
              <a:prstClr val="black">
                <a:alpha val="40000"/>
              </a:prstClr>
            </a:outerShdw>
          </a:effectLst>
        </p:grpSpPr>
        <p:sp>
          <p:nvSpPr>
            <p:cNvPr id="324" name="フローチャート: 代替処理 323">
              <a:extLst>
                <a:ext uri="{FF2B5EF4-FFF2-40B4-BE49-F238E27FC236}">
                  <a16:creationId xmlns:a16="http://schemas.microsoft.com/office/drawing/2014/main" id="{1E8086EC-F190-4AE9-8A01-5DEE86B20E8D}"/>
                </a:ext>
              </a:extLst>
            </p:cNvPr>
            <p:cNvSpPr/>
            <p:nvPr/>
          </p:nvSpPr>
          <p:spPr>
            <a:xfrm>
              <a:off x="1268760" y="3995936"/>
              <a:ext cx="936104" cy="288032"/>
            </a:xfrm>
            <a:prstGeom prst="flowChartAlternateProcess">
              <a:avLst/>
            </a:prstGeom>
            <a:solidFill>
              <a:schemeClr val="bg1"/>
            </a:solidFill>
            <a:ln>
              <a:solidFill>
                <a:schemeClr val="accent5">
                  <a:lumMod val="20000"/>
                  <a:lumOff val="8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325" name="グループ化 324">
              <a:extLst>
                <a:ext uri="{FF2B5EF4-FFF2-40B4-BE49-F238E27FC236}">
                  <a16:creationId xmlns:a16="http://schemas.microsoft.com/office/drawing/2014/main" id="{2816EDC1-D508-4DCD-90F6-9AF90E54D5F2}"/>
                </a:ext>
              </a:extLst>
            </p:cNvPr>
            <p:cNvGrpSpPr/>
            <p:nvPr/>
          </p:nvGrpSpPr>
          <p:grpSpPr>
            <a:xfrm>
              <a:off x="1085678" y="3995936"/>
              <a:ext cx="474314" cy="288032"/>
              <a:chOff x="1085678" y="3995936"/>
              <a:chExt cx="474314" cy="288032"/>
            </a:xfrm>
            <a:effectLst/>
          </p:grpSpPr>
          <p:sp>
            <p:nvSpPr>
              <p:cNvPr id="326" name="フローチャート: 論理積ゲート 325">
                <a:extLst>
                  <a:ext uri="{FF2B5EF4-FFF2-40B4-BE49-F238E27FC236}">
                    <a16:creationId xmlns:a16="http://schemas.microsoft.com/office/drawing/2014/main" id="{4BE99E3D-E2F1-435D-AB11-52EA7E5627D2}"/>
                  </a:ext>
                </a:extLst>
              </p:cNvPr>
              <p:cNvSpPr/>
              <p:nvPr/>
            </p:nvSpPr>
            <p:spPr>
              <a:xfrm rot="10800000">
                <a:off x="1102828" y="3995936"/>
                <a:ext cx="389116" cy="288032"/>
              </a:xfrm>
              <a:prstGeom prst="flowChartDelay">
                <a:avLst/>
              </a:prstGeom>
              <a:solidFill>
                <a:schemeClr val="accent5">
                  <a:lumMod val="20000"/>
                  <a:lumOff val="80000"/>
                </a:schemeClr>
              </a:solidFill>
              <a:ln>
                <a:solidFill>
                  <a:schemeClr val="accent5">
                    <a:lumMod val="20000"/>
                    <a:lumOff val="8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327" name="正方形/長方形 326">
                <a:extLst>
                  <a:ext uri="{FF2B5EF4-FFF2-40B4-BE49-F238E27FC236}">
                    <a16:creationId xmlns:a16="http://schemas.microsoft.com/office/drawing/2014/main" id="{E29E2F1F-B429-458A-BDD5-C7F3BF3936B8}"/>
                  </a:ext>
                </a:extLst>
              </p:cNvPr>
              <p:cNvSpPr/>
              <p:nvPr/>
            </p:nvSpPr>
            <p:spPr>
              <a:xfrm>
                <a:off x="1085678" y="4053542"/>
                <a:ext cx="474314" cy="159097"/>
              </a:xfrm>
              <a:prstGeom prst="rect">
                <a:avLst/>
              </a:prstGeom>
            </p:spPr>
            <p:txBody>
              <a:bodyPr>
                <a:spAutoFit/>
              </a:bodyPr>
              <a:lstStyle/>
              <a:p>
                <a:pPr algn="ctr" eaLnBrk="1" fontAlgn="auto" hangingPunct="1">
                  <a:spcBef>
                    <a:spcPts val="0"/>
                  </a:spcBef>
                  <a:spcAft>
                    <a:spcPts val="0"/>
                  </a:spcAft>
                  <a:defRPr/>
                </a:pPr>
                <a:r>
                  <a:rPr lang="en-US" altLang="ja-JP" sz="800" dirty="0">
                    <a:latin typeface="+mn-ea"/>
                    <a:ea typeface="+mn-ea"/>
                  </a:rPr>
                  <a:t>D</a:t>
                </a:r>
                <a:r>
                  <a:rPr lang="ja-JP" altLang="en-US" sz="800" dirty="0">
                    <a:latin typeface="+mn-ea"/>
                    <a:ea typeface="+mn-ea"/>
                  </a:rPr>
                  <a:t>ランク</a:t>
                </a:r>
              </a:p>
            </p:txBody>
          </p:sp>
        </p:grpSp>
      </p:grpSp>
      <p:sp>
        <p:nvSpPr>
          <p:cNvPr id="336" name="正方形/長方形 335">
            <a:extLst>
              <a:ext uri="{FF2B5EF4-FFF2-40B4-BE49-F238E27FC236}">
                <a16:creationId xmlns:a16="http://schemas.microsoft.com/office/drawing/2014/main" id="{D2BC993F-C350-4183-851B-B4463F1E4D1D}"/>
              </a:ext>
            </a:extLst>
          </p:cNvPr>
          <p:cNvSpPr/>
          <p:nvPr/>
        </p:nvSpPr>
        <p:spPr>
          <a:xfrm>
            <a:off x="1928813" y="4167188"/>
            <a:ext cx="876300" cy="338137"/>
          </a:xfrm>
          <a:prstGeom prst="rect">
            <a:avLst/>
          </a:prstGeom>
        </p:spPr>
        <p:txBody>
          <a:bodyPr wrap="none" anchor="ctr">
            <a:spAutoFit/>
          </a:bodyPr>
          <a:lstStyle/>
          <a:p>
            <a:pPr algn="ctr" eaLnBrk="1" fontAlgn="auto" hangingPunct="1">
              <a:spcBef>
                <a:spcPts val="0"/>
              </a:spcBef>
              <a:spcAft>
                <a:spcPts val="0"/>
              </a:spcAft>
              <a:defRPr/>
            </a:pPr>
            <a:r>
              <a:rPr lang="ja-JP" altLang="en-US" sz="800" dirty="0">
                <a:latin typeface="+mn-ea"/>
                <a:ea typeface="+mn-ea"/>
              </a:rPr>
              <a:t>ヘビーユーザー</a:t>
            </a:r>
            <a:endParaRPr lang="en-US" altLang="ja-JP" sz="800" dirty="0">
              <a:latin typeface="+mn-ea"/>
              <a:ea typeface="+mn-ea"/>
            </a:endParaRPr>
          </a:p>
          <a:p>
            <a:pPr algn="ctr" eaLnBrk="1" fontAlgn="auto" hangingPunct="1">
              <a:spcBef>
                <a:spcPts val="0"/>
              </a:spcBef>
              <a:spcAft>
                <a:spcPts val="0"/>
              </a:spcAft>
              <a:defRPr/>
            </a:pPr>
            <a:r>
              <a:rPr lang="en-US" altLang="ja-JP" sz="800" dirty="0">
                <a:latin typeface="+mn-ea"/>
                <a:ea typeface="+mn-ea"/>
              </a:rPr>
              <a:t>13,000</a:t>
            </a:r>
            <a:r>
              <a:rPr lang="ja-JP" altLang="en-US" sz="800" dirty="0">
                <a:latin typeface="+mn-ea"/>
                <a:ea typeface="+mn-ea"/>
              </a:rPr>
              <a:t>円</a:t>
            </a:r>
          </a:p>
        </p:txBody>
      </p:sp>
      <p:sp>
        <p:nvSpPr>
          <p:cNvPr id="338" name="正方形/長方形 337">
            <a:extLst>
              <a:ext uri="{FF2B5EF4-FFF2-40B4-BE49-F238E27FC236}">
                <a16:creationId xmlns:a16="http://schemas.microsoft.com/office/drawing/2014/main" id="{3D023931-1CB8-498C-BC4E-B6E52CAF7052}"/>
              </a:ext>
            </a:extLst>
          </p:cNvPr>
          <p:cNvSpPr/>
          <p:nvPr/>
        </p:nvSpPr>
        <p:spPr>
          <a:xfrm>
            <a:off x="2070100" y="5226050"/>
            <a:ext cx="593725" cy="339725"/>
          </a:xfrm>
          <a:prstGeom prst="rect">
            <a:avLst/>
          </a:prstGeom>
        </p:spPr>
        <p:txBody>
          <a:bodyPr wrap="none" anchor="ctr">
            <a:spAutoFit/>
          </a:bodyPr>
          <a:lstStyle/>
          <a:p>
            <a:pPr algn="ctr" eaLnBrk="1" fontAlgn="auto" hangingPunct="1">
              <a:spcBef>
                <a:spcPts val="0"/>
              </a:spcBef>
              <a:spcAft>
                <a:spcPts val="0"/>
              </a:spcAft>
              <a:defRPr/>
            </a:pPr>
            <a:r>
              <a:rPr lang="ja-JP" altLang="en-US" sz="800" dirty="0">
                <a:latin typeface="+mn-ea"/>
                <a:ea typeface="+mn-ea"/>
              </a:rPr>
              <a:t>ほぼ外食</a:t>
            </a:r>
            <a:endParaRPr lang="en-US" altLang="ja-JP" sz="800" dirty="0">
              <a:latin typeface="+mn-ea"/>
              <a:ea typeface="+mn-ea"/>
            </a:endParaRPr>
          </a:p>
          <a:p>
            <a:pPr algn="ctr" eaLnBrk="1" fontAlgn="auto" hangingPunct="1">
              <a:spcBef>
                <a:spcPts val="0"/>
              </a:spcBef>
              <a:spcAft>
                <a:spcPts val="0"/>
              </a:spcAft>
              <a:defRPr/>
            </a:pPr>
            <a:r>
              <a:rPr lang="en-US" altLang="ja-JP" sz="800" dirty="0">
                <a:latin typeface="+mn-ea"/>
                <a:ea typeface="+mn-ea"/>
              </a:rPr>
              <a:t>50,000</a:t>
            </a:r>
            <a:r>
              <a:rPr lang="ja-JP" altLang="en-US" sz="800" dirty="0">
                <a:latin typeface="+mn-ea"/>
                <a:ea typeface="+mn-ea"/>
              </a:rPr>
              <a:t>円</a:t>
            </a:r>
          </a:p>
        </p:txBody>
      </p:sp>
      <p:sp>
        <p:nvSpPr>
          <p:cNvPr id="339" name="正方形/長方形 338">
            <a:extLst>
              <a:ext uri="{FF2B5EF4-FFF2-40B4-BE49-F238E27FC236}">
                <a16:creationId xmlns:a16="http://schemas.microsoft.com/office/drawing/2014/main" id="{DE4F1BD3-F36C-46E0-A5F1-EE9E2A4B275A}"/>
              </a:ext>
            </a:extLst>
          </p:cNvPr>
          <p:cNvSpPr/>
          <p:nvPr/>
        </p:nvSpPr>
        <p:spPr>
          <a:xfrm>
            <a:off x="1954213" y="5748338"/>
            <a:ext cx="825500" cy="338137"/>
          </a:xfrm>
          <a:prstGeom prst="rect">
            <a:avLst/>
          </a:prstGeom>
        </p:spPr>
        <p:txBody>
          <a:bodyPr wrap="none" anchor="ctr">
            <a:spAutoFit/>
          </a:bodyPr>
          <a:lstStyle/>
          <a:p>
            <a:pPr algn="ctr" eaLnBrk="1" fontAlgn="auto" hangingPunct="1">
              <a:spcBef>
                <a:spcPts val="0"/>
              </a:spcBef>
              <a:spcAft>
                <a:spcPts val="0"/>
              </a:spcAft>
              <a:defRPr/>
            </a:pPr>
            <a:r>
              <a:rPr lang="ja-JP" altLang="en-US" sz="800" dirty="0">
                <a:latin typeface="+mn-ea"/>
                <a:ea typeface="+mn-ea"/>
              </a:rPr>
              <a:t>車</a:t>
            </a:r>
            <a:r>
              <a:rPr lang="ja-JP" altLang="en-US" sz="700" dirty="0">
                <a:latin typeface="+mn-ea"/>
                <a:ea typeface="+mn-ea"/>
              </a:rPr>
              <a:t>（駐車場込み）</a:t>
            </a:r>
            <a:endParaRPr lang="en-US" altLang="ja-JP" sz="700" dirty="0">
              <a:latin typeface="+mn-ea"/>
              <a:ea typeface="+mn-ea"/>
            </a:endParaRPr>
          </a:p>
          <a:p>
            <a:pPr algn="ctr" eaLnBrk="1" fontAlgn="auto" hangingPunct="1">
              <a:spcBef>
                <a:spcPts val="0"/>
              </a:spcBef>
              <a:spcAft>
                <a:spcPts val="0"/>
              </a:spcAft>
              <a:defRPr/>
            </a:pPr>
            <a:r>
              <a:rPr lang="en-US" altLang="ja-JP" sz="800" dirty="0">
                <a:latin typeface="+mn-ea"/>
                <a:ea typeface="+mn-ea"/>
              </a:rPr>
              <a:t>50,000</a:t>
            </a:r>
            <a:r>
              <a:rPr lang="ja-JP" altLang="en-US" sz="800" dirty="0">
                <a:latin typeface="+mn-ea"/>
                <a:ea typeface="+mn-ea"/>
              </a:rPr>
              <a:t>円</a:t>
            </a:r>
          </a:p>
        </p:txBody>
      </p:sp>
      <p:sp>
        <p:nvSpPr>
          <p:cNvPr id="340" name="正方形/長方形 339">
            <a:extLst>
              <a:ext uri="{FF2B5EF4-FFF2-40B4-BE49-F238E27FC236}">
                <a16:creationId xmlns:a16="http://schemas.microsoft.com/office/drawing/2014/main" id="{E71C36C5-5DC9-4CC7-9169-098147CA60E9}"/>
              </a:ext>
            </a:extLst>
          </p:cNvPr>
          <p:cNvSpPr/>
          <p:nvPr/>
        </p:nvSpPr>
        <p:spPr>
          <a:xfrm>
            <a:off x="2084388" y="6281738"/>
            <a:ext cx="565150" cy="338137"/>
          </a:xfrm>
          <a:prstGeom prst="rect">
            <a:avLst/>
          </a:prstGeom>
        </p:spPr>
        <p:txBody>
          <a:bodyPr wrap="none" anchor="ctr">
            <a:spAutoFit/>
          </a:bodyPr>
          <a:lstStyle/>
          <a:p>
            <a:pPr algn="ctr" eaLnBrk="1" fontAlgn="auto" hangingPunct="1">
              <a:spcBef>
                <a:spcPts val="0"/>
              </a:spcBef>
              <a:spcAft>
                <a:spcPts val="0"/>
              </a:spcAft>
              <a:defRPr/>
            </a:pPr>
            <a:r>
              <a:rPr lang="ja-JP" altLang="en-US" sz="800" dirty="0">
                <a:latin typeface="+mn-ea"/>
                <a:ea typeface="+mn-ea"/>
              </a:rPr>
              <a:t>ブランド</a:t>
            </a:r>
            <a:endParaRPr lang="en-US" altLang="ja-JP" sz="800" dirty="0">
              <a:latin typeface="+mn-ea"/>
              <a:ea typeface="+mn-ea"/>
            </a:endParaRPr>
          </a:p>
          <a:p>
            <a:pPr algn="ctr" eaLnBrk="1" fontAlgn="auto" hangingPunct="1">
              <a:spcBef>
                <a:spcPts val="0"/>
              </a:spcBef>
              <a:spcAft>
                <a:spcPts val="0"/>
              </a:spcAft>
              <a:defRPr/>
            </a:pPr>
            <a:r>
              <a:rPr lang="en-US" altLang="ja-JP" sz="800" dirty="0">
                <a:latin typeface="+mn-ea"/>
                <a:ea typeface="+mn-ea"/>
              </a:rPr>
              <a:t>50,000</a:t>
            </a:r>
            <a:r>
              <a:rPr lang="ja-JP" altLang="en-US" sz="800" dirty="0">
                <a:latin typeface="+mn-ea"/>
                <a:ea typeface="+mn-ea"/>
              </a:rPr>
              <a:t>円</a:t>
            </a:r>
          </a:p>
        </p:txBody>
      </p:sp>
      <p:sp>
        <p:nvSpPr>
          <p:cNvPr id="341" name="正方形/長方形 340">
            <a:extLst>
              <a:ext uri="{FF2B5EF4-FFF2-40B4-BE49-F238E27FC236}">
                <a16:creationId xmlns:a16="http://schemas.microsoft.com/office/drawing/2014/main" id="{40DFF8B2-3A2E-4E73-BC5D-40A6D3493BAC}"/>
              </a:ext>
            </a:extLst>
          </p:cNvPr>
          <p:cNvSpPr/>
          <p:nvPr/>
        </p:nvSpPr>
        <p:spPr>
          <a:xfrm>
            <a:off x="2084388" y="6862763"/>
            <a:ext cx="565150" cy="215900"/>
          </a:xfrm>
          <a:prstGeom prst="rect">
            <a:avLst/>
          </a:prstGeom>
        </p:spPr>
        <p:txBody>
          <a:bodyPr wrap="none" anchor="ctr">
            <a:spAutoFit/>
          </a:bodyPr>
          <a:lstStyle/>
          <a:p>
            <a:pPr algn="ctr" eaLnBrk="1" fontAlgn="auto" hangingPunct="1">
              <a:spcBef>
                <a:spcPts val="0"/>
              </a:spcBef>
              <a:spcAft>
                <a:spcPts val="0"/>
              </a:spcAft>
              <a:defRPr/>
            </a:pPr>
            <a:r>
              <a:rPr lang="en-US" altLang="ja-JP" sz="800" dirty="0">
                <a:latin typeface="+mn-ea"/>
                <a:ea typeface="+mn-ea"/>
              </a:rPr>
              <a:t>40,000</a:t>
            </a:r>
            <a:r>
              <a:rPr lang="ja-JP" altLang="en-US" sz="800" dirty="0">
                <a:latin typeface="+mn-ea"/>
                <a:ea typeface="+mn-ea"/>
              </a:rPr>
              <a:t>円</a:t>
            </a:r>
          </a:p>
        </p:txBody>
      </p:sp>
      <p:sp>
        <p:nvSpPr>
          <p:cNvPr id="342" name="正方形/長方形 341">
            <a:extLst>
              <a:ext uri="{FF2B5EF4-FFF2-40B4-BE49-F238E27FC236}">
                <a16:creationId xmlns:a16="http://schemas.microsoft.com/office/drawing/2014/main" id="{E029A3C9-DC20-499B-B153-1D6B963721EF}"/>
              </a:ext>
            </a:extLst>
          </p:cNvPr>
          <p:cNvSpPr/>
          <p:nvPr/>
        </p:nvSpPr>
        <p:spPr>
          <a:xfrm>
            <a:off x="2084388" y="7385050"/>
            <a:ext cx="565150" cy="215900"/>
          </a:xfrm>
          <a:prstGeom prst="rect">
            <a:avLst/>
          </a:prstGeom>
        </p:spPr>
        <p:txBody>
          <a:bodyPr wrap="none" anchor="ctr">
            <a:spAutoFit/>
          </a:bodyPr>
          <a:lstStyle/>
          <a:p>
            <a:pPr algn="ctr" eaLnBrk="1" fontAlgn="auto" hangingPunct="1">
              <a:spcBef>
                <a:spcPts val="0"/>
              </a:spcBef>
              <a:spcAft>
                <a:spcPts val="0"/>
              </a:spcAft>
              <a:defRPr/>
            </a:pPr>
            <a:r>
              <a:rPr lang="en-US" altLang="ja-JP" sz="800" dirty="0">
                <a:latin typeface="+mn-ea"/>
                <a:ea typeface="+mn-ea"/>
              </a:rPr>
              <a:t>30,000</a:t>
            </a:r>
            <a:r>
              <a:rPr lang="ja-JP" altLang="en-US" sz="800" dirty="0">
                <a:latin typeface="+mn-ea"/>
                <a:ea typeface="+mn-ea"/>
              </a:rPr>
              <a:t>円</a:t>
            </a:r>
          </a:p>
        </p:txBody>
      </p:sp>
      <p:sp>
        <p:nvSpPr>
          <p:cNvPr id="343" name="正方形/長方形 342">
            <a:extLst>
              <a:ext uri="{FF2B5EF4-FFF2-40B4-BE49-F238E27FC236}">
                <a16:creationId xmlns:a16="http://schemas.microsoft.com/office/drawing/2014/main" id="{8C11778E-2E5A-4430-B84B-46790605833E}"/>
              </a:ext>
            </a:extLst>
          </p:cNvPr>
          <p:cNvSpPr/>
          <p:nvPr/>
        </p:nvSpPr>
        <p:spPr>
          <a:xfrm>
            <a:off x="6149975" y="7897813"/>
            <a:ext cx="287338" cy="215900"/>
          </a:xfrm>
          <a:prstGeom prst="rect">
            <a:avLst/>
          </a:prstGeom>
        </p:spPr>
        <p:txBody>
          <a:bodyPr wrap="none" anchor="ctr">
            <a:spAutoFit/>
          </a:bodyPr>
          <a:lstStyle/>
          <a:p>
            <a:pPr algn="ctr" eaLnBrk="1" fontAlgn="auto" hangingPunct="1">
              <a:spcBef>
                <a:spcPts val="0"/>
              </a:spcBef>
              <a:spcAft>
                <a:spcPts val="0"/>
              </a:spcAft>
              <a:defRPr/>
            </a:pPr>
            <a:r>
              <a:rPr lang="en-US" altLang="ja-JP" sz="800" dirty="0">
                <a:latin typeface="+mn-ea"/>
                <a:ea typeface="+mn-ea"/>
              </a:rPr>
              <a:t>―</a:t>
            </a:r>
            <a:endParaRPr lang="ja-JP" altLang="en-US" sz="800" dirty="0">
              <a:latin typeface="+mn-ea"/>
              <a:ea typeface="+mn-ea"/>
            </a:endParaRPr>
          </a:p>
        </p:txBody>
      </p:sp>
      <p:sp>
        <p:nvSpPr>
          <p:cNvPr id="344" name="正方形/長方形 343">
            <a:extLst>
              <a:ext uri="{FF2B5EF4-FFF2-40B4-BE49-F238E27FC236}">
                <a16:creationId xmlns:a16="http://schemas.microsoft.com/office/drawing/2014/main" id="{1F54D415-BC57-4F5C-BF40-C3CA2359090A}"/>
              </a:ext>
            </a:extLst>
          </p:cNvPr>
          <p:cNvSpPr/>
          <p:nvPr/>
        </p:nvSpPr>
        <p:spPr>
          <a:xfrm>
            <a:off x="4697413" y="3481388"/>
            <a:ext cx="565150" cy="339725"/>
          </a:xfrm>
          <a:prstGeom prst="rect">
            <a:avLst/>
          </a:prstGeom>
        </p:spPr>
        <p:txBody>
          <a:bodyPr wrap="none" anchor="ctr">
            <a:spAutoFit/>
          </a:bodyPr>
          <a:lstStyle/>
          <a:p>
            <a:pPr algn="ctr" eaLnBrk="1" fontAlgn="auto" hangingPunct="1">
              <a:spcBef>
                <a:spcPts val="0"/>
              </a:spcBef>
              <a:spcAft>
                <a:spcPts val="0"/>
              </a:spcAft>
              <a:defRPr/>
            </a:pPr>
            <a:r>
              <a:rPr lang="en-US" altLang="ja-JP" sz="800" dirty="0">
                <a:latin typeface="+mn-ea"/>
                <a:ea typeface="+mn-ea"/>
              </a:rPr>
              <a:t>1DK 1</a:t>
            </a:r>
            <a:r>
              <a:rPr lang="ja-JP" altLang="en-US" sz="800" dirty="0">
                <a:latin typeface="+mn-ea"/>
                <a:ea typeface="+mn-ea"/>
              </a:rPr>
              <a:t>階　</a:t>
            </a:r>
            <a:endParaRPr lang="en-US" altLang="ja-JP" sz="800" dirty="0">
              <a:latin typeface="+mn-ea"/>
              <a:ea typeface="+mn-ea"/>
            </a:endParaRPr>
          </a:p>
          <a:p>
            <a:pPr algn="ctr" eaLnBrk="1" fontAlgn="auto" hangingPunct="1">
              <a:spcBef>
                <a:spcPts val="0"/>
              </a:spcBef>
              <a:spcAft>
                <a:spcPts val="0"/>
              </a:spcAft>
              <a:defRPr/>
            </a:pPr>
            <a:r>
              <a:rPr lang="en-US" altLang="ja-JP" sz="800" dirty="0">
                <a:latin typeface="+mn-ea"/>
                <a:ea typeface="+mn-ea"/>
              </a:rPr>
              <a:t>45,000</a:t>
            </a:r>
            <a:r>
              <a:rPr lang="ja-JP" altLang="en-US" sz="800" dirty="0">
                <a:latin typeface="+mn-ea"/>
                <a:ea typeface="+mn-ea"/>
              </a:rPr>
              <a:t>円</a:t>
            </a:r>
          </a:p>
        </p:txBody>
      </p:sp>
      <p:sp>
        <p:nvSpPr>
          <p:cNvPr id="345" name="正方形/長方形 344">
            <a:extLst>
              <a:ext uri="{FF2B5EF4-FFF2-40B4-BE49-F238E27FC236}">
                <a16:creationId xmlns:a16="http://schemas.microsoft.com/office/drawing/2014/main" id="{18ACD0FF-1E9F-4BE7-B015-84C10654E965}"/>
              </a:ext>
            </a:extLst>
          </p:cNvPr>
          <p:cNvSpPr/>
          <p:nvPr/>
        </p:nvSpPr>
        <p:spPr>
          <a:xfrm>
            <a:off x="4722813" y="4167188"/>
            <a:ext cx="514350" cy="338137"/>
          </a:xfrm>
          <a:prstGeom prst="rect">
            <a:avLst/>
          </a:prstGeom>
        </p:spPr>
        <p:txBody>
          <a:bodyPr wrap="none" anchor="ctr">
            <a:spAutoFit/>
          </a:bodyPr>
          <a:lstStyle/>
          <a:p>
            <a:pPr algn="ctr" eaLnBrk="1" fontAlgn="auto" hangingPunct="1">
              <a:spcBef>
                <a:spcPts val="0"/>
              </a:spcBef>
              <a:spcAft>
                <a:spcPts val="0"/>
              </a:spcAft>
              <a:defRPr/>
            </a:pPr>
            <a:r>
              <a:rPr lang="ja-JP" altLang="en-US" sz="800" dirty="0">
                <a:latin typeface="+mn-ea"/>
                <a:ea typeface="+mn-ea"/>
              </a:rPr>
              <a:t>節約家</a:t>
            </a:r>
            <a:endParaRPr lang="en-US" altLang="ja-JP" sz="800" dirty="0">
              <a:latin typeface="+mn-ea"/>
              <a:ea typeface="+mn-ea"/>
            </a:endParaRPr>
          </a:p>
          <a:p>
            <a:pPr algn="ctr" eaLnBrk="1" fontAlgn="auto" hangingPunct="1">
              <a:spcBef>
                <a:spcPts val="0"/>
              </a:spcBef>
              <a:spcAft>
                <a:spcPts val="0"/>
              </a:spcAft>
              <a:defRPr/>
            </a:pPr>
            <a:r>
              <a:rPr lang="en-US" altLang="ja-JP" sz="800" dirty="0">
                <a:latin typeface="+mn-ea"/>
                <a:ea typeface="+mn-ea"/>
              </a:rPr>
              <a:t>7,000</a:t>
            </a:r>
            <a:r>
              <a:rPr lang="ja-JP" altLang="en-US" sz="800" dirty="0">
                <a:latin typeface="+mn-ea"/>
                <a:ea typeface="+mn-ea"/>
              </a:rPr>
              <a:t>円</a:t>
            </a:r>
          </a:p>
        </p:txBody>
      </p:sp>
      <p:sp>
        <p:nvSpPr>
          <p:cNvPr id="346" name="正方形/長方形 345">
            <a:extLst>
              <a:ext uri="{FF2B5EF4-FFF2-40B4-BE49-F238E27FC236}">
                <a16:creationId xmlns:a16="http://schemas.microsoft.com/office/drawing/2014/main" id="{2D062072-B573-44E5-AD59-6C5DA353EB43}"/>
              </a:ext>
            </a:extLst>
          </p:cNvPr>
          <p:cNvSpPr/>
          <p:nvPr/>
        </p:nvSpPr>
        <p:spPr>
          <a:xfrm>
            <a:off x="3408363" y="4687888"/>
            <a:ext cx="512762" cy="339725"/>
          </a:xfrm>
          <a:prstGeom prst="rect">
            <a:avLst/>
          </a:prstGeom>
        </p:spPr>
        <p:txBody>
          <a:bodyPr wrap="none" anchor="ctr">
            <a:spAutoFit/>
          </a:bodyPr>
          <a:lstStyle/>
          <a:p>
            <a:pPr algn="ctr" eaLnBrk="1" fontAlgn="auto" hangingPunct="1">
              <a:spcBef>
                <a:spcPts val="0"/>
              </a:spcBef>
              <a:spcAft>
                <a:spcPts val="0"/>
              </a:spcAft>
              <a:defRPr/>
            </a:pPr>
            <a:r>
              <a:rPr lang="ja-JP" altLang="en-US" sz="800" dirty="0">
                <a:latin typeface="+mn-ea"/>
                <a:ea typeface="+mn-ea"/>
              </a:rPr>
              <a:t>スマホ</a:t>
            </a:r>
            <a:endParaRPr lang="en-US" altLang="ja-JP" sz="800" dirty="0">
              <a:latin typeface="+mn-ea"/>
              <a:ea typeface="+mn-ea"/>
            </a:endParaRPr>
          </a:p>
          <a:p>
            <a:pPr algn="ctr" eaLnBrk="1" fontAlgn="auto" hangingPunct="1">
              <a:spcBef>
                <a:spcPts val="0"/>
              </a:spcBef>
              <a:spcAft>
                <a:spcPts val="0"/>
              </a:spcAft>
              <a:defRPr/>
            </a:pPr>
            <a:r>
              <a:rPr lang="en-US" altLang="ja-JP" sz="800" dirty="0">
                <a:latin typeface="+mn-ea"/>
                <a:ea typeface="+mn-ea"/>
              </a:rPr>
              <a:t>8,000</a:t>
            </a:r>
            <a:r>
              <a:rPr lang="ja-JP" altLang="en-US" sz="800" dirty="0">
                <a:latin typeface="+mn-ea"/>
                <a:ea typeface="+mn-ea"/>
              </a:rPr>
              <a:t>円</a:t>
            </a:r>
          </a:p>
        </p:txBody>
      </p:sp>
      <p:sp>
        <p:nvSpPr>
          <p:cNvPr id="347" name="正方形/長方形 346">
            <a:extLst>
              <a:ext uri="{FF2B5EF4-FFF2-40B4-BE49-F238E27FC236}">
                <a16:creationId xmlns:a16="http://schemas.microsoft.com/office/drawing/2014/main" id="{AE5F0077-8BBF-4F75-9DC2-02FAF33BC5FA}"/>
              </a:ext>
            </a:extLst>
          </p:cNvPr>
          <p:cNvSpPr/>
          <p:nvPr/>
        </p:nvSpPr>
        <p:spPr>
          <a:xfrm>
            <a:off x="4557713" y="5226050"/>
            <a:ext cx="814387" cy="339725"/>
          </a:xfrm>
          <a:prstGeom prst="rect">
            <a:avLst/>
          </a:prstGeom>
        </p:spPr>
        <p:txBody>
          <a:bodyPr wrap="none" anchor="ctr">
            <a:spAutoFit/>
          </a:bodyPr>
          <a:lstStyle/>
          <a:p>
            <a:pPr algn="ctr" eaLnBrk="1" fontAlgn="auto" hangingPunct="1">
              <a:spcBef>
                <a:spcPts val="0"/>
              </a:spcBef>
              <a:spcAft>
                <a:spcPts val="0"/>
              </a:spcAft>
              <a:defRPr/>
            </a:pPr>
            <a:r>
              <a:rPr lang="en-US" altLang="ja-JP" sz="800">
                <a:latin typeface="+mn-ea"/>
                <a:ea typeface="+mn-ea"/>
              </a:rPr>
              <a:t>1/3</a:t>
            </a:r>
            <a:r>
              <a:rPr lang="ja-JP" altLang="en-US" sz="800">
                <a:latin typeface="+mn-ea"/>
                <a:ea typeface="+mn-ea"/>
              </a:rPr>
              <a:t>くらい外食</a:t>
            </a:r>
            <a:endParaRPr lang="en-US" altLang="ja-JP" sz="800" dirty="0">
              <a:latin typeface="+mn-ea"/>
              <a:ea typeface="+mn-ea"/>
            </a:endParaRPr>
          </a:p>
          <a:p>
            <a:pPr algn="ctr" eaLnBrk="1" fontAlgn="auto" hangingPunct="1">
              <a:spcBef>
                <a:spcPts val="0"/>
              </a:spcBef>
              <a:spcAft>
                <a:spcPts val="0"/>
              </a:spcAft>
              <a:defRPr/>
            </a:pPr>
            <a:r>
              <a:rPr lang="en-US" altLang="ja-JP" sz="800" dirty="0">
                <a:latin typeface="+mn-ea"/>
                <a:ea typeface="+mn-ea"/>
              </a:rPr>
              <a:t>30,000</a:t>
            </a:r>
            <a:r>
              <a:rPr lang="ja-JP" altLang="en-US" sz="800" dirty="0">
                <a:latin typeface="+mn-ea"/>
                <a:ea typeface="+mn-ea"/>
              </a:rPr>
              <a:t>円</a:t>
            </a:r>
          </a:p>
        </p:txBody>
      </p:sp>
      <p:sp>
        <p:nvSpPr>
          <p:cNvPr id="348" name="正方形/長方形 347">
            <a:extLst>
              <a:ext uri="{FF2B5EF4-FFF2-40B4-BE49-F238E27FC236}">
                <a16:creationId xmlns:a16="http://schemas.microsoft.com/office/drawing/2014/main" id="{79BB2187-F265-4CD9-86E1-8041BBB3A249}"/>
              </a:ext>
            </a:extLst>
          </p:cNvPr>
          <p:cNvSpPr/>
          <p:nvPr/>
        </p:nvSpPr>
        <p:spPr>
          <a:xfrm>
            <a:off x="4595813" y="5740400"/>
            <a:ext cx="730250" cy="339725"/>
          </a:xfrm>
          <a:prstGeom prst="rect">
            <a:avLst/>
          </a:prstGeom>
        </p:spPr>
        <p:txBody>
          <a:bodyPr wrap="none" anchor="ctr">
            <a:spAutoFit/>
          </a:bodyPr>
          <a:lstStyle/>
          <a:p>
            <a:pPr algn="ctr" eaLnBrk="1" fontAlgn="auto" hangingPunct="1">
              <a:spcBef>
                <a:spcPts val="0"/>
              </a:spcBef>
              <a:spcAft>
                <a:spcPts val="0"/>
              </a:spcAft>
              <a:defRPr/>
            </a:pPr>
            <a:r>
              <a:rPr lang="ja-JP" altLang="en-US" sz="800" dirty="0">
                <a:latin typeface="+mn-ea"/>
                <a:ea typeface="+mn-ea"/>
              </a:rPr>
              <a:t>公共機関 多</a:t>
            </a:r>
            <a:endParaRPr lang="en-US" altLang="ja-JP" sz="800" dirty="0">
              <a:latin typeface="+mn-ea"/>
              <a:ea typeface="+mn-ea"/>
            </a:endParaRPr>
          </a:p>
          <a:p>
            <a:pPr algn="ctr" eaLnBrk="1" fontAlgn="auto" hangingPunct="1">
              <a:spcBef>
                <a:spcPts val="0"/>
              </a:spcBef>
              <a:spcAft>
                <a:spcPts val="0"/>
              </a:spcAft>
              <a:defRPr/>
            </a:pPr>
            <a:r>
              <a:rPr lang="en-US" altLang="ja-JP" sz="800" dirty="0">
                <a:latin typeface="+mn-ea"/>
                <a:ea typeface="+mn-ea"/>
              </a:rPr>
              <a:t>10,000</a:t>
            </a:r>
            <a:r>
              <a:rPr lang="ja-JP" altLang="en-US" sz="800" dirty="0">
                <a:latin typeface="+mn-ea"/>
                <a:ea typeface="+mn-ea"/>
              </a:rPr>
              <a:t>円</a:t>
            </a:r>
          </a:p>
        </p:txBody>
      </p:sp>
      <p:sp>
        <p:nvSpPr>
          <p:cNvPr id="349" name="正方形/長方形 348">
            <a:extLst>
              <a:ext uri="{FF2B5EF4-FFF2-40B4-BE49-F238E27FC236}">
                <a16:creationId xmlns:a16="http://schemas.microsoft.com/office/drawing/2014/main" id="{767EEE0A-9D52-4AC2-A632-0FB0C3F07BF0}"/>
              </a:ext>
            </a:extLst>
          </p:cNvPr>
          <p:cNvSpPr/>
          <p:nvPr/>
        </p:nvSpPr>
        <p:spPr>
          <a:xfrm>
            <a:off x="4689475" y="6265863"/>
            <a:ext cx="565150" cy="338137"/>
          </a:xfrm>
          <a:prstGeom prst="rect">
            <a:avLst/>
          </a:prstGeom>
        </p:spPr>
        <p:txBody>
          <a:bodyPr wrap="none" anchor="ctr">
            <a:spAutoFit/>
          </a:bodyPr>
          <a:lstStyle/>
          <a:p>
            <a:pPr algn="ctr" eaLnBrk="1" fontAlgn="auto" hangingPunct="1">
              <a:spcBef>
                <a:spcPts val="0"/>
              </a:spcBef>
              <a:spcAft>
                <a:spcPts val="0"/>
              </a:spcAft>
              <a:defRPr/>
            </a:pPr>
            <a:r>
              <a:rPr lang="ja-JP" altLang="en-US" sz="800" dirty="0">
                <a:latin typeface="+mn-ea"/>
                <a:ea typeface="+mn-ea"/>
              </a:rPr>
              <a:t>購入 中</a:t>
            </a:r>
            <a:endParaRPr lang="en-US" altLang="ja-JP" sz="800" dirty="0">
              <a:latin typeface="+mn-ea"/>
              <a:ea typeface="+mn-ea"/>
            </a:endParaRPr>
          </a:p>
          <a:p>
            <a:pPr algn="ctr" eaLnBrk="1" fontAlgn="auto" hangingPunct="1">
              <a:spcBef>
                <a:spcPts val="0"/>
              </a:spcBef>
              <a:spcAft>
                <a:spcPts val="0"/>
              </a:spcAft>
              <a:defRPr/>
            </a:pPr>
            <a:r>
              <a:rPr lang="en-US" altLang="ja-JP" sz="800" dirty="0">
                <a:latin typeface="+mn-ea"/>
                <a:ea typeface="+mn-ea"/>
              </a:rPr>
              <a:t>10,000</a:t>
            </a:r>
            <a:r>
              <a:rPr lang="ja-JP" altLang="en-US" sz="800" dirty="0">
                <a:latin typeface="+mn-ea"/>
                <a:ea typeface="+mn-ea"/>
              </a:rPr>
              <a:t>円</a:t>
            </a:r>
          </a:p>
        </p:txBody>
      </p:sp>
      <p:sp>
        <p:nvSpPr>
          <p:cNvPr id="350" name="正方形/長方形 349">
            <a:extLst>
              <a:ext uri="{FF2B5EF4-FFF2-40B4-BE49-F238E27FC236}">
                <a16:creationId xmlns:a16="http://schemas.microsoft.com/office/drawing/2014/main" id="{16BF8EE2-81DA-481C-A33F-9A103CCA8F8E}"/>
              </a:ext>
            </a:extLst>
          </p:cNvPr>
          <p:cNvSpPr/>
          <p:nvPr/>
        </p:nvSpPr>
        <p:spPr>
          <a:xfrm>
            <a:off x="4697413" y="6862763"/>
            <a:ext cx="565150" cy="215900"/>
          </a:xfrm>
          <a:prstGeom prst="rect">
            <a:avLst/>
          </a:prstGeom>
        </p:spPr>
        <p:txBody>
          <a:bodyPr wrap="none" anchor="ctr">
            <a:spAutoFit/>
          </a:bodyPr>
          <a:lstStyle/>
          <a:p>
            <a:pPr algn="ctr" eaLnBrk="1" fontAlgn="auto" hangingPunct="1">
              <a:spcBef>
                <a:spcPts val="0"/>
              </a:spcBef>
              <a:spcAft>
                <a:spcPts val="0"/>
              </a:spcAft>
              <a:defRPr/>
            </a:pPr>
            <a:r>
              <a:rPr lang="en-US" altLang="ja-JP" sz="800" dirty="0">
                <a:latin typeface="+mn-ea"/>
                <a:ea typeface="+mn-ea"/>
              </a:rPr>
              <a:t>20,000</a:t>
            </a:r>
            <a:r>
              <a:rPr lang="ja-JP" altLang="en-US" sz="800" dirty="0">
                <a:latin typeface="+mn-ea"/>
                <a:ea typeface="+mn-ea"/>
              </a:rPr>
              <a:t>円</a:t>
            </a:r>
          </a:p>
        </p:txBody>
      </p:sp>
      <p:sp>
        <p:nvSpPr>
          <p:cNvPr id="351" name="正方形/長方形 350">
            <a:extLst>
              <a:ext uri="{FF2B5EF4-FFF2-40B4-BE49-F238E27FC236}">
                <a16:creationId xmlns:a16="http://schemas.microsoft.com/office/drawing/2014/main" id="{78CEF0AB-A126-446A-8BF9-DDB818F72315}"/>
              </a:ext>
            </a:extLst>
          </p:cNvPr>
          <p:cNvSpPr/>
          <p:nvPr/>
        </p:nvSpPr>
        <p:spPr>
          <a:xfrm>
            <a:off x="4687888" y="7385050"/>
            <a:ext cx="584200" cy="215900"/>
          </a:xfrm>
          <a:prstGeom prst="rect">
            <a:avLst/>
          </a:prstGeom>
        </p:spPr>
        <p:txBody>
          <a:bodyPr wrap="none" anchor="ctr">
            <a:spAutoFit/>
          </a:bodyPr>
          <a:lstStyle/>
          <a:p>
            <a:pPr algn="ctr" eaLnBrk="1" fontAlgn="auto" hangingPunct="1">
              <a:spcBef>
                <a:spcPts val="0"/>
              </a:spcBef>
              <a:spcAft>
                <a:spcPts val="0"/>
              </a:spcAft>
              <a:defRPr/>
            </a:pPr>
            <a:r>
              <a:rPr lang="ja-JP" altLang="en-US" sz="800" dirty="0">
                <a:latin typeface="+mn-ea"/>
                <a:ea typeface="+mn-ea"/>
              </a:rPr>
              <a:t>１</a:t>
            </a:r>
            <a:r>
              <a:rPr lang="en-US" altLang="ja-JP" sz="800" dirty="0">
                <a:latin typeface="+mn-ea"/>
                <a:ea typeface="+mn-ea"/>
              </a:rPr>
              <a:t>0,000</a:t>
            </a:r>
            <a:r>
              <a:rPr lang="ja-JP" altLang="en-US" sz="800" dirty="0">
                <a:latin typeface="+mn-ea"/>
                <a:ea typeface="+mn-ea"/>
              </a:rPr>
              <a:t>円</a:t>
            </a:r>
          </a:p>
        </p:txBody>
      </p:sp>
      <p:sp>
        <p:nvSpPr>
          <p:cNvPr id="352" name="正方形/長方形 351">
            <a:extLst>
              <a:ext uri="{FF2B5EF4-FFF2-40B4-BE49-F238E27FC236}">
                <a16:creationId xmlns:a16="http://schemas.microsoft.com/office/drawing/2014/main" id="{7F87FA59-B6B0-435F-92DA-49B40D51E3B1}"/>
              </a:ext>
            </a:extLst>
          </p:cNvPr>
          <p:cNvSpPr/>
          <p:nvPr/>
        </p:nvSpPr>
        <p:spPr>
          <a:xfrm>
            <a:off x="3359150" y="7842250"/>
            <a:ext cx="619125" cy="338138"/>
          </a:xfrm>
          <a:prstGeom prst="rect">
            <a:avLst/>
          </a:prstGeom>
        </p:spPr>
        <p:txBody>
          <a:bodyPr wrap="none" anchor="ctr">
            <a:spAutoFit/>
          </a:bodyPr>
          <a:lstStyle/>
          <a:p>
            <a:pPr algn="ctr" eaLnBrk="1" fontAlgn="auto" hangingPunct="1">
              <a:spcBef>
                <a:spcPts val="0"/>
              </a:spcBef>
              <a:spcAft>
                <a:spcPts val="0"/>
              </a:spcAft>
              <a:defRPr/>
            </a:pPr>
            <a:r>
              <a:rPr lang="ja-JP" altLang="en-US" sz="800" dirty="0">
                <a:latin typeface="+mn-ea"/>
                <a:ea typeface="+mn-ea"/>
              </a:rPr>
              <a:t>フリーター</a:t>
            </a:r>
            <a:endParaRPr lang="en-US" altLang="ja-JP" sz="800" dirty="0">
              <a:latin typeface="+mn-ea"/>
              <a:ea typeface="+mn-ea"/>
            </a:endParaRPr>
          </a:p>
          <a:p>
            <a:pPr algn="ctr" eaLnBrk="1" fontAlgn="auto" hangingPunct="1">
              <a:spcBef>
                <a:spcPts val="0"/>
              </a:spcBef>
              <a:spcAft>
                <a:spcPts val="0"/>
              </a:spcAft>
              <a:defRPr/>
            </a:pPr>
            <a:r>
              <a:rPr lang="en-US" altLang="ja-JP" sz="800" dirty="0">
                <a:latin typeface="+mn-ea"/>
                <a:ea typeface="+mn-ea"/>
              </a:rPr>
              <a:t>15,000</a:t>
            </a:r>
            <a:r>
              <a:rPr lang="ja-JP" altLang="en-US" sz="800" dirty="0">
                <a:latin typeface="+mn-ea"/>
                <a:ea typeface="+mn-ea"/>
              </a:rPr>
              <a:t>円</a:t>
            </a:r>
          </a:p>
        </p:txBody>
      </p:sp>
      <p:grpSp>
        <p:nvGrpSpPr>
          <p:cNvPr id="388" name="グループ化 387">
            <a:extLst>
              <a:ext uri="{FF2B5EF4-FFF2-40B4-BE49-F238E27FC236}">
                <a16:creationId xmlns:a16="http://schemas.microsoft.com/office/drawing/2014/main" id="{DC53033D-9ACB-40C6-90B3-1923573770CD}"/>
              </a:ext>
            </a:extLst>
          </p:cNvPr>
          <p:cNvGrpSpPr/>
          <p:nvPr/>
        </p:nvGrpSpPr>
        <p:grpSpPr>
          <a:xfrm>
            <a:off x="188640" y="3469098"/>
            <a:ext cx="1152128" cy="390043"/>
            <a:chOff x="332656" y="3635896"/>
            <a:chExt cx="864096" cy="360040"/>
          </a:xfrm>
          <a:solidFill>
            <a:schemeClr val="accent6">
              <a:lumMod val="60000"/>
              <a:lumOff val="40000"/>
            </a:schemeClr>
          </a:solidFill>
        </p:grpSpPr>
        <p:sp>
          <p:nvSpPr>
            <p:cNvPr id="358" name="右矢印 357">
              <a:extLst>
                <a:ext uri="{FF2B5EF4-FFF2-40B4-BE49-F238E27FC236}">
                  <a16:creationId xmlns:a16="http://schemas.microsoft.com/office/drawing/2014/main" id="{74B09EEC-9D54-4E62-83F7-37EBEEBA5422}"/>
                </a:ext>
              </a:extLst>
            </p:cNvPr>
            <p:cNvSpPr/>
            <p:nvPr/>
          </p:nvSpPr>
          <p:spPr>
            <a:xfrm>
              <a:off x="332656" y="3635896"/>
              <a:ext cx="864096" cy="360040"/>
            </a:xfrm>
            <a:prstGeom prst="rightArrow">
              <a:avLst>
                <a:gd name="adj1" fmla="val 100000"/>
                <a:gd name="adj2" fmla="val 47691"/>
              </a:avLst>
            </a:prstGeom>
            <a:grp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377" name="正方形/長方形 376">
              <a:extLst>
                <a:ext uri="{FF2B5EF4-FFF2-40B4-BE49-F238E27FC236}">
                  <a16:creationId xmlns:a16="http://schemas.microsoft.com/office/drawing/2014/main" id="{E52341A8-3680-4B12-9323-47DBF9041C9D}"/>
                </a:ext>
              </a:extLst>
            </p:cNvPr>
            <p:cNvSpPr/>
            <p:nvPr/>
          </p:nvSpPr>
          <p:spPr>
            <a:xfrm>
              <a:off x="559331" y="3708194"/>
              <a:ext cx="378950" cy="198872"/>
            </a:xfrm>
            <a:prstGeom prst="rect">
              <a:avLst/>
            </a:prstGeom>
            <a:grpFill/>
            <a:ln>
              <a:solidFill>
                <a:schemeClr val="accent6">
                  <a:lumMod val="60000"/>
                  <a:lumOff val="40000"/>
                </a:schemeClr>
              </a:solidFill>
            </a:ln>
          </p:spPr>
          <p:txBody>
            <a:bodyPr wrap="none">
              <a:spAutoFit/>
            </a:bodyPr>
            <a:lstStyle/>
            <a:p>
              <a:pPr algn="ctr" eaLnBrk="1" fontAlgn="auto" hangingPunct="1">
                <a:spcBef>
                  <a:spcPts val="0"/>
                </a:spcBef>
                <a:spcAft>
                  <a:spcPts val="0"/>
                </a:spcAft>
                <a:defRPr/>
              </a:pPr>
              <a:r>
                <a:rPr lang="ja-JP" altLang="en-US" sz="800" b="1" dirty="0">
                  <a:latin typeface="+mn-ea"/>
                  <a:ea typeface="+mn-ea"/>
                </a:rPr>
                <a:t>住居費</a:t>
              </a:r>
              <a:endParaRPr lang="en-US" altLang="ja-JP" sz="800" b="1" dirty="0">
                <a:latin typeface="+mn-ea"/>
                <a:ea typeface="+mn-ea"/>
              </a:endParaRPr>
            </a:p>
          </p:txBody>
        </p:sp>
      </p:grpSp>
      <p:grpSp>
        <p:nvGrpSpPr>
          <p:cNvPr id="387" name="グループ化 386">
            <a:extLst>
              <a:ext uri="{FF2B5EF4-FFF2-40B4-BE49-F238E27FC236}">
                <a16:creationId xmlns:a16="http://schemas.microsoft.com/office/drawing/2014/main" id="{57311FC2-8DA2-4E6C-A1B4-E5EFE3D77423}"/>
              </a:ext>
            </a:extLst>
          </p:cNvPr>
          <p:cNvGrpSpPr/>
          <p:nvPr/>
        </p:nvGrpSpPr>
        <p:grpSpPr>
          <a:xfrm>
            <a:off x="188640" y="4134351"/>
            <a:ext cx="1152128" cy="390043"/>
            <a:chOff x="332656" y="4103948"/>
            <a:chExt cx="864096" cy="360040"/>
          </a:xfrm>
          <a:solidFill>
            <a:schemeClr val="accent1">
              <a:lumMod val="40000"/>
              <a:lumOff val="60000"/>
            </a:schemeClr>
          </a:solidFill>
        </p:grpSpPr>
        <p:sp>
          <p:nvSpPr>
            <p:cNvPr id="359" name="右矢印 358">
              <a:extLst>
                <a:ext uri="{FF2B5EF4-FFF2-40B4-BE49-F238E27FC236}">
                  <a16:creationId xmlns:a16="http://schemas.microsoft.com/office/drawing/2014/main" id="{F0A48C7B-4072-46FC-847D-DCF349F14DE1}"/>
                </a:ext>
              </a:extLst>
            </p:cNvPr>
            <p:cNvSpPr/>
            <p:nvPr/>
          </p:nvSpPr>
          <p:spPr>
            <a:xfrm>
              <a:off x="332656" y="4103948"/>
              <a:ext cx="864096" cy="360040"/>
            </a:xfrm>
            <a:prstGeom prst="rightArrow">
              <a:avLst>
                <a:gd name="adj1" fmla="val 100000"/>
                <a:gd name="adj2" fmla="val 47691"/>
              </a:avLst>
            </a:prstGeom>
            <a:grp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378" name="正方形/長方形 377">
              <a:extLst>
                <a:ext uri="{FF2B5EF4-FFF2-40B4-BE49-F238E27FC236}">
                  <a16:creationId xmlns:a16="http://schemas.microsoft.com/office/drawing/2014/main" id="{26A69D7C-72AF-4E04-A614-CE269219817D}"/>
                </a:ext>
              </a:extLst>
            </p:cNvPr>
            <p:cNvSpPr/>
            <p:nvPr/>
          </p:nvSpPr>
          <p:spPr>
            <a:xfrm>
              <a:off x="437507" y="4176248"/>
              <a:ext cx="532838" cy="198872"/>
            </a:xfrm>
            <a:prstGeom prst="rect">
              <a:avLst/>
            </a:prstGeom>
            <a:grpFill/>
            <a:ln>
              <a:solidFill>
                <a:schemeClr val="accent1">
                  <a:lumMod val="40000"/>
                  <a:lumOff val="60000"/>
                </a:schemeClr>
              </a:solidFill>
            </a:ln>
          </p:spPr>
          <p:txBody>
            <a:bodyPr wrap="none">
              <a:spAutoFit/>
            </a:bodyPr>
            <a:lstStyle/>
            <a:p>
              <a:pPr algn="ctr" eaLnBrk="1" fontAlgn="auto" hangingPunct="1">
                <a:spcBef>
                  <a:spcPts val="0"/>
                </a:spcBef>
                <a:spcAft>
                  <a:spcPts val="0"/>
                </a:spcAft>
                <a:defRPr/>
              </a:pPr>
              <a:r>
                <a:rPr lang="ja-JP" altLang="en-US" sz="800" b="1" dirty="0">
                  <a:latin typeface="+mn-ea"/>
                  <a:ea typeface="+mn-ea"/>
                </a:rPr>
                <a:t>水道光熱費</a:t>
              </a:r>
            </a:p>
          </p:txBody>
        </p:sp>
      </p:grpSp>
      <p:grpSp>
        <p:nvGrpSpPr>
          <p:cNvPr id="386" name="グループ化 385">
            <a:extLst>
              <a:ext uri="{FF2B5EF4-FFF2-40B4-BE49-F238E27FC236}">
                <a16:creationId xmlns:a16="http://schemas.microsoft.com/office/drawing/2014/main" id="{448E4266-7D8D-4C00-82A2-ECD28D0F7D98}"/>
              </a:ext>
            </a:extLst>
          </p:cNvPr>
          <p:cNvGrpSpPr/>
          <p:nvPr/>
        </p:nvGrpSpPr>
        <p:grpSpPr>
          <a:xfrm>
            <a:off x="188640" y="4661201"/>
            <a:ext cx="1152128" cy="390043"/>
            <a:chOff x="332656" y="4572000"/>
            <a:chExt cx="864096" cy="360040"/>
          </a:xfrm>
          <a:solidFill>
            <a:srgbClr val="93E2BA"/>
          </a:solidFill>
        </p:grpSpPr>
        <p:sp>
          <p:nvSpPr>
            <p:cNvPr id="367" name="右矢印 366">
              <a:extLst>
                <a:ext uri="{FF2B5EF4-FFF2-40B4-BE49-F238E27FC236}">
                  <a16:creationId xmlns:a16="http://schemas.microsoft.com/office/drawing/2014/main" id="{D4CC678B-9D7E-41BD-A039-F6F14CDA0A6F}"/>
                </a:ext>
              </a:extLst>
            </p:cNvPr>
            <p:cNvSpPr/>
            <p:nvPr/>
          </p:nvSpPr>
          <p:spPr>
            <a:xfrm>
              <a:off x="332656" y="4572000"/>
              <a:ext cx="864096" cy="360040"/>
            </a:xfrm>
            <a:prstGeom prst="rightArrow">
              <a:avLst>
                <a:gd name="adj1" fmla="val 100000"/>
                <a:gd name="adj2" fmla="val 47691"/>
              </a:avLst>
            </a:prstGeom>
            <a:grpFill/>
            <a:ln>
              <a:solidFill>
                <a:srgbClr val="93E2B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379" name="正方形/長方形 378">
              <a:extLst>
                <a:ext uri="{FF2B5EF4-FFF2-40B4-BE49-F238E27FC236}">
                  <a16:creationId xmlns:a16="http://schemas.microsoft.com/office/drawing/2014/main" id="{FAA814F6-76D3-4344-982C-0EE4FC1062F5}"/>
                </a:ext>
              </a:extLst>
            </p:cNvPr>
            <p:cNvSpPr/>
            <p:nvPr/>
          </p:nvSpPr>
          <p:spPr>
            <a:xfrm>
              <a:off x="533418" y="4644298"/>
              <a:ext cx="378950" cy="198872"/>
            </a:xfrm>
            <a:prstGeom prst="rect">
              <a:avLst/>
            </a:prstGeom>
            <a:grpFill/>
            <a:ln>
              <a:solidFill>
                <a:srgbClr val="93E2BA"/>
              </a:solidFill>
            </a:ln>
          </p:spPr>
          <p:txBody>
            <a:bodyPr wrap="none">
              <a:spAutoFit/>
            </a:bodyPr>
            <a:lstStyle/>
            <a:p>
              <a:pPr algn="ctr" eaLnBrk="1" fontAlgn="auto" hangingPunct="1">
                <a:spcBef>
                  <a:spcPts val="0"/>
                </a:spcBef>
                <a:spcAft>
                  <a:spcPts val="0"/>
                </a:spcAft>
                <a:defRPr/>
              </a:pPr>
              <a:r>
                <a:rPr lang="ja-JP" altLang="en-US" sz="800" b="1" dirty="0">
                  <a:latin typeface="+mn-ea"/>
                  <a:ea typeface="+mn-ea"/>
                </a:rPr>
                <a:t>通信費</a:t>
              </a:r>
            </a:p>
          </p:txBody>
        </p:sp>
      </p:grpSp>
      <p:grpSp>
        <p:nvGrpSpPr>
          <p:cNvPr id="389" name="グループ化 388">
            <a:extLst>
              <a:ext uri="{FF2B5EF4-FFF2-40B4-BE49-F238E27FC236}">
                <a16:creationId xmlns:a16="http://schemas.microsoft.com/office/drawing/2014/main" id="{2B407F89-A394-492C-B8C0-29BC63BD293B}"/>
              </a:ext>
            </a:extLst>
          </p:cNvPr>
          <p:cNvGrpSpPr/>
          <p:nvPr/>
        </p:nvGrpSpPr>
        <p:grpSpPr>
          <a:xfrm>
            <a:off x="188640" y="5188051"/>
            <a:ext cx="1152128" cy="390043"/>
            <a:chOff x="332656" y="5040052"/>
            <a:chExt cx="864096" cy="360040"/>
          </a:xfrm>
          <a:solidFill>
            <a:srgbClr val="FFAAB0"/>
          </a:solidFill>
        </p:grpSpPr>
        <p:sp>
          <p:nvSpPr>
            <p:cNvPr id="371" name="右矢印 370">
              <a:extLst>
                <a:ext uri="{FF2B5EF4-FFF2-40B4-BE49-F238E27FC236}">
                  <a16:creationId xmlns:a16="http://schemas.microsoft.com/office/drawing/2014/main" id="{A33DFAA4-A329-41C8-BAC9-71613CD19D78}"/>
                </a:ext>
              </a:extLst>
            </p:cNvPr>
            <p:cNvSpPr/>
            <p:nvPr/>
          </p:nvSpPr>
          <p:spPr>
            <a:xfrm>
              <a:off x="332656" y="5040052"/>
              <a:ext cx="864096" cy="360040"/>
            </a:xfrm>
            <a:prstGeom prst="rightArrow">
              <a:avLst>
                <a:gd name="adj1" fmla="val 100000"/>
                <a:gd name="adj2" fmla="val 47691"/>
              </a:avLst>
            </a:prstGeom>
            <a:grpFill/>
            <a:ln>
              <a:solidFill>
                <a:srgbClr val="FFAAB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380" name="正方形/長方形 379">
              <a:extLst>
                <a:ext uri="{FF2B5EF4-FFF2-40B4-BE49-F238E27FC236}">
                  <a16:creationId xmlns:a16="http://schemas.microsoft.com/office/drawing/2014/main" id="{CD7C23DB-28CC-4329-B19B-D677A3189DA4}"/>
                </a:ext>
              </a:extLst>
            </p:cNvPr>
            <p:cNvSpPr/>
            <p:nvPr/>
          </p:nvSpPr>
          <p:spPr>
            <a:xfrm>
              <a:off x="587277" y="5112350"/>
              <a:ext cx="302006" cy="198872"/>
            </a:xfrm>
            <a:prstGeom prst="rect">
              <a:avLst/>
            </a:prstGeom>
            <a:grpFill/>
            <a:ln>
              <a:solidFill>
                <a:srgbClr val="FFAAB0"/>
              </a:solidFill>
            </a:ln>
          </p:spPr>
          <p:txBody>
            <a:bodyPr wrap="none">
              <a:spAutoFit/>
            </a:bodyPr>
            <a:lstStyle/>
            <a:p>
              <a:pPr algn="ctr" eaLnBrk="1" fontAlgn="auto" hangingPunct="1">
                <a:spcBef>
                  <a:spcPts val="0"/>
                </a:spcBef>
                <a:spcAft>
                  <a:spcPts val="0"/>
                </a:spcAft>
                <a:defRPr/>
              </a:pPr>
              <a:r>
                <a:rPr lang="ja-JP" altLang="en-US" sz="800" b="1" dirty="0">
                  <a:latin typeface="+mn-ea"/>
                  <a:ea typeface="+mn-ea"/>
                </a:rPr>
                <a:t>食費</a:t>
              </a:r>
            </a:p>
          </p:txBody>
        </p:sp>
      </p:grpSp>
      <p:grpSp>
        <p:nvGrpSpPr>
          <p:cNvPr id="390" name="グループ化 389">
            <a:extLst>
              <a:ext uri="{FF2B5EF4-FFF2-40B4-BE49-F238E27FC236}">
                <a16:creationId xmlns:a16="http://schemas.microsoft.com/office/drawing/2014/main" id="{A84323EC-580B-4661-BE40-EEE727EF82F4}"/>
              </a:ext>
            </a:extLst>
          </p:cNvPr>
          <p:cNvGrpSpPr/>
          <p:nvPr/>
        </p:nvGrpSpPr>
        <p:grpSpPr>
          <a:xfrm>
            <a:off x="188640" y="5714901"/>
            <a:ext cx="1152128" cy="390043"/>
            <a:chOff x="332656" y="5508104"/>
            <a:chExt cx="864096" cy="360040"/>
          </a:xfrm>
          <a:solidFill>
            <a:schemeClr val="accent4">
              <a:lumMod val="40000"/>
              <a:lumOff val="60000"/>
            </a:schemeClr>
          </a:solidFill>
        </p:grpSpPr>
        <p:sp>
          <p:nvSpPr>
            <p:cNvPr id="372" name="右矢印 371">
              <a:extLst>
                <a:ext uri="{FF2B5EF4-FFF2-40B4-BE49-F238E27FC236}">
                  <a16:creationId xmlns:a16="http://schemas.microsoft.com/office/drawing/2014/main" id="{D2BDBD98-74B2-4A21-9187-ADAFDA90E9EF}"/>
                </a:ext>
              </a:extLst>
            </p:cNvPr>
            <p:cNvSpPr/>
            <p:nvPr/>
          </p:nvSpPr>
          <p:spPr>
            <a:xfrm>
              <a:off x="332656" y="5508104"/>
              <a:ext cx="864096" cy="360040"/>
            </a:xfrm>
            <a:prstGeom prst="rightArrow">
              <a:avLst>
                <a:gd name="adj1" fmla="val 100000"/>
                <a:gd name="adj2" fmla="val 47691"/>
              </a:avLst>
            </a:prstGeom>
            <a:grp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381" name="正方形/長方形 380">
              <a:extLst>
                <a:ext uri="{FF2B5EF4-FFF2-40B4-BE49-F238E27FC236}">
                  <a16:creationId xmlns:a16="http://schemas.microsoft.com/office/drawing/2014/main" id="{10603D91-1B95-4EC2-A70C-6FDCF7EFF373}"/>
                </a:ext>
              </a:extLst>
            </p:cNvPr>
            <p:cNvSpPr/>
            <p:nvPr/>
          </p:nvSpPr>
          <p:spPr>
            <a:xfrm>
              <a:off x="533418" y="5580402"/>
              <a:ext cx="378950" cy="198872"/>
            </a:xfrm>
            <a:prstGeom prst="rect">
              <a:avLst/>
            </a:prstGeom>
            <a:grpFill/>
            <a:ln>
              <a:solidFill>
                <a:schemeClr val="accent4">
                  <a:lumMod val="40000"/>
                  <a:lumOff val="60000"/>
                </a:schemeClr>
              </a:solidFill>
            </a:ln>
          </p:spPr>
          <p:txBody>
            <a:bodyPr wrap="none">
              <a:spAutoFit/>
            </a:bodyPr>
            <a:lstStyle/>
            <a:p>
              <a:pPr algn="ctr" eaLnBrk="1" fontAlgn="auto" hangingPunct="1">
                <a:spcBef>
                  <a:spcPts val="0"/>
                </a:spcBef>
                <a:spcAft>
                  <a:spcPts val="0"/>
                </a:spcAft>
                <a:defRPr/>
              </a:pPr>
              <a:r>
                <a:rPr lang="ja-JP" altLang="en-US" sz="800" b="1" dirty="0">
                  <a:latin typeface="+mn-ea"/>
                  <a:ea typeface="+mn-ea"/>
                </a:rPr>
                <a:t>交通費</a:t>
              </a:r>
            </a:p>
          </p:txBody>
        </p:sp>
      </p:grpSp>
      <p:grpSp>
        <p:nvGrpSpPr>
          <p:cNvPr id="391" name="グループ化 390">
            <a:extLst>
              <a:ext uri="{FF2B5EF4-FFF2-40B4-BE49-F238E27FC236}">
                <a16:creationId xmlns:a16="http://schemas.microsoft.com/office/drawing/2014/main" id="{CCF7E218-BB58-44A0-9AD6-3E4F8BCB7DB2}"/>
              </a:ext>
            </a:extLst>
          </p:cNvPr>
          <p:cNvGrpSpPr/>
          <p:nvPr/>
        </p:nvGrpSpPr>
        <p:grpSpPr>
          <a:xfrm>
            <a:off x="188640" y="6241751"/>
            <a:ext cx="1152128" cy="390043"/>
            <a:chOff x="332656" y="5976156"/>
            <a:chExt cx="864096" cy="360040"/>
          </a:xfrm>
          <a:solidFill>
            <a:schemeClr val="bg2">
              <a:lumMod val="75000"/>
            </a:schemeClr>
          </a:solidFill>
        </p:grpSpPr>
        <p:sp>
          <p:nvSpPr>
            <p:cNvPr id="373" name="右矢印 372">
              <a:extLst>
                <a:ext uri="{FF2B5EF4-FFF2-40B4-BE49-F238E27FC236}">
                  <a16:creationId xmlns:a16="http://schemas.microsoft.com/office/drawing/2014/main" id="{2194404D-FF3C-4129-A021-8CB98CAB33C7}"/>
                </a:ext>
              </a:extLst>
            </p:cNvPr>
            <p:cNvSpPr/>
            <p:nvPr/>
          </p:nvSpPr>
          <p:spPr>
            <a:xfrm>
              <a:off x="332656" y="5976156"/>
              <a:ext cx="864096" cy="360040"/>
            </a:xfrm>
            <a:prstGeom prst="rightArrow">
              <a:avLst>
                <a:gd name="adj1" fmla="val 100000"/>
                <a:gd name="adj2" fmla="val 47691"/>
              </a:avLst>
            </a:prstGeom>
            <a:grp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382" name="正方形/長方形 381">
              <a:extLst>
                <a:ext uri="{FF2B5EF4-FFF2-40B4-BE49-F238E27FC236}">
                  <a16:creationId xmlns:a16="http://schemas.microsoft.com/office/drawing/2014/main" id="{DD7D94CA-B46B-4EA3-ABF7-D1B21F64D6CC}"/>
                </a:ext>
              </a:extLst>
            </p:cNvPr>
            <p:cNvSpPr/>
            <p:nvPr/>
          </p:nvSpPr>
          <p:spPr>
            <a:xfrm>
              <a:off x="533418" y="6048454"/>
              <a:ext cx="378950" cy="198872"/>
            </a:xfrm>
            <a:prstGeom prst="rect">
              <a:avLst/>
            </a:prstGeom>
            <a:grpFill/>
            <a:ln>
              <a:solidFill>
                <a:schemeClr val="bg2">
                  <a:lumMod val="75000"/>
                </a:schemeClr>
              </a:solidFill>
            </a:ln>
          </p:spPr>
          <p:txBody>
            <a:bodyPr wrap="none">
              <a:spAutoFit/>
            </a:bodyPr>
            <a:lstStyle/>
            <a:p>
              <a:pPr algn="ctr" eaLnBrk="1" fontAlgn="auto" hangingPunct="1">
                <a:spcBef>
                  <a:spcPts val="0"/>
                </a:spcBef>
                <a:spcAft>
                  <a:spcPts val="0"/>
                </a:spcAft>
                <a:defRPr/>
              </a:pPr>
              <a:r>
                <a:rPr lang="ja-JP" altLang="en-US" sz="800" b="1" dirty="0">
                  <a:latin typeface="+mn-ea"/>
                  <a:ea typeface="+mn-ea"/>
                </a:rPr>
                <a:t>被服費</a:t>
              </a:r>
            </a:p>
          </p:txBody>
        </p:sp>
      </p:grpSp>
      <p:grpSp>
        <p:nvGrpSpPr>
          <p:cNvPr id="394" name="グループ化 393">
            <a:extLst>
              <a:ext uri="{FF2B5EF4-FFF2-40B4-BE49-F238E27FC236}">
                <a16:creationId xmlns:a16="http://schemas.microsoft.com/office/drawing/2014/main" id="{51EEDFC7-CD10-450C-8A80-7B0276F6820C}"/>
              </a:ext>
            </a:extLst>
          </p:cNvPr>
          <p:cNvGrpSpPr/>
          <p:nvPr/>
        </p:nvGrpSpPr>
        <p:grpSpPr>
          <a:xfrm>
            <a:off x="188640" y="6768601"/>
            <a:ext cx="1152128" cy="390043"/>
            <a:chOff x="332656" y="6444208"/>
            <a:chExt cx="864096" cy="360040"/>
          </a:xfrm>
          <a:solidFill>
            <a:srgbClr val="E7DD5F"/>
          </a:solidFill>
        </p:grpSpPr>
        <p:sp>
          <p:nvSpPr>
            <p:cNvPr id="374" name="右矢印 373">
              <a:extLst>
                <a:ext uri="{FF2B5EF4-FFF2-40B4-BE49-F238E27FC236}">
                  <a16:creationId xmlns:a16="http://schemas.microsoft.com/office/drawing/2014/main" id="{ACEB5268-1D83-4081-8F1F-9622CB592BF1}"/>
                </a:ext>
              </a:extLst>
            </p:cNvPr>
            <p:cNvSpPr/>
            <p:nvPr/>
          </p:nvSpPr>
          <p:spPr>
            <a:xfrm>
              <a:off x="332656" y="6444208"/>
              <a:ext cx="864096" cy="360040"/>
            </a:xfrm>
            <a:prstGeom prst="rightArrow">
              <a:avLst>
                <a:gd name="adj1" fmla="val 100000"/>
                <a:gd name="adj2" fmla="val 47691"/>
              </a:avLst>
            </a:prstGeom>
            <a:grpFill/>
            <a:ln>
              <a:solidFill>
                <a:srgbClr val="E7DD5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383" name="正方形/長方形 382">
              <a:extLst>
                <a:ext uri="{FF2B5EF4-FFF2-40B4-BE49-F238E27FC236}">
                  <a16:creationId xmlns:a16="http://schemas.microsoft.com/office/drawing/2014/main" id="{DD45B316-F177-4631-ABBD-E335123BCE0E}"/>
                </a:ext>
              </a:extLst>
            </p:cNvPr>
            <p:cNvSpPr/>
            <p:nvPr/>
          </p:nvSpPr>
          <p:spPr>
            <a:xfrm>
              <a:off x="487059" y="6516506"/>
              <a:ext cx="532838" cy="198872"/>
            </a:xfrm>
            <a:prstGeom prst="rect">
              <a:avLst/>
            </a:prstGeom>
            <a:grpFill/>
            <a:ln>
              <a:solidFill>
                <a:srgbClr val="E7DD5F"/>
              </a:solidFill>
            </a:ln>
          </p:spPr>
          <p:txBody>
            <a:bodyPr wrap="none">
              <a:spAutoFit/>
            </a:bodyPr>
            <a:lstStyle/>
            <a:p>
              <a:pPr algn="ctr" eaLnBrk="1" fontAlgn="auto" hangingPunct="1">
                <a:spcBef>
                  <a:spcPts val="0"/>
                </a:spcBef>
                <a:spcAft>
                  <a:spcPts val="0"/>
                </a:spcAft>
                <a:defRPr/>
              </a:pPr>
              <a:r>
                <a:rPr lang="ja-JP" altLang="en-US" sz="800" b="1" dirty="0">
                  <a:latin typeface="+mn-ea"/>
                  <a:ea typeface="+mn-ea"/>
                </a:rPr>
                <a:t>教養娯楽費</a:t>
              </a:r>
            </a:p>
          </p:txBody>
        </p:sp>
      </p:grpSp>
      <p:grpSp>
        <p:nvGrpSpPr>
          <p:cNvPr id="393" name="グループ化 392">
            <a:extLst>
              <a:ext uri="{FF2B5EF4-FFF2-40B4-BE49-F238E27FC236}">
                <a16:creationId xmlns:a16="http://schemas.microsoft.com/office/drawing/2014/main" id="{0152DEC7-7E1E-4240-9DAE-9741D736C909}"/>
              </a:ext>
            </a:extLst>
          </p:cNvPr>
          <p:cNvGrpSpPr/>
          <p:nvPr/>
        </p:nvGrpSpPr>
        <p:grpSpPr>
          <a:xfrm>
            <a:off x="188640" y="7295451"/>
            <a:ext cx="1152128" cy="390043"/>
            <a:chOff x="332656" y="6912260"/>
            <a:chExt cx="864096" cy="360040"/>
          </a:xfrm>
          <a:solidFill>
            <a:srgbClr val="ADD67F"/>
          </a:solidFill>
        </p:grpSpPr>
        <p:sp>
          <p:nvSpPr>
            <p:cNvPr id="375" name="右矢印 374">
              <a:extLst>
                <a:ext uri="{FF2B5EF4-FFF2-40B4-BE49-F238E27FC236}">
                  <a16:creationId xmlns:a16="http://schemas.microsoft.com/office/drawing/2014/main" id="{BDAB173A-3192-45AE-A712-6D537456B660}"/>
                </a:ext>
              </a:extLst>
            </p:cNvPr>
            <p:cNvSpPr/>
            <p:nvPr/>
          </p:nvSpPr>
          <p:spPr>
            <a:xfrm>
              <a:off x="332656" y="6912260"/>
              <a:ext cx="864096" cy="360040"/>
            </a:xfrm>
            <a:prstGeom prst="rightArrow">
              <a:avLst>
                <a:gd name="adj1" fmla="val 100000"/>
                <a:gd name="adj2" fmla="val 47691"/>
              </a:avLst>
            </a:prstGeom>
            <a:grpFill/>
            <a:ln>
              <a:solidFill>
                <a:srgbClr val="ADD67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384" name="正方形/長方形 383">
              <a:extLst>
                <a:ext uri="{FF2B5EF4-FFF2-40B4-BE49-F238E27FC236}">
                  <a16:creationId xmlns:a16="http://schemas.microsoft.com/office/drawing/2014/main" id="{937A85A2-5641-48CC-AB5F-7AD84D308419}"/>
                </a:ext>
              </a:extLst>
            </p:cNvPr>
            <p:cNvSpPr/>
            <p:nvPr/>
          </p:nvSpPr>
          <p:spPr>
            <a:xfrm>
              <a:off x="533418" y="6984558"/>
              <a:ext cx="378950" cy="198872"/>
            </a:xfrm>
            <a:prstGeom prst="rect">
              <a:avLst/>
            </a:prstGeom>
            <a:grpFill/>
            <a:ln>
              <a:solidFill>
                <a:srgbClr val="ADD67F"/>
              </a:solidFill>
            </a:ln>
          </p:spPr>
          <p:txBody>
            <a:bodyPr wrap="none">
              <a:spAutoFit/>
            </a:bodyPr>
            <a:lstStyle/>
            <a:p>
              <a:pPr algn="ctr" eaLnBrk="1" fontAlgn="auto" hangingPunct="1">
                <a:spcBef>
                  <a:spcPts val="0"/>
                </a:spcBef>
                <a:spcAft>
                  <a:spcPts val="0"/>
                </a:spcAft>
                <a:defRPr/>
              </a:pPr>
              <a:r>
                <a:rPr lang="ja-JP" altLang="en-US" sz="800" b="1" dirty="0">
                  <a:latin typeface="+mn-ea"/>
                  <a:ea typeface="+mn-ea"/>
                </a:rPr>
                <a:t>預貯金</a:t>
              </a:r>
            </a:p>
          </p:txBody>
        </p:sp>
      </p:grpSp>
      <p:grpSp>
        <p:nvGrpSpPr>
          <p:cNvPr id="392" name="グループ化 391">
            <a:extLst>
              <a:ext uri="{FF2B5EF4-FFF2-40B4-BE49-F238E27FC236}">
                <a16:creationId xmlns:a16="http://schemas.microsoft.com/office/drawing/2014/main" id="{2A686E29-9211-4FE3-8377-E1869E0777E5}"/>
              </a:ext>
            </a:extLst>
          </p:cNvPr>
          <p:cNvGrpSpPr/>
          <p:nvPr/>
        </p:nvGrpSpPr>
        <p:grpSpPr>
          <a:xfrm>
            <a:off x="188640" y="7822297"/>
            <a:ext cx="1152128" cy="390043"/>
            <a:chOff x="332656" y="7380312"/>
            <a:chExt cx="864096" cy="360040"/>
          </a:xfrm>
          <a:solidFill>
            <a:schemeClr val="bg1">
              <a:lumMod val="75000"/>
            </a:schemeClr>
          </a:solidFill>
        </p:grpSpPr>
        <p:sp>
          <p:nvSpPr>
            <p:cNvPr id="376" name="右矢印 375">
              <a:extLst>
                <a:ext uri="{FF2B5EF4-FFF2-40B4-BE49-F238E27FC236}">
                  <a16:creationId xmlns:a16="http://schemas.microsoft.com/office/drawing/2014/main" id="{5646FB97-FDFD-49AD-A039-5FB02D11882D}"/>
                </a:ext>
              </a:extLst>
            </p:cNvPr>
            <p:cNvSpPr/>
            <p:nvPr/>
          </p:nvSpPr>
          <p:spPr>
            <a:xfrm>
              <a:off x="332656" y="7380312"/>
              <a:ext cx="864096" cy="360040"/>
            </a:xfrm>
            <a:prstGeom prst="rightArrow">
              <a:avLst>
                <a:gd name="adj1" fmla="val 100000"/>
                <a:gd name="adj2" fmla="val 47691"/>
              </a:avLst>
            </a:prstGeom>
            <a:grp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385" name="正方形/長方形 384">
              <a:extLst>
                <a:ext uri="{FF2B5EF4-FFF2-40B4-BE49-F238E27FC236}">
                  <a16:creationId xmlns:a16="http://schemas.microsoft.com/office/drawing/2014/main" id="{71A77CAB-5702-4524-9D1B-A06C9A4C7B25}"/>
                </a:ext>
              </a:extLst>
            </p:cNvPr>
            <p:cNvSpPr/>
            <p:nvPr/>
          </p:nvSpPr>
          <p:spPr>
            <a:xfrm>
              <a:off x="510175" y="7452610"/>
              <a:ext cx="417422" cy="198872"/>
            </a:xfrm>
            <a:prstGeom prst="rect">
              <a:avLst/>
            </a:prstGeom>
            <a:grpFill/>
            <a:ln>
              <a:solidFill>
                <a:schemeClr val="bg1">
                  <a:lumMod val="75000"/>
                </a:schemeClr>
              </a:solidFill>
            </a:ln>
          </p:spPr>
          <p:txBody>
            <a:bodyPr wrap="none">
              <a:spAutoFit/>
            </a:bodyPr>
            <a:lstStyle/>
            <a:p>
              <a:pPr algn="ctr" eaLnBrk="1" fontAlgn="auto" hangingPunct="1">
                <a:spcBef>
                  <a:spcPts val="0"/>
                </a:spcBef>
                <a:spcAft>
                  <a:spcPts val="0"/>
                </a:spcAft>
                <a:defRPr/>
              </a:pPr>
              <a:r>
                <a:rPr lang="ja-JP" altLang="en-US" sz="800" b="1" dirty="0">
                  <a:latin typeface="+mn-ea"/>
                  <a:ea typeface="+mn-ea"/>
                </a:rPr>
                <a:t>その他</a:t>
              </a:r>
              <a:r>
                <a:rPr lang="en-US" altLang="ja-JP" sz="700" b="1" baseline="30000" dirty="0">
                  <a:latin typeface="+mn-ea"/>
                  <a:ea typeface="+mn-ea"/>
                </a:rPr>
                <a:t>※</a:t>
              </a:r>
              <a:endParaRPr lang="ja-JP" altLang="en-US" sz="800" b="1" baseline="30000" dirty="0">
                <a:latin typeface="+mn-ea"/>
                <a:ea typeface="+mn-ea"/>
              </a:endParaRPr>
            </a:p>
          </p:txBody>
        </p:sp>
      </p:grpSp>
      <p:sp>
        <p:nvSpPr>
          <p:cNvPr id="395" name="正方形/長方形 394">
            <a:extLst>
              <a:ext uri="{FF2B5EF4-FFF2-40B4-BE49-F238E27FC236}">
                <a16:creationId xmlns:a16="http://schemas.microsoft.com/office/drawing/2014/main" id="{CEA39D2E-A18C-4061-829A-0D79FC482310}"/>
              </a:ext>
            </a:extLst>
          </p:cNvPr>
          <p:cNvSpPr/>
          <p:nvPr/>
        </p:nvSpPr>
        <p:spPr>
          <a:xfrm>
            <a:off x="3275013" y="3490913"/>
            <a:ext cx="790575" cy="339725"/>
          </a:xfrm>
          <a:prstGeom prst="rect">
            <a:avLst/>
          </a:prstGeom>
        </p:spPr>
        <p:txBody>
          <a:bodyPr wrap="none" anchor="ctr">
            <a:spAutoFit/>
          </a:bodyPr>
          <a:lstStyle/>
          <a:p>
            <a:pPr algn="ctr" eaLnBrk="1" fontAlgn="auto" hangingPunct="1">
              <a:spcBef>
                <a:spcPts val="0"/>
              </a:spcBef>
              <a:spcAft>
                <a:spcPts val="0"/>
              </a:spcAft>
              <a:defRPr/>
            </a:pPr>
            <a:r>
              <a:rPr lang="en-US" altLang="ja-JP" sz="800" dirty="0">
                <a:latin typeface="+mn-ea"/>
                <a:ea typeface="+mn-ea"/>
              </a:rPr>
              <a:t>1DK</a:t>
            </a:r>
            <a:r>
              <a:rPr lang="ja-JP" altLang="en-US" sz="800" dirty="0">
                <a:latin typeface="+mn-ea"/>
                <a:ea typeface="+mn-ea"/>
              </a:rPr>
              <a:t>　</a:t>
            </a:r>
            <a:r>
              <a:rPr lang="en-US" altLang="ja-JP" sz="800" dirty="0">
                <a:latin typeface="+mn-ea"/>
                <a:ea typeface="+mn-ea"/>
              </a:rPr>
              <a:t>2</a:t>
            </a:r>
            <a:r>
              <a:rPr lang="ja-JP" altLang="en-US" sz="800" dirty="0">
                <a:latin typeface="+mn-ea"/>
                <a:ea typeface="+mn-ea"/>
              </a:rPr>
              <a:t>階以上</a:t>
            </a:r>
            <a:endParaRPr lang="en-US" altLang="ja-JP" sz="800" dirty="0">
              <a:latin typeface="+mn-ea"/>
              <a:ea typeface="+mn-ea"/>
            </a:endParaRPr>
          </a:p>
          <a:p>
            <a:pPr algn="ctr" eaLnBrk="1" fontAlgn="auto" hangingPunct="1">
              <a:spcBef>
                <a:spcPts val="0"/>
              </a:spcBef>
              <a:spcAft>
                <a:spcPts val="0"/>
              </a:spcAft>
              <a:defRPr/>
            </a:pPr>
            <a:r>
              <a:rPr lang="en-US" altLang="ja-JP" sz="800" dirty="0">
                <a:latin typeface="+mn-ea"/>
                <a:ea typeface="+mn-ea"/>
              </a:rPr>
              <a:t> 50,000</a:t>
            </a:r>
            <a:r>
              <a:rPr lang="ja-JP" altLang="en-US" sz="800" dirty="0">
                <a:latin typeface="+mn-ea"/>
                <a:ea typeface="+mn-ea"/>
              </a:rPr>
              <a:t>円</a:t>
            </a:r>
          </a:p>
        </p:txBody>
      </p:sp>
      <p:sp>
        <p:nvSpPr>
          <p:cNvPr id="396" name="正方形/長方形 395">
            <a:extLst>
              <a:ext uri="{FF2B5EF4-FFF2-40B4-BE49-F238E27FC236}">
                <a16:creationId xmlns:a16="http://schemas.microsoft.com/office/drawing/2014/main" id="{103AA352-5F4F-4B5F-9B23-A8594D439E54}"/>
              </a:ext>
            </a:extLst>
          </p:cNvPr>
          <p:cNvSpPr/>
          <p:nvPr/>
        </p:nvSpPr>
        <p:spPr>
          <a:xfrm>
            <a:off x="3387725" y="4167188"/>
            <a:ext cx="563563" cy="338137"/>
          </a:xfrm>
          <a:prstGeom prst="rect">
            <a:avLst/>
          </a:prstGeom>
        </p:spPr>
        <p:txBody>
          <a:bodyPr wrap="none" anchor="ctr">
            <a:spAutoFit/>
          </a:bodyPr>
          <a:lstStyle/>
          <a:p>
            <a:pPr algn="ctr" eaLnBrk="1" fontAlgn="auto" hangingPunct="1">
              <a:spcBef>
                <a:spcPts val="0"/>
              </a:spcBef>
              <a:spcAft>
                <a:spcPts val="0"/>
              </a:spcAft>
              <a:defRPr/>
            </a:pPr>
            <a:r>
              <a:rPr lang="ja-JP" altLang="en-US" sz="800" dirty="0">
                <a:latin typeface="+mn-ea"/>
                <a:ea typeface="+mn-ea"/>
              </a:rPr>
              <a:t>一般</a:t>
            </a:r>
            <a:endParaRPr lang="en-US" altLang="ja-JP" sz="800" dirty="0">
              <a:latin typeface="+mn-ea"/>
              <a:ea typeface="+mn-ea"/>
            </a:endParaRPr>
          </a:p>
          <a:p>
            <a:pPr algn="ctr" eaLnBrk="1" fontAlgn="auto" hangingPunct="1">
              <a:spcBef>
                <a:spcPts val="0"/>
              </a:spcBef>
              <a:spcAft>
                <a:spcPts val="0"/>
              </a:spcAft>
              <a:defRPr/>
            </a:pPr>
            <a:r>
              <a:rPr lang="en-US" altLang="ja-JP" sz="800" dirty="0">
                <a:latin typeface="+mn-ea"/>
                <a:ea typeface="+mn-ea"/>
              </a:rPr>
              <a:t>10,000</a:t>
            </a:r>
            <a:r>
              <a:rPr lang="ja-JP" altLang="en-US" sz="800" dirty="0">
                <a:latin typeface="+mn-ea"/>
                <a:ea typeface="+mn-ea"/>
              </a:rPr>
              <a:t>円</a:t>
            </a:r>
          </a:p>
        </p:txBody>
      </p:sp>
      <p:sp>
        <p:nvSpPr>
          <p:cNvPr id="397" name="正方形/長方形 396">
            <a:extLst>
              <a:ext uri="{FF2B5EF4-FFF2-40B4-BE49-F238E27FC236}">
                <a16:creationId xmlns:a16="http://schemas.microsoft.com/office/drawing/2014/main" id="{7F92F34C-AC9C-4BE8-9A68-DED5103132FA}"/>
              </a:ext>
            </a:extLst>
          </p:cNvPr>
          <p:cNvSpPr/>
          <p:nvPr/>
        </p:nvSpPr>
        <p:spPr>
          <a:xfrm>
            <a:off x="1974850" y="4697413"/>
            <a:ext cx="760413" cy="338137"/>
          </a:xfrm>
          <a:prstGeom prst="rect">
            <a:avLst/>
          </a:prstGeom>
        </p:spPr>
        <p:txBody>
          <a:bodyPr wrap="none" anchor="ctr">
            <a:spAutoFit/>
          </a:bodyPr>
          <a:lstStyle/>
          <a:p>
            <a:pPr algn="ctr" eaLnBrk="1" fontAlgn="auto" hangingPunct="1">
              <a:spcBef>
                <a:spcPts val="0"/>
              </a:spcBef>
              <a:spcAft>
                <a:spcPts val="0"/>
              </a:spcAft>
              <a:defRPr/>
            </a:pPr>
            <a:r>
              <a:rPr lang="ja-JP" altLang="en-US" sz="800" dirty="0">
                <a:latin typeface="+mn-ea"/>
                <a:ea typeface="+mn-ea"/>
              </a:rPr>
              <a:t>ネット</a:t>
            </a:r>
            <a:r>
              <a:rPr lang="en-US" altLang="ja-JP" sz="800" dirty="0">
                <a:latin typeface="+mn-ea"/>
                <a:ea typeface="+mn-ea"/>
              </a:rPr>
              <a:t>+</a:t>
            </a:r>
            <a:r>
              <a:rPr lang="ja-JP" altLang="en-US" sz="800" dirty="0">
                <a:latin typeface="+mn-ea"/>
                <a:ea typeface="+mn-ea"/>
              </a:rPr>
              <a:t>スマホ</a:t>
            </a:r>
            <a:endParaRPr lang="en-US" altLang="ja-JP" sz="800" dirty="0">
              <a:latin typeface="+mn-ea"/>
              <a:ea typeface="+mn-ea"/>
            </a:endParaRPr>
          </a:p>
          <a:p>
            <a:pPr algn="ctr" eaLnBrk="1" fontAlgn="auto" hangingPunct="1">
              <a:spcBef>
                <a:spcPts val="0"/>
              </a:spcBef>
              <a:spcAft>
                <a:spcPts val="0"/>
              </a:spcAft>
              <a:defRPr/>
            </a:pPr>
            <a:r>
              <a:rPr lang="en-US" altLang="ja-JP" sz="800" dirty="0">
                <a:latin typeface="+mn-ea"/>
                <a:ea typeface="+mn-ea"/>
              </a:rPr>
              <a:t>13,000</a:t>
            </a:r>
            <a:r>
              <a:rPr lang="ja-JP" altLang="en-US" sz="800" dirty="0">
                <a:latin typeface="+mn-ea"/>
                <a:ea typeface="+mn-ea"/>
              </a:rPr>
              <a:t>円</a:t>
            </a:r>
          </a:p>
        </p:txBody>
      </p:sp>
      <p:sp>
        <p:nvSpPr>
          <p:cNvPr id="398" name="正方形/長方形 397">
            <a:extLst>
              <a:ext uri="{FF2B5EF4-FFF2-40B4-BE49-F238E27FC236}">
                <a16:creationId xmlns:a16="http://schemas.microsoft.com/office/drawing/2014/main" id="{32E66E07-5141-43CB-B724-F34DDC80B6C2}"/>
              </a:ext>
            </a:extLst>
          </p:cNvPr>
          <p:cNvSpPr/>
          <p:nvPr/>
        </p:nvSpPr>
        <p:spPr>
          <a:xfrm>
            <a:off x="3262313" y="5226050"/>
            <a:ext cx="814387" cy="339725"/>
          </a:xfrm>
          <a:prstGeom prst="rect">
            <a:avLst/>
          </a:prstGeom>
        </p:spPr>
        <p:txBody>
          <a:bodyPr wrap="none" anchor="ctr">
            <a:spAutoFit/>
          </a:bodyPr>
          <a:lstStyle/>
          <a:p>
            <a:pPr algn="ctr" eaLnBrk="1" fontAlgn="auto" hangingPunct="1">
              <a:spcBef>
                <a:spcPts val="0"/>
              </a:spcBef>
              <a:spcAft>
                <a:spcPts val="0"/>
              </a:spcAft>
              <a:defRPr/>
            </a:pPr>
            <a:r>
              <a:rPr lang="en-US" altLang="ja-JP" sz="800">
                <a:latin typeface="+mn-ea"/>
                <a:ea typeface="+mn-ea"/>
              </a:rPr>
              <a:t>2/3</a:t>
            </a:r>
            <a:r>
              <a:rPr lang="ja-JP" altLang="en-US" sz="800">
                <a:latin typeface="+mn-ea"/>
                <a:ea typeface="+mn-ea"/>
              </a:rPr>
              <a:t>くらい外食</a:t>
            </a:r>
            <a:endParaRPr lang="en-US" altLang="ja-JP" sz="800" dirty="0">
              <a:latin typeface="+mn-ea"/>
              <a:ea typeface="+mn-ea"/>
            </a:endParaRPr>
          </a:p>
          <a:p>
            <a:pPr algn="ctr" eaLnBrk="1" fontAlgn="auto" hangingPunct="1">
              <a:spcBef>
                <a:spcPts val="0"/>
              </a:spcBef>
              <a:spcAft>
                <a:spcPts val="0"/>
              </a:spcAft>
              <a:defRPr/>
            </a:pPr>
            <a:r>
              <a:rPr lang="en-US" altLang="ja-JP" sz="800" dirty="0">
                <a:latin typeface="+mn-ea"/>
                <a:ea typeface="+mn-ea"/>
              </a:rPr>
              <a:t>40,000</a:t>
            </a:r>
            <a:r>
              <a:rPr lang="ja-JP" altLang="en-US" sz="800" dirty="0">
                <a:latin typeface="+mn-ea"/>
                <a:ea typeface="+mn-ea"/>
              </a:rPr>
              <a:t>円</a:t>
            </a:r>
          </a:p>
        </p:txBody>
      </p:sp>
      <p:sp>
        <p:nvSpPr>
          <p:cNvPr id="399" name="正方形/長方形 398">
            <a:extLst>
              <a:ext uri="{FF2B5EF4-FFF2-40B4-BE49-F238E27FC236}">
                <a16:creationId xmlns:a16="http://schemas.microsoft.com/office/drawing/2014/main" id="{73E6D06B-ED2C-4127-B101-70D701AC5D4E}"/>
              </a:ext>
            </a:extLst>
          </p:cNvPr>
          <p:cNvSpPr/>
          <p:nvPr/>
        </p:nvSpPr>
        <p:spPr>
          <a:xfrm>
            <a:off x="3173413" y="5741988"/>
            <a:ext cx="992187" cy="339725"/>
          </a:xfrm>
          <a:prstGeom prst="rect">
            <a:avLst/>
          </a:prstGeom>
        </p:spPr>
        <p:txBody>
          <a:bodyPr wrap="none" anchor="ctr">
            <a:spAutoFit/>
          </a:bodyPr>
          <a:lstStyle/>
          <a:p>
            <a:pPr algn="ctr" eaLnBrk="1" fontAlgn="auto" hangingPunct="1">
              <a:spcBef>
                <a:spcPts val="0"/>
              </a:spcBef>
              <a:spcAft>
                <a:spcPts val="0"/>
              </a:spcAft>
              <a:defRPr/>
            </a:pPr>
            <a:r>
              <a:rPr lang="ja-JP" altLang="en-US" sz="800" dirty="0">
                <a:latin typeface="+mn-ea"/>
                <a:ea typeface="+mn-ea"/>
              </a:rPr>
              <a:t>バイク</a:t>
            </a:r>
            <a:r>
              <a:rPr lang="ja-JP" altLang="en-US" sz="700" dirty="0">
                <a:latin typeface="+mn-ea"/>
                <a:ea typeface="+mn-ea"/>
              </a:rPr>
              <a:t>（駐車場込み）</a:t>
            </a:r>
            <a:endParaRPr lang="en-US" altLang="ja-JP" sz="700" dirty="0">
              <a:latin typeface="+mn-ea"/>
              <a:ea typeface="+mn-ea"/>
            </a:endParaRPr>
          </a:p>
          <a:p>
            <a:pPr algn="ctr" eaLnBrk="1" fontAlgn="auto" hangingPunct="1">
              <a:spcBef>
                <a:spcPts val="0"/>
              </a:spcBef>
              <a:spcAft>
                <a:spcPts val="0"/>
              </a:spcAft>
              <a:defRPr/>
            </a:pPr>
            <a:r>
              <a:rPr lang="en-US" altLang="ja-JP" sz="800" dirty="0">
                <a:latin typeface="+mn-ea"/>
                <a:ea typeface="+mn-ea"/>
              </a:rPr>
              <a:t>20,000</a:t>
            </a:r>
            <a:r>
              <a:rPr lang="ja-JP" altLang="en-US" sz="800" dirty="0">
                <a:latin typeface="+mn-ea"/>
                <a:ea typeface="+mn-ea"/>
              </a:rPr>
              <a:t>円</a:t>
            </a:r>
          </a:p>
        </p:txBody>
      </p:sp>
      <p:sp>
        <p:nvSpPr>
          <p:cNvPr id="400" name="正方形/長方形 399">
            <a:extLst>
              <a:ext uri="{FF2B5EF4-FFF2-40B4-BE49-F238E27FC236}">
                <a16:creationId xmlns:a16="http://schemas.microsoft.com/office/drawing/2014/main" id="{6493E431-C5D5-45F6-8FAE-9A3904A8F362}"/>
              </a:ext>
            </a:extLst>
          </p:cNvPr>
          <p:cNvSpPr/>
          <p:nvPr/>
        </p:nvSpPr>
        <p:spPr>
          <a:xfrm>
            <a:off x="3387725" y="6273800"/>
            <a:ext cx="563563" cy="338138"/>
          </a:xfrm>
          <a:prstGeom prst="rect">
            <a:avLst/>
          </a:prstGeom>
        </p:spPr>
        <p:txBody>
          <a:bodyPr wrap="none" anchor="ctr">
            <a:spAutoFit/>
          </a:bodyPr>
          <a:lstStyle/>
          <a:p>
            <a:pPr algn="ctr" eaLnBrk="1" fontAlgn="auto" hangingPunct="1">
              <a:spcBef>
                <a:spcPts val="0"/>
              </a:spcBef>
              <a:spcAft>
                <a:spcPts val="0"/>
              </a:spcAft>
              <a:defRPr/>
            </a:pPr>
            <a:r>
              <a:rPr lang="ja-JP" altLang="en-US" sz="800" dirty="0">
                <a:latin typeface="+mn-ea"/>
                <a:ea typeface="+mn-ea"/>
              </a:rPr>
              <a:t>購入 多</a:t>
            </a:r>
            <a:endParaRPr lang="en-US" altLang="ja-JP" sz="800" dirty="0">
              <a:latin typeface="+mn-ea"/>
              <a:ea typeface="+mn-ea"/>
            </a:endParaRPr>
          </a:p>
          <a:p>
            <a:pPr algn="ctr" eaLnBrk="1" fontAlgn="auto" hangingPunct="1">
              <a:spcBef>
                <a:spcPts val="0"/>
              </a:spcBef>
              <a:spcAft>
                <a:spcPts val="0"/>
              </a:spcAft>
              <a:defRPr/>
            </a:pPr>
            <a:r>
              <a:rPr lang="en-US" altLang="ja-JP" sz="800" dirty="0">
                <a:latin typeface="+mn-ea"/>
                <a:ea typeface="+mn-ea"/>
              </a:rPr>
              <a:t>30,000</a:t>
            </a:r>
            <a:r>
              <a:rPr lang="ja-JP" altLang="en-US" sz="800" dirty="0">
                <a:latin typeface="+mn-ea"/>
                <a:ea typeface="+mn-ea"/>
              </a:rPr>
              <a:t>円</a:t>
            </a:r>
          </a:p>
        </p:txBody>
      </p:sp>
      <p:sp>
        <p:nvSpPr>
          <p:cNvPr id="401" name="正方形/長方形 400">
            <a:extLst>
              <a:ext uri="{FF2B5EF4-FFF2-40B4-BE49-F238E27FC236}">
                <a16:creationId xmlns:a16="http://schemas.microsoft.com/office/drawing/2014/main" id="{6FBF8194-7074-4BAB-B15A-B182BC642918}"/>
              </a:ext>
            </a:extLst>
          </p:cNvPr>
          <p:cNvSpPr/>
          <p:nvPr/>
        </p:nvSpPr>
        <p:spPr>
          <a:xfrm>
            <a:off x="3387725" y="6862763"/>
            <a:ext cx="565150" cy="215900"/>
          </a:xfrm>
          <a:prstGeom prst="rect">
            <a:avLst/>
          </a:prstGeom>
        </p:spPr>
        <p:txBody>
          <a:bodyPr wrap="none" anchor="ctr">
            <a:spAutoFit/>
          </a:bodyPr>
          <a:lstStyle/>
          <a:p>
            <a:pPr eaLnBrk="1" fontAlgn="auto" hangingPunct="1">
              <a:spcBef>
                <a:spcPts val="0"/>
              </a:spcBef>
              <a:spcAft>
                <a:spcPts val="0"/>
              </a:spcAft>
              <a:defRPr/>
            </a:pPr>
            <a:r>
              <a:rPr lang="en-US" altLang="ja-JP" sz="800" dirty="0">
                <a:latin typeface="+mn-ea"/>
                <a:ea typeface="+mn-ea"/>
              </a:rPr>
              <a:t>30,000</a:t>
            </a:r>
            <a:r>
              <a:rPr lang="ja-JP" altLang="en-US" sz="800" dirty="0">
                <a:latin typeface="+mn-ea"/>
                <a:ea typeface="+mn-ea"/>
              </a:rPr>
              <a:t>円</a:t>
            </a:r>
          </a:p>
        </p:txBody>
      </p:sp>
      <p:sp>
        <p:nvSpPr>
          <p:cNvPr id="402" name="正方形/長方形 401">
            <a:extLst>
              <a:ext uri="{FF2B5EF4-FFF2-40B4-BE49-F238E27FC236}">
                <a16:creationId xmlns:a16="http://schemas.microsoft.com/office/drawing/2014/main" id="{29F468CF-50D4-4E6B-A93D-00ED4B46B82C}"/>
              </a:ext>
            </a:extLst>
          </p:cNvPr>
          <p:cNvSpPr/>
          <p:nvPr/>
        </p:nvSpPr>
        <p:spPr>
          <a:xfrm>
            <a:off x="3387725" y="7385050"/>
            <a:ext cx="565150" cy="215900"/>
          </a:xfrm>
          <a:prstGeom prst="rect">
            <a:avLst/>
          </a:prstGeom>
        </p:spPr>
        <p:txBody>
          <a:bodyPr wrap="none" anchor="ctr">
            <a:spAutoFit/>
          </a:bodyPr>
          <a:lstStyle/>
          <a:p>
            <a:pPr eaLnBrk="1" fontAlgn="auto" hangingPunct="1">
              <a:spcBef>
                <a:spcPts val="0"/>
              </a:spcBef>
              <a:spcAft>
                <a:spcPts val="0"/>
              </a:spcAft>
              <a:defRPr/>
            </a:pPr>
            <a:r>
              <a:rPr lang="en-US" altLang="ja-JP" sz="800" dirty="0">
                <a:latin typeface="+mn-ea"/>
                <a:ea typeface="+mn-ea"/>
              </a:rPr>
              <a:t>20,000</a:t>
            </a:r>
            <a:r>
              <a:rPr lang="ja-JP" altLang="en-US" sz="800" dirty="0">
                <a:latin typeface="+mn-ea"/>
                <a:ea typeface="+mn-ea"/>
              </a:rPr>
              <a:t>円</a:t>
            </a:r>
          </a:p>
        </p:txBody>
      </p:sp>
      <p:sp>
        <p:nvSpPr>
          <p:cNvPr id="403" name="正方形/長方形 402">
            <a:extLst>
              <a:ext uri="{FF2B5EF4-FFF2-40B4-BE49-F238E27FC236}">
                <a16:creationId xmlns:a16="http://schemas.microsoft.com/office/drawing/2014/main" id="{D8980711-32B0-4AB9-B80C-85D62E0C6398}"/>
              </a:ext>
            </a:extLst>
          </p:cNvPr>
          <p:cNvSpPr/>
          <p:nvPr/>
        </p:nvSpPr>
        <p:spPr>
          <a:xfrm>
            <a:off x="2060575" y="7848600"/>
            <a:ext cx="565150" cy="339725"/>
          </a:xfrm>
          <a:prstGeom prst="rect">
            <a:avLst/>
          </a:prstGeom>
        </p:spPr>
        <p:txBody>
          <a:bodyPr wrap="none" anchor="ctr">
            <a:spAutoFit/>
          </a:bodyPr>
          <a:lstStyle/>
          <a:p>
            <a:pPr algn="ctr" eaLnBrk="1" fontAlgn="auto" hangingPunct="1">
              <a:spcBef>
                <a:spcPts val="0"/>
              </a:spcBef>
              <a:spcAft>
                <a:spcPts val="0"/>
              </a:spcAft>
              <a:defRPr/>
            </a:pPr>
            <a:r>
              <a:rPr lang="ja-JP" altLang="en-US" sz="800" dirty="0">
                <a:latin typeface="+mn-ea"/>
                <a:ea typeface="+mn-ea"/>
              </a:rPr>
              <a:t>正社員</a:t>
            </a:r>
            <a:endParaRPr lang="en-US" altLang="ja-JP" sz="800" dirty="0">
              <a:latin typeface="+mn-ea"/>
              <a:ea typeface="+mn-ea"/>
            </a:endParaRPr>
          </a:p>
          <a:p>
            <a:pPr algn="ctr" eaLnBrk="1" fontAlgn="auto" hangingPunct="1">
              <a:spcBef>
                <a:spcPts val="0"/>
              </a:spcBef>
              <a:spcAft>
                <a:spcPts val="0"/>
              </a:spcAft>
              <a:defRPr/>
            </a:pPr>
            <a:r>
              <a:rPr lang="en-US" altLang="ja-JP" sz="800" dirty="0">
                <a:latin typeface="+mn-ea"/>
                <a:ea typeface="+mn-ea"/>
              </a:rPr>
              <a:t>20,000</a:t>
            </a:r>
            <a:r>
              <a:rPr lang="ja-JP" altLang="en-US" sz="800" dirty="0">
                <a:latin typeface="+mn-ea"/>
                <a:ea typeface="+mn-ea"/>
              </a:rPr>
              <a:t>円</a:t>
            </a:r>
          </a:p>
        </p:txBody>
      </p:sp>
      <p:sp>
        <p:nvSpPr>
          <p:cNvPr id="404" name="正方形/長方形 403">
            <a:extLst>
              <a:ext uri="{FF2B5EF4-FFF2-40B4-BE49-F238E27FC236}">
                <a16:creationId xmlns:a16="http://schemas.microsoft.com/office/drawing/2014/main" id="{FEDB6927-FAE8-4A21-8964-26A5BA099FB8}"/>
              </a:ext>
            </a:extLst>
          </p:cNvPr>
          <p:cNvSpPr/>
          <p:nvPr/>
        </p:nvSpPr>
        <p:spPr>
          <a:xfrm>
            <a:off x="5892800" y="3556000"/>
            <a:ext cx="746125" cy="215900"/>
          </a:xfrm>
          <a:prstGeom prst="rect">
            <a:avLst/>
          </a:prstGeom>
        </p:spPr>
        <p:txBody>
          <a:bodyPr wrap="none" anchor="ctr">
            <a:spAutoFit/>
          </a:bodyPr>
          <a:lstStyle/>
          <a:p>
            <a:pPr algn="ctr" eaLnBrk="1" fontAlgn="auto" hangingPunct="1">
              <a:spcBef>
                <a:spcPts val="0"/>
              </a:spcBef>
              <a:spcAft>
                <a:spcPts val="0"/>
              </a:spcAft>
              <a:defRPr/>
            </a:pPr>
            <a:r>
              <a:rPr lang="en-US" altLang="ja-JP" sz="800" dirty="0">
                <a:latin typeface="+mn-ea"/>
                <a:ea typeface="+mn-ea"/>
              </a:rPr>
              <a:t>1K</a:t>
            </a:r>
            <a:r>
              <a:rPr lang="ja-JP" altLang="en-US" sz="800" dirty="0">
                <a:latin typeface="+mn-ea"/>
                <a:ea typeface="+mn-ea"/>
              </a:rPr>
              <a:t>　</a:t>
            </a:r>
            <a:r>
              <a:rPr lang="en-US" altLang="ja-JP" sz="800" dirty="0">
                <a:latin typeface="+mn-ea"/>
                <a:ea typeface="+mn-ea"/>
              </a:rPr>
              <a:t>35,000</a:t>
            </a:r>
            <a:r>
              <a:rPr lang="ja-JP" altLang="en-US" sz="800" dirty="0">
                <a:latin typeface="+mn-ea"/>
                <a:ea typeface="+mn-ea"/>
              </a:rPr>
              <a:t>円</a:t>
            </a:r>
          </a:p>
        </p:txBody>
      </p:sp>
      <p:sp>
        <p:nvSpPr>
          <p:cNvPr id="406" name="正方形/長方形 405">
            <a:extLst>
              <a:ext uri="{FF2B5EF4-FFF2-40B4-BE49-F238E27FC236}">
                <a16:creationId xmlns:a16="http://schemas.microsoft.com/office/drawing/2014/main" id="{758F2AC6-6B22-47E0-9026-81F6F5E8631E}"/>
              </a:ext>
            </a:extLst>
          </p:cNvPr>
          <p:cNvSpPr/>
          <p:nvPr/>
        </p:nvSpPr>
        <p:spPr>
          <a:xfrm>
            <a:off x="4567238" y="4691063"/>
            <a:ext cx="800100" cy="339725"/>
          </a:xfrm>
          <a:prstGeom prst="rect">
            <a:avLst/>
          </a:prstGeom>
        </p:spPr>
        <p:txBody>
          <a:bodyPr wrap="none" anchor="ctr">
            <a:spAutoFit/>
          </a:bodyPr>
          <a:lstStyle/>
          <a:p>
            <a:pPr algn="ctr" eaLnBrk="1" fontAlgn="auto" hangingPunct="1">
              <a:spcBef>
                <a:spcPts val="0"/>
              </a:spcBef>
              <a:spcAft>
                <a:spcPts val="0"/>
              </a:spcAft>
              <a:defRPr/>
            </a:pPr>
            <a:r>
              <a:rPr lang="en-US" altLang="ja-JP" sz="800" dirty="0">
                <a:latin typeface="+mn-ea"/>
                <a:ea typeface="+mn-ea"/>
              </a:rPr>
              <a:t>PHS</a:t>
            </a:r>
            <a:r>
              <a:rPr lang="ja-JP" altLang="en-US" sz="800" dirty="0">
                <a:latin typeface="+mn-ea"/>
                <a:ea typeface="+mn-ea"/>
              </a:rPr>
              <a:t>・ガラケー</a:t>
            </a:r>
            <a:endParaRPr lang="en-US" altLang="ja-JP" sz="800" dirty="0">
              <a:latin typeface="+mn-ea"/>
              <a:ea typeface="+mn-ea"/>
            </a:endParaRPr>
          </a:p>
          <a:p>
            <a:pPr algn="ctr" eaLnBrk="1" fontAlgn="auto" hangingPunct="1">
              <a:spcBef>
                <a:spcPts val="0"/>
              </a:spcBef>
              <a:spcAft>
                <a:spcPts val="0"/>
              </a:spcAft>
              <a:defRPr/>
            </a:pPr>
            <a:r>
              <a:rPr lang="en-US" altLang="ja-JP" sz="800" dirty="0">
                <a:latin typeface="+mn-ea"/>
                <a:ea typeface="+mn-ea"/>
              </a:rPr>
              <a:t>4,000</a:t>
            </a:r>
            <a:r>
              <a:rPr lang="ja-JP" altLang="en-US" sz="800" dirty="0">
                <a:latin typeface="+mn-ea"/>
                <a:ea typeface="+mn-ea"/>
              </a:rPr>
              <a:t>円</a:t>
            </a:r>
          </a:p>
        </p:txBody>
      </p:sp>
      <p:sp>
        <p:nvSpPr>
          <p:cNvPr id="407" name="正方形/長方形 406">
            <a:extLst>
              <a:ext uri="{FF2B5EF4-FFF2-40B4-BE49-F238E27FC236}">
                <a16:creationId xmlns:a16="http://schemas.microsoft.com/office/drawing/2014/main" id="{617164E5-75BE-471F-AD43-4F18D870A440}"/>
              </a:ext>
            </a:extLst>
          </p:cNvPr>
          <p:cNvSpPr/>
          <p:nvPr/>
        </p:nvSpPr>
        <p:spPr>
          <a:xfrm>
            <a:off x="5802313" y="5221288"/>
            <a:ext cx="928687" cy="338137"/>
          </a:xfrm>
          <a:prstGeom prst="rect">
            <a:avLst/>
          </a:prstGeom>
        </p:spPr>
        <p:txBody>
          <a:bodyPr wrap="none" anchor="ctr">
            <a:spAutoFit/>
          </a:bodyPr>
          <a:lstStyle/>
          <a:p>
            <a:pPr algn="ctr" eaLnBrk="1" fontAlgn="auto" hangingPunct="1">
              <a:spcBef>
                <a:spcPts val="0"/>
              </a:spcBef>
              <a:spcAft>
                <a:spcPts val="0"/>
              </a:spcAft>
              <a:defRPr/>
            </a:pPr>
            <a:r>
              <a:rPr lang="ja-JP" altLang="en-US" sz="800" dirty="0">
                <a:latin typeface="+mn-ea"/>
                <a:ea typeface="+mn-ea"/>
              </a:rPr>
              <a:t>自炊・手作り弁当</a:t>
            </a:r>
            <a:endParaRPr lang="en-US" altLang="ja-JP" sz="800" dirty="0">
              <a:latin typeface="+mn-ea"/>
              <a:ea typeface="+mn-ea"/>
            </a:endParaRPr>
          </a:p>
          <a:p>
            <a:pPr algn="ctr" eaLnBrk="1" fontAlgn="auto" hangingPunct="1">
              <a:spcBef>
                <a:spcPts val="0"/>
              </a:spcBef>
              <a:spcAft>
                <a:spcPts val="0"/>
              </a:spcAft>
              <a:defRPr/>
            </a:pPr>
            <a:r>
              <a:rPr lang="en-US" altLang="ja-JP" sz="800" dirty="0">
                <a:latin typeface="+mn-ea"/>
                <a:ea typeface="+mn-ea"/>
              </a:rPr>
              <a:t>20,000</a:t>
            </a:r>
            <a:r>
              <a:rPr lang="ja-JP" altLang="en-US" sz="800" dirty="0">
                <a:latin typeface="+mn-ea"/>
                <a:ea typeface="+mn-ea"/>
              </a:rPr>
              <a:t>円</a:t>
            </a:r>
          </a:p>
        </p:txBody>
      </p:sp>
      <p:sp>
        <p:nvSpPr>
          <p:cNvPr id="408" name="正方形/長方形 407">
            <a:extLst>
              <a:ext uri="{FF2B5EF4-FFF2-40B4-BE49-F238E27FC236}">
                <a16:creationId xmlns:a16="http://schemas.microsoft.com/office/drawing/2014/main" id="{90E3EBAC-EC19-47A5-9ACF-B686C9CBC73C}"/>
              </a:ext>
            </a:extLst>
          </p:cNvPr>
          <p:cNvSpPr/>
          <p:nvPr/>
        </p:nvSpPr>
        <p:spPr>
          <a:xfrm>
            <a:off x="5883275" y="5743575"/>
            <a:ext cx="766763" cy="339725"/>
          </a:xfrm>
          <a:prstGeom prst="rect">
            <a:avLst/>
          </a:prstGeom>
        </p:spPr>
        <p:txBody>
          <a:bodyPr wrap="none" anchor="ctr">
            <a:spAutoFit/>
          </a:bodyPr>
          <a:lstStyle/>
          <a:p>
            <a:pPr algn="ctr" eaLnBrk="1" fontAlgn="auto" hangingPunct="1">
              <a:spcBef>
                <a:spcPts val="0"/>
              </a:spcBef>
              <a:spcAft>
                <a:spcPts val="0"/>
              </a:spcAft>
              <a:defRPr/>
            </a:pPr>
            <a:r>
              <a:rPr lang="ja-JP" altLang="en-US" sz="800" dirty="0">
                <a:latin typeface="+mn-ea"/>
                <a:ea typeface="+mn-ea"/>
              </a:rPr>
              <a:t>公共機関　少</a:t>
            </a:r>
            <a:endParaRPr lang="en-US" altLang="ja-JP" sz="800" dirty="0">
              <a:latin typeface="+mn-ea"/>
              <a:ea typeface="+mn-ea"/>
            </a:endParaRPr>
          </a:p>
          <a:p>
            <a:pPr algn="ctr" eaLnBrk="1" fontAlgn="auto" hangingPunct="1">
              <a:spcBef>
                <a:spcPts val="0"/>
              </a:spcBef>
              <a:spcAft>
                <a:spcPts val="0"/>
              </a:spcAft>
              <a:defRPr/>
            </a:pPr>
            <a:r>
              <a:rPr lang="en-US" altLang="ja-JP" sz="800" dirty="0">
                <a:latin typeface="+mn-ea"/>
                <a:ea typeface="+mn-ea"/>
              </a:rPr>
              <a:t>3,000</a:t>
            </a:r>
            <a:r>
              <a:rPr lang="ja-JP" altLang="en-US" sz="800" dirty="0">
                <a:latin typeface="+mn-ea"/>
                <a:ea typeface="+mn-ea"/>
              </a:rPr>
              <a:t>円</a:t>
            </a:r>
          </a:p>
        </p:txBody>
      </p:sp>
      <p:sp>
        <p:nvSpPr>
          <p:cNvPr id="409" name="正方形/長方形 408">
            <a:extLst>
              <a:ext uri="{FF2B5EF4-FFF2-40B4-BE49-F238E27FC236}">
                <a16:creationId xmlns:a16="http://schemas.microsoft.com/office/drawing/2014/main" id="{693D7C5E-9E33-41A1-BC2C-1F2BA3C7BC7E}"/>
              </a:ext>
            </a:extLst>
          </p:cNvPr>
          <p:cNvSpPr/>
          <p:nvPr/>
        </p:nvSpPr>
        <p:spPr>
          <a:xfrm>
            <a:off x="5984875" y="6267450"/>
            <a:ext cx="561975" cy="338138"/>
          </a:xfrm>
          <a:prstGeom prst="rect">
            <a:avLst/>
          </a:prstGeom>
        </p:spPr>
        <p:txBody>
          <a:bodyPr wrap="none" anchor="ctr">
            <a:spAutoFit/>
          </a:bodyPr>
          <a:lstStyle/>
          <a:p>
            <a:pPr algn="ctr" eaLnBrk="1" fontAlgn="auto" hangingPunct="1">
              <a:spcBef>
                <a:spcPts val="0"/>
              </a:spcBef>
              <a:spcAft>
                <a:spcPts val="0"/>
              </a:spcAft>
              <a:defRPr/>
            </a:pPr>
            <a:r>
              <a:rPr lang="ja-JP" altLang="en-US" sz="800" dirty="0">
                <a:latin typeface="+mn-ea"/>
                <a:ea typeface="+mn-ea"/>
              </a:rPr>
              <a:t>購入　少</a:t>
            </a:r>
            <a:endParaRPr lang="en-US" altLang="ja-JP" sz="800" dirty="0">
              <a:latin typeface="+mn-ea"/>
              <a:ea typeface="+mn-ea"/>
            </a:endParaRPr>
          </a:p>
          <a:p>
            <a:pPr algn="ctr" eaLnBrk="1" fontAlgn="auto" hangingPunct="1">
              <a:spcBef>
                <a:spcPts val="0"/>
              </a:spcBef>
              <a:spcAft>
                <a:spcPts val="0"/>
              </a:spcAft>
              <a:defRPr/>
            </a:pPr>
            <a:r>
              <a:rPr lang="en-US" altLang="ja-JP" sz="800" dirty="0">
                <a:latin typeface="+mn-ea"/>
                <a:ea typeface="+mn-ea"/>
              </a:rPr>
              <a:t>3,000</a:t>
            </a:r>
            <a:r>
              <a:rPr lang="ja-JP" altLang="en-US" sz="800" dirty="0">
                <a:latin typeface="+mn-ea"/>
                <a:ea typeface="+mn-ea"/>
              </a:rPr>
              <a:t>円</a:t>
            </a:r>
          </a:p>
        </p:txBody>
      </p:sp>
      <p:sp>
        <p:nvSpPr>
          <p:cNvPr id="410" name="正方形/長方形 409">
            <a:extLst>
              <a:ext uri="{FF2B5EF4-FFF2-40B4-BE49-F238E27FC236}">
                <a16:creationId xmlns:a16="http://schemas.microsoft.com/office/drawing/2014/main" id="{618C508F-8B84-4933-BCF8-ADA3992522A4}"/>
              </a:ext>
            </a:extLst>
          </p:cNvPr>
          <p:cNvSpPr/>
          <p:nvPr/>
        </p:nvSpPr>
        <p:spPr>
          <a:xfrm>
            <a:off x="5983288" y="6862763"/>
            <a:ext cx="565150" cy="215900"/>
          </a:xfrm>
          <a:prstGeom prst="rect">
            <a:avLst/>
          </a:prstGeom>
        </p:spPr>
        <p:txBody>
          <a:bodyPr wrap="none" anchor="ctr">
            <a:spAutoFit/>
          </a:bodyPr>
          <a:lstStyle/>
          <a:p>
            <a:pPr eaLnBrk="1" fontAlgn="auto" hangingPunct="1">
              <a:spcBef>
                <a:spcPts val="0"/>
              </a:spcBef>
              <a:spcAft>
                <a:spcPts val="0"/>
              </a:spcAft>
              <a:defRPr/>
            </a:pPr>
            <a:r>
              <a:rPr lang="en-US" altLang="ja-JP" sz="800" dirty="0">
                <a:latin typeface="+mn-ea"/>
                <a:ea typeface="+mn-ea"/>
              </a:rPr>
              <a:t>10,000</a:t>
            </a:r>
            <a:r>
              <a:rPr lang="ja-JP" altLang="en-US" sz="800" dirty="0">
                <a:latin typeface="+mn-ea"/>
                <a:ea typeface="+mn-ea"/>
              </a:rPr>
              <a:t>円</a:t>
            </a:r>
          </a:p>
        </p:txBody>
      </p:sp>
      <p:sp>
        <p:nvSpPr>
          <p:cNvPr id="411" name="正方形/長方形 410">
            <a:extLst>
              <a:ext uri="{FF2B5EF4-FFF2-40B4-BE49-F238E27FC236}">
                <a16:creationId xmlns:a16="http://schemas.microsoft.com/office/drawing/2014/main" id="{551C9DD0-A751-4141-BC77-62684CF63852}"/>
              </a:ext>
            </a:extLst>
          </p:cNvPr>
          <p:cNvSpPr/>
          <p:nvPr/>
        </p:nvSpPr>
        <p:spPr>
          <a:xfrm>
            <a:off x="6021388" y="7385050"/>
            <a:ext cx="512762" cy="215900"/>
          </a:xfrm>
          <a:prstGeom prst="rect">
            <a:avLst/>
          </a:prstGeom>
        </p:spPr>
        <p:txBody>
          <a:bodyPr wrap="none" anchor="ctr">
            <a:spAutoFit/>
          </a:bodyPr>
          <a:lstStyle/>
          <a:p>
            <a:pPr eaLnBrk="1" fontAlgn="auto" hangingPunct="1">
              <a:spcBef>
                <a:spcPts val="0"/>
              </a:spcBef>
              <a:spcAft>
                <a:spcPts val="0"/>
              </a:spcAft>
              <a:defRPr/>
            </a:pPr>
            <a:r>
              <a:rPr lang="en-US" altLang="ja-JP" sz="800" dirty="0">
                <a:latin typeface="+mn-ea"/>
                <a:ea typeface="+mn-ea"/>
              </a:rPr>
              <a:t>5,000</a:t>
            </a:r>
            <a:r>
              <a:rPr lang="ja-JP" altLang="en-US" sz="800" dirty="0">
                <a:latin typeface="+mn-ea"/>
                <a:ea typeface="+mn-ea"/>
              </a:rPr>
              <a:t>円</a:t>
            </a:r>
          </a:p>
        </p:txBody>
      </p:sp>
      <p:sp>
        <p:nvSpPr>
          <p:cNvPr id="412" name="正方形/長方形 411">
            <a:extLst>
              <a:ext uri="{FF2B5EF4-FFF2-40B4-BE49-F238E27FC236}">
                <a16:creationId xmlns:a16="http://schemas.microsoft.com/office/drawing/2014/main" id="{F62C35B1-58C8-408B-834F-11E178503949}"/>
              </a:ext>
            </a:extLst>
          </p:cNvPr>
          <p:cNvSpPr/>
          <p:nvPr/>
        </p:nvSpPr>
        <p:spPr>
          <a:xfrm>
            <a:off x="4664075" y="7842250"/>
            <a:ext cx="565150" cy="338138"/>
          </a:xfrm>
          <a:prstGeom prst="rect">
            <a:avLst/>
          </a:prstGeom>
        </p:spPr>
        <p:txBody>
          <a:bodyPr wrap="none" anchor="ctr">
            <a:spAutoFit/>
          </a:bodyPr>
          <a:lstStyle/>
          <a:p>
            <a:pPr algn="ctr" eaLnBrk="1" fontAlgn="auto" hangingPunct="1">
              <a:spcBef>
                <a:spcPts val="0"/>
              </a:spcBef>
              <a:spcAft>
                <a:spcPts val="0"/>
              </a:spcAft>
              <a:defRPr/>
            </a:pPr>
            <a:r>
              <a:rPr lang="ja-JP" altLang="en-US" sz="800" dirty="0">
                <a:latin typeface="+mn-ea"/>
                <a:ea typeface="+mn-ea"/>
              </a:rPr>
              <a:t>学生</a:t>
            </a:r>
            <a:endParaRPr lang="en-US" altLang="ja-JP" sz="800" dirty="0">
              <a:latin typeface="+mn-ea"/>
              <a:ea typeface="+mn-ea"/>
            </a:endParaRPr>
          </a:p>
          <a:p>
            <a:pPr algn="ctr" eaLnBrk="1" fontAlgn="auto" hangingPunct="1">
              <a:spcBef>
                <a:spcPts val="0"/>
              </a:spcBef>
              <a:spcAft>
                <a:spcPts val="0"/>
              </a:spcAft>
              <a:defRPr/>
            </a:pPr>
            <a:r>
              <a:rPr lang="en-US" altLang="ja-JP" sz="800" dirty="0">
                <a:latin typeface="+mn-ea"/>
                <a:ea typeface="+mn-ea"/>
              </a:rPr>
              <a:t>10,000</a:t>
            </a:r>
            <a:r>
              <a:rPr lang="ja-JP" altLang="en-US" sz="800" dirty="0">
                <a:latin typeface="+mn-ea"/>
                <a:ea typeface="+mn-ea"/>
              </a:rPr>
              <a:t>円</a:t>
            </a:r>
          </a:p>
        </p:txBody>
      </p:sp>
      <p:sp>
        <p:nvSpPr>
          <p:cNvPr id="328" name="正方形/長方形 327">
            <a:extLst>
              <a:ext uri="{FF2B5EF4-FFF2-40B4-BE49-F238E27FC236}">
                <a16:creationId xmlns:a16="http://schemas.microsoft.com/office/drawing/2014/main" id="{69537CB0-BB8F-4447-B897-591A6CAC2968}"/>
              </a:ext>
            </a:extLst>
          </p:cNvPr>
          <p:cNvSpPr/>
          <p:nvPr/>
        </p:nvSpPr>
        <p:spPr>
          <a:xfrm>
            <a:off x="115888" y="3867150"/>
            <a:ext cx="6242050" cy="231775"/>
          </a:xfrm>
          <a:prstGeom prst="rect">
            <a:avLst/>
          </a:prstGeom>
        </p:spPr>
        <p:txBody>
          <a:bodyPr wrap="none">
            <a:spAutoFit/>
          </a:bodyPr>
          <a:lstStyle/>
          <a:p>
            <a:pPr eaLnBrk="1" fontAlgn="auto" hangingPunct="1">
              <a:spcBef>
                <a:spcPts val="0"/>
              </a:spcBef>
              <a:spcAft>
                <a:spcPts val="0"/>
              </a:spcAft>
              <a:defRPr/>
            </a:pPr>
            <a:r>
              <a:rPr lang="ja-JP" altLang="en-US" sz="900" dirty="0">
                <a:latin typeface="+mn-ea"/>
                <a:ea typeface="+mn-ea"/>
              </a:rPr>
              <a:t>オプション：駅徒歩</a:t>
            </a:r>
            <a:r>
              <a:rPr lang="en-US" altLang="ja-JP" sz="900" dirty="0">
                <a:latin typeface="+mn-ea"/>
                <a:ea typeface="+mn-ea"/>
              </a:rPr>
              <a:t>5</a:t>
            </a:r>
            <a:r>
              <a:rPr lang="ja-JP" altLang="en-US" sz="900" dirty="0">
                <a:latin typeface="+mn-ea"/>
                <a:ea typeface="+mn-ea"/>
              </a:rPr>
              <a:t>分、ペット可、防音仕様、オートロックは、各</a:t>
            </a:r>
            <a:r>
              <a:rPr lang="en-US" altLang="ja-JP" sz="900" dirty="0">
                <a:latin typeface="+mn-ea"/>
                <a:ea typeface="+mn-ea"/>
              </a:rPr>
              <a:t>10,000</a:t>
            </a:r>
            <a:r>
              <a:rPr lang="ja-JP" altLang="en-US" sz="900" dirty="0">
                <a:latin typeface="+mn-ea"/>
                <a:ea typeface="+mn-ea"/>
              </a:rPr>
              <a:t>円で追加可能。（例）</a:t>
            </a:r>
            <a:r>
              <a:rPr lang="en-US" altLang="ja-JP" sz="900" dirty="0">
                <a:latin typeface="+mn-ea"/>
                <a:ea typeface="+mn-ea"/>
              </a:rPr>
              <a:t>1K</a:t>
            </a:r>
            <a:r>
              <a:rPr lang="ja-JP" altLang="en-US" sz="900" dirty="0">
                <a:latin typeface="+mn-ea"/>
                <a:ea typeface="+mn-ea"/>
              </a:rPr>
              <a:t>＋オートロックの場合　</a:t>
            </a:r>
            <a:r>
              <a:rPr lang="en-US" altLang="ja-JP" sz="900" dirty="0">
                <a:latin typeface="+mn-ea"/>
                <a:ea typeface="+mn-ea"/>
              </a:rPr>
              <a:t>45,000</a:t>
            </a:r>
            <a:r>
              <a:rPr lang="ja-JP" altLang="en-US" sz="900" dirty="0">
                <a:latin typeface="+mn-ea"/>
                <a:ea typeface="+mn-ea"/>
              </a:rPr>
              <a:t>円。</a:t>
            </a:r>
            <a:endParaRPr lang="ja-JP" altLang="en-US" sz="900" baseline="30000" dirty="0">
              <a:latin typeface="+mn-ea"/>
              <a:ea typeface="+mn-ea"/>
            </a:endParaRPr>
          </a:p>
        </p:txBody>
      </p:sp>
      <p:sp>
        <p:nvSpPr>
          <p:cNvPr id="329" name="正方形/長方形 328">
            <a:extLst>
              <a:ext uri="{FF2B5EF4-FFF2-40B4-BE49-F238E27FC236}">
                <a16:creationId xmlns:a16="http://schemas.microsoft.com/office/drawing/2014/main" id="{DD6811A8-1D0F-4583-BCE2-E0BFCB24FA25}"/>
              </a:ext>
            </a:extLst>
          </p:cNvPr>
          <p:cNvSpPr/>
          <p:nvPr/>
        </p:nvSpPr>
        <p:spPr>
          <a:xfrm>
            <a:off x="115888" y="8250238"/>
            <a:ext cx="3019425" cy="231775"/>
          </a:xfrm>
          <a:prstGeom prst="rect">
            <a:avLst/>
          </a:prstGeom>
        </p:spPr>
        <p:txBody>
          <a:bodyPr wrap="none">
            <a:spAutoFit/>
          </a:bodyPr>
          <a:lstStyle/>
          <a:p>
            <a:pPr eaLnBrk="1" fontAlgn="auto" hangingPunct="1">
              <a:spcBef>
                <a:spcPts val="0"/>
              </a:spcBef>
              <a:spcAft>
                <a:spcPts val="0"/>
              </a:spcAft>
              <a:defRPr/>
            </a:pPr>
            <a:r>
              <a:rPr lang="en-US" altLang="ja-JP" sz="900" dirty="0">
                <a:latin typeface="+mn-ea"/>
                <a:ea typeface="+mn-ea"/>
              </a:rPr>
              <a:t>※ </a:t>
            </a:r>
            <a:r>
              <a:rPr lang="ja-JP" altLang="en-US" sz="900" dirty="0">
                <a:latin typeface="+mn-ea"/>
                <a:ea typeface="+mn-ea"/>
              </a:rPr>
              <a:t>その他について： 医療衛生関係や冠婚葬祭などの費用</a:t>
            </a:r>
            <a:endParaRPr lang="ja-JP" altLang="en-US" sz="900" baseline="30000" dirty="0">
              <a:latin typeface="+mn-ea"/>
              <a:ea typeface="+mn-ea"/>
            </a:endParaRPr>
          </a:p>
        </p:txBody>
      </p:sp>
      <p:sp>
        <p:nvSpPr>
          <p:cNvPr id="331" name="正方形/長方形 330">
            <a:extLst>
              <a:ext uri="{FF2B5EF4-FFF2-40B4-BE49-F238E27FC236}">
                <a16:creationId xmlns:a16="http://schemas.microsoft.com/office/drawing/2014/main" id="{618BD591-1EF5-41E6-B70A-BC0A49966B49}"/>
              </a:ext>
            </a:extLst>
          </p:cNvPr>
          <p:cNvSpPr/>
          <p:nvPr/>
        </p:nvSpPr>
        <p:spPr>
          <a:xfrm>
            <a:off x="6008688" y="4691063"/>
            <a:ext cx="569912" cy="339725"/>
          </a:xfrm>
          <a:prstGeom prst="rect">
            <a:avLst/>
          </a:prstGeom>
        </p:spPr>
        <p:txBody>
          <a:bodyPr wrap="none" anchor="ctr">
            <a:spAutoFit/>
          </a:bodyPr>
          <a:lstStyle/>
          <a:p>
            <a:pPr algn="ctr" eaLnBrk="1" fontAlgn="auto" hangingPunct="1">
              <a:spcBef>
                <a:spcPts val="0"/>
              </a:spcBef>
              <a:spcAft>
                <a:spcPts val="0"/>
              </a:spcAft>
              <a:defRPr/>
            </a:pPr>
            <a:r>
              <a:rPr lang="ja-JP" altLang="en-US" sz="800" dirty="0">
                <a:latin typeface="+mn-ea"/>
                <a:ea typeface="+mn-ea"/>
              </a:rPr>
              <a:t>持たない</a:t>
            </a:r>
            <a:endParaRPr lang="en-US" altLang="ja-JP" sz="800" dirty="0">
              <a:latin typeface="+mn-ea"/>
              <a:ea typeface="+mn-ea"/>
            </a:endParaRPr>
          </a:p>
          <a:p>
            <a:pPr algn="ctr" eaLnBrk="1" fontAlgn="auto" hangingPunct="1">
              <a:spcBef>
                <a:spcPts val="0"/>
              </a:spcBef>
              <a:spcAft>
                <a:spcPts val="0"/>
              </a:spcAft>
              <a:defRPr/>
            </a:pPr>
            <a:r>
              <a:rPr lang="en-US" altLang="ja-JP" sz="800" dirty="0">
                <a:latin typeface="+mn-ea"/>
                <a:ea typeface="+mn-ea"/>
              </a:rPr>
              <a:t>0</a:t>
            </a:r>
            <a:r>
              <a:rPr lang="ja-JP" altLang="en-US" sz="800" dirty="0">
                <a:latin typeface="+mn-ea"/>
                <a:ea typeface="+mn-ea"/>
              </a:rPr>
              <a:t>円</a:t>
            </a:r>
          </a:p>
        </p:txBody>
      </p:sp>
      <p:sp>
        <p:nvSpPr>
          <p:cNvPr id="330" name="正方形/長方形 329">
            <a:extLst>
              <a:ext uri="{FF2B5EF4-FFF2-40B4-BE49-F238E27FC236}">
                <a16:creationId xmlns:a16="http://schemas.microsoft.com/office/drawing/2014/main" id="{79180D03-9873-4A57-9E94-F5B27FB79081}"/>
              </a:ext>
            </a:extLst>
          </p:cNvPr>
          <p:cNvSpPr/>
          <p:nvPr/>
        </p:nvSpPr>
        <p:spPr>
          <a:xfrm>
            <a:off x="6165850" y="4248150"/>
            <a:ext cx="287338" cy="214313"/>
          </a:xfrm>
          <a:prstGeom prst="rect">
            <a:avLst/>
          </a:prstGeom>
        </p:spPr>
        <p:txBody>
          <a:bodyPr wrap="none" anchor="ctr">
            <a:spAutoFit/>
          </a:bodyPr>
          <a:lstStyle/>
          <a:p>
            <a:pPr algn="ctr" eaLnBrk="1" fontAlgn="auto" hangingPunct="1">
              <a:spcBef>
                <a:spcPts val="0"/>
              </a:spcBef>
              <a:spcAft>
                <a:spcPts val="0"/>
              </a:spcAft>
              <a:defRPr/>
            </a:pPr>
            <a:r>
              <a:rPr lang="en-US" altLang="ja-JP" sz="800" dirty="0">
                <a:latin typeface="+mn-ea"/>
                <a:ea typeface="+mn-ea"/>
              </a:rPr>
              <a:t>―</a:t>
            </a:r>
            <a:endParaRPr lang="ja-JP" altLang="en-US" sz="800" dirty="0">
              <a:latin typeface="+mn-ea"/>
              <a:ea typeface="+mn-ea"/>
            </a:endParaRPr>
          </a:p>
        </p:txBody>
      </p:sp>
      <p:pic>
        <p:nvPicPr>
          <p:cNvPr id="12402" name="図 2">
            <a:extLst>
              <a:ext uri="{FF2B5EF4-FFF2-40B4-BE49-F238E27FC236}">
                <a16:creationId xmlns:a16="http://schemas.microsoft.com/office/drawing/2014/main" id="{CE67F348-B449-402E-8E57-40ADAB9AFEE9}"/>
              </a:ext>
            </a:extLst>
          </p:cNvPr>
          <p:cNvPicPr>
            <a:picLocks noChangeAspect="1"/>
          </p:cNvPicPr>
          <p:nvPr/>
        </p:nvPicPr>
        <p:blipFill>
          <a:blip r:embed="rId3">
            <a:clrChange>
              <a:clrFrom>
                <a:srgbClr val="FFFDF5"/>
              </a:clrFrom>
              <a:clrTo>
                <a:srgbClr val="FFFDF5">
                  <a:alpha val="0"/>
                </a:srgbClr>
              </a:clrTo>
            </a:clrChange>
            <a:extLst>
              <a:ext uri="{28A0092B-C50C-407E-A947-70E740481C1C}">
                <a14:useLocalDpi xmlns:a14="http://schemas.microsoft.com/office/drawing/2010/main" val="0"/>
              </a:ext>
            </a:extLst>
          </a:blip>
          <a:srcRect r="12988" b="51546"/>
          <a:stretch>
            <a:fillRect/>
          </a:stretch>
        </p:blipFill>
        <p:spPr bwMode="auto">
          <a:xfrm>
            <a:off x="188913" y="488950"/>
            <a:ext cx="958850" cy="1008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2403" name="グループ化 331">
            <a:extLst>
              <a:ext uri="{FF2B5EF4-FFF2-40B4-BE49-F238E27FC236}">
                <a16:creationId xmlns:a16="http://schemas.microsoft.com/office/drawing/2014/main" id="{28EE5A24-3EF3-4785-8EBC-DC5B1A9C712B}"/>
              </a:ext>
            </a:extLst>
          </p:cNvPr>
          <p:cNvGrpSpPr>
            <a:grpSpLocks/>
          </p:cNvGrpSpPr>
          <p:nvPr/>
        </p:nvGrpSpPr>
        <p:grpSpPr bwMode="auto">
          <a:xfrm>
            <a:off x="260350" y="8697913"/>
            <a:ext cx="1152525" cy="835025"/>
            <a:chOff x="260648" y="8697913"/>
            <a:chExt cx="1152128" cy="835574"/>
          </a:xfrm>
        </p:grpSpPr>
        <p:pic>
          <p:nvPicPr>
            <p:cNvPr id="12411" name="図 332">
              <a:extLst>
                <a:ext uri="{FF2B5EF4-FFF2-40B4-BE49-F238E27FC236}">
                  <a16:creationId xmlns:a16="http://schemas.microsoft.com/office/drawing/2014/main" id="{1080CE24-5401-462A-87ED-5F91FCEE7923}"/>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60648" y="8993068"/>
              <a:ext cx="1152128" cy="5404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412" name="テキスト ボックス 334">
              <a:extLst>
                <a:ext uri="{FF2B5EF4-FFF2-40B4-BE49-F238E27FC236}">
                  <a16:creationId xmlns:a16="http://schemas.microsoft.com/office/drawing/2014/main" id="{5F52A27A-8B28-4F78-84A8-EEF30F8B7D28}"/>
                </a:ext>
              </a:extLst>
            </p:cNvPr>
            <p:cNvSpPr txBox="1">
              <a:spLocks noChangeArrowheads="1"/>
            </p:cNvSpPr>
            <p:nvPr/>
          </p:nvSpPr>
          <p:spPr bwMode="auto">
            <a:xfrm>
              <a:off x="620688" y="8697913"/>
              <a:ext cx="338531" cy="245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000" b="1">
                  <a:latin typeface="ＭＳ Ｐゴシック" panose="020B0600070205080204" pitchFamily="50" charset="-128"/>
                </a:rPr>
                <a:t>1K</a:t>
              </a:r>
              <a:endParaRPr lang="ja-JP" altLang="ja-JP" sz="1000" b="1">
                <a:latin typeface="ＭＳ Ｐゴシック" panose="020B0600070205080204" pitchFamily="50" charset="-128"/>
              </a:endParaRPr>
            </a:p>
          </p:txBody>
        </p:sp>
      </p:grpSp>
      <p:grpSp>
        <p:nvGrpSpPr>
          <p:cNvPr id="12404" name="グループ化 334">
            <a:extLst>
              <a:ext uri="{FF2B5EF4-FFF2-40B4-BE49-F238E27FC236}">
                <a16:creationId xmlns:a16="http://schemas.microsoft.com/office/drawing/2014/main" id="{9124A90D-6129-471A-B9CF-307D9B819E37}"/>
              </a:ext>
            </a:extLst>
          </p:cNvPr>
          <p:cNvGrpSpPr>
            <a:grpSpLocks/>
          </p:cNvGrpSpPr>
          <p:nvPr/>
        </p:nvGrpSpPr>
        <p:grpSpPr bwMode="auto">
          <a:xfrm>
            <a:off x="1362075" y="8697913"/>
            <a:ext cx="1922463" cy="1049337"/>
            <a:chOff x="1339054" y="8698395"/>
            <a:chExt cx="1921356" cy="1048661"/>
          </a:xfrm>
        </p:grpSpPr>
        <p:pic>
          <p:nvPicPr>
            <p:cNvPr id="12409" name="図 336">
              <a:extLst>
                <a:ext uri="{FF2B5EF4-FFF2-40B4-BE49-F238E27FC236}">
                  <a16:creationId xmlns:a16="http://schemas.microsoft.com/office/drawing/2014/main" id="{8A6610EC-9C56-401A-A17F-F23A7305ED66}"/>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1339054" y="8773782"/>
              <a:ext cx="1921356" cy="9732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410" name="テキスト ボックス 332">
              <a:extLst>
                <a:ext uri="{FF2B5EF4-FFF2-40B4-BE49-F238E27FC236}">
                  <a16:creationId xmlns:a16="http://schemas.microsoft.com/office/drawing/2014/main" id="{B4FB6150-3599-4AA6-B4CD-7130AD9DF73B}"/>
                </a:ext>
              </a:extLst>
            </p:cNvPr>
            <p:cNvSpPr txBox="1">
              <a:spLocks noChangeArrowheads="1"/>
            </p:cNvSpPr>
            <p:nvPr/>
          </p:nvSpPr>
          <p:spPr bwMode="auto">
            <a:xfrm>
              <a:off x="2092082" y="8698395"/>
              <a:ext cx="415301" cy="2459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000" b="1">
                  <a:latin typeface="ＭＳ Ｐゴシック" panose="020B0600070205080204" pitchFamily="50" charset="-128"/>
                </a:rPr>
                <a:t>1DK</a:t>
              </a:r>
              <a:endParaRPr lang="ja-JP" altLang="ja-JP" sz="1000" b="1">
                <a:latin typeface="ＭＳ Ｐゴシック" panose="020B0600070205080204" pitchFamily="50" charset="-128"/>
              </a:endParaRPr>
            </a:p>
          </p:txBody>
        </p:sp>
      </p:grpSp>
      <p:grpSp>
        <p:nvGrpSpPr>
          <p:cNvPr id="12405" name="グループ化 353">
            <a:extLst>
              <a:ext uri="{FF2B5EF4-FFF2-40B4-BE49-F238E27FC236}">
                <a16:creationId xmlns:a16="http://schemas.microsoft.com/office/drawing/2014/main" id="{471EB7B5-FEB3-4E4B-9E27-D0B0F1FEA01F}"/>
              </a:ext>
            </a:extLst>
          </p:cNvPr>
          <p:cNvGrpSpPr>
            <a:grpSpLocks/>
          </p:cNvGrpSpPr>
          <p:nvPr/>
        </p:nvGrpSpPr>
        <p:grpSpPr bwMode="auto">
          <a:xfrm>
            <a:off x="3141663" y="8705850"/>
            <a:ext cx="2232025" cy="1171575"/>
            <a:chOff x="3140969" y="8705533"/>
            <a:chExt cx="2232248" cy="1171789"/>
          </a:xfrm>
        </p:grpSpPr>
        <p:pic>
          <p:nvPicPr>
            <p:cNvPr id="12407" name="図 354">
              <a:extLst>
                <a:ext uri="{FF2B5EF4-FFF2-40B4-BE49-F238E27FC236}">
                  <a16:creationId xmlns:a16="http://schemas.microsoft.com/office/drawing/2014/main" id="{7542F029-5F3F-43EC-8B26-CC98940831EE}"/>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3140969" y="8746564"/>
              <a:ext cx="2232248" cy="1130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408" name="テキスト ボックス 362">
              <a:extLst>
                <a:ext uri="{FF2B5EF4-FFF2-40B4-BE49-F238E27FC236}">
                  <a16:creationId xmlns:a16="http://schemas.microsoft.com/office/drawing/2014/main" id="{954CC9D9-EAF2-42EC-AD8F-FD6F390E6F40}"/>
                </a:ext>
              </a:extLst>
            </p:cNvPr>
            <p:cNvSpPr txBox="1">
              <a:spLocks noChangeArrowheads="1"/>
            </p:cNvSpPr>
            <p:nvPr/>
          </p:nvSpPr>
          <p:spPr bwMode="auto">
            <a:xfrm>
              <a:off x="4009443" y="8705533"/>
              <a:ext cx="4953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000" b="1">
                  <a:latin typeface="ＭＳ Ｐゴシック" panose="020B0600070205080204" pitchFamily="50" charset="-128"/>
                </a:rPr>
                <a:t>1LDK</a:t>
              </a:r>
              <a:endParaRPr lang="ja-JP" altLang="ja-JP" sz="1000" b="1">
                <a:latin typeface="ＭＳ Ｐゴシック" panose="020B0600070205080204" pitchFamily="50" charset="-128"/>
              </a:endParaRPr>
            </a:p>
          </p:txBody>
        </p:sp>
      </p:grpSp>
      <p:sp>
        <p:nvSpPr>
          <p:cNvPr id="332" name="テキスト ボックス 331">
            <a:extLst>
              <a:ext uri="{FF2B5EF4-FFF2-40B4-BE49-F238E27FC236}">
                <a16:creationId xmlns:a16="http://schemas.microsoft.com/office/drawing/2014/main" id="{9F488B3C-C29D-458B-8960-9E18FD14B546}"/>
              </a:ext>
            </a:extLst>
          </p:cNvPr>
          <p:cNvSpPr txBox="1"/>
          <p:nvPr/>
        </p:nvSpPr>
        <p:spPr>
          <a:xfrm>
            <a:off x="2463800" y="88900"/>
            <a:ext cx="985838" cy="276225"/>
          </a:xfrm>
          <a:prstGeom prst="rect">
            <a:avLst/>
          </a:prstGeom>
          <a:noFill/>
        </p:spPr>
        <p:txBody>
          <a:bodyPr wrap="none">
            <a:spAutoFit/>
          </a:bodyPr>
          <a:lstStyle/>
          <a:p>
            <a:pPr eaLnBrk="1" fontAlgn="auto" hangingPunct="1">
              <a:spcBef>
                <a:spcPts val="0"/>
              </a:spcBef>
              <a:spcAft>
                <a:spcPts val="0"/>
              </a:spcAft>
              <a:defRPr/>
            </a:pPr>
            <a:r>
              <a:rPr lang="en-US" altLang="ja-JP" sz="1200" dirty="0">
                <a:solidFill>
                  <a:srgbClr val="0099BA"/>
                </a:solidFill>
                <a:latin typeface="+mn-ea"/>
                <a:ea typeface="+mn-ea"/>
              </a:rPr>
              <a:t>※</a:t>
            </a:r>
            <a:r>
              <a:rPr lang="ja-JP" altLang="en-US" sz="1200" dirty="0">
                <a:solidFill>
                  <a:srgbClr val="0099BA"/>
                </a:solidFill>
                <a:latin typeface="+mn-ea"/>
                <a:ea typeface="+mn-ea"/>
              </a:rPr>
              <a:t>オプション</a:t>
            </a:r>
            <a:endParaRPr lang="ja-JP" altLang="ja-JP" sz="1200" dirty="0">
              <a:solidFill>
                <a:srgbClr val="0099BA"/>
              </a:solidFill>
              <a:latin typeface="+mn-ea"/>
              <a:ea typeface="+mn-ea"/>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0" name="テキスト ボックス 359">
            <a:extLst>
              <a:ext uri="{FF2B5EF4-FFF2-40B4-BE49-F238E27FC236}">
                <a16:creationId xmlns:a16="http://schemas.microsoft.com/office/drawing/2014/main" id="{7FA199CA-1942-40FC-A864-1BAAA520BB89}"/>
              </a:ext>
            </a:extLst>
          </p:cNvPr>
          <p:cNvSpPr txBox="1"/>
          <p:nvPr/>
        </p:nvSpPr>
        <p:spPr>
          <a:xfrm>
            <a:off x="5229225" y="8875713"/>
            <a:ext cx="1524000" cy="646112"/>
          </a:xfrm>
          <a:prstGeom prst="rect">
            <a:avLst/>
          </a:prstGeom>
          <a:noFill/>
        </p:spPr>
        <p:txBody>
          <a:bodyPr wrap="none">
            <a:spAutoFit/>
          </a:bodyPr>
          <a:lstStyle/>
          <a:p>
            <a:pPr eaLnBrk="1" fontAlgn="auto" hangingPunct="1">
              <a:spcBef>
                <a:spcPts val="0"/>
              </a:spcBef>
              <a:spcAft>
                <a:spcPts val="0"/>
              </a:spcAft>
              <a:defRPr/>
            </a:pPr>
            <a:r>
              <a:rPr lang="en-US" altLang="ja-JP" sz="900" dirty="0">
                <a:latin typeface="+mn-ea"/>
                <a:ea typeface="+mn-ea"/>
              </a:rPr>
              <a:t>1</a:t>
            </a:r>
            <a:r>
              <a:rPr lang="ja-JP" altLang="en-US" sz="900" dirty="0">
                <a:latin typeface="+mn-ea"/>
                <a:ea typeface="+mn-ea"/>
              </a:rPr>
              <a:t>　・・・　</a:t>
            </a:r>
            <a:r>
              <a:rPr lang="en-US" altLang="ja-JP" sz="900" dirty="0">
                <a:latin typeface="+mn-ea"/>
                <a:ea typeface="+mn-ea"/>
              </a:rPr>
              <a:t>1</a:t>
            </a:r>
            <a:r>
              <a:rPr lang="ja-JP" altLang="en-US" sz="900" dirty="0">
                <a:latin typeface="+mn-ea"/>
                <a:ea typeface="+mn-ea"/>
              </a:rPr>
              <a:t>部屋　</a:t>
            </a:r>
            <a:endParaRPr lang="en-US" altLang="ja-JP" sz="900" dirty="0">
              <a:latin typeface="+mn-ea"/>
              <a:ea typeface="+mn-ea"/>
            </a:endParaRPr>
          </a:p>
          <a:p>
            <a:pPr eaLnBrk="1" fontAlgn="auto" hangingPunct="1">
              <a:spcBef>
                <a:spcPts val="0"/>
              </a:spcBef>
              <a:spcAft>
                <a:spcPts val="0"/>
              </a:spcAft>
              <a:defRPr/>
            </a:pPr>
            <a:r>
              <a:rPr lang="en-US" altLang="ja-JP" sz="900" dirty="0">
                <a:latin typeface="+mn-ea"/>
                <a:ea typeface="+mn-ea"/>
              </a:rPr>
              <a:t>L</a:t>
            </a:r>
            <a:r>
              <a:rPr lang="ja-JP" altLang="en-US" sz="900" dirty="0">
                <a:latin typeface="+mn-ea"/>
                <a:ea typeface="+mn-ea"/>
              </a:rPr>
              <a:t>　・・・　リビング　（居間）</a:t>
            </a:r>
            <a:endParaRPr lang="en-US" altLang="ja-JP" sz="900" dirty="0">
              <a:latin typeface="+mn-ea"/>
              <a:ea typeface="+mn-ea"/>
            </a:endParaRPr>
          </a:p>
          <a:p>
            <a:pPr eaLnBrk="1" fontAlgn="auto" hangingPunct="1">
              <a:spcBef>
                <a:spcPts val="0"/>
              </a:spcBef>
              <a:spcAft>
                <a:spcPts val="0"/>
              </a:spcAft>
              <a:defRPr/>
            </a:pPr>
            <a:r>
              <a:rPr lang="en-US" altLang="ja-JP" sz="900" dirty="0">
                <a:latin typeface="+mn-ea"/>
                <a:ea typeface="+mn-ea"/>
              </a:rPr>
              <a:t>D</a:t>
            </a:r>
            <a:r>
              <a:rPr lang="ja-JP" altLang="en-US" sz="900" dirty="0">
                <a:latin typeface="+mn-ea"/>
                <a:ea typeface="+mn-ea"/>
              </a:rPr>
              <a:t>　・・・　ダイニング　（食堂）</a:t>
            </a:r>
            <a:endParaRPr lang="en-US" altLang="ja-JP" sz="900" dirty="0">
              <a:latin typeface="+mn-ea"/>
              <a:ea typeface="+mn-ea"/>
            </a:endParaRPr>
          </a:p>
          <a:p>
            <a:pPr eaLnBrk="1" fontAlgn="auto" hangingPunct="1">
              <a:spcBef>
                <a:spcPts val="0"/>
              </a:spcBef>
              <a:spcAft>
                <a:spcPts val="0"/>
              </a:spcAft>
              <a:defRPr/>
            </a:pPr>
            <a:r>
              <a:rPr lang="en-US" altLang="ja-JP" sz="900" dirty="0">
                <a:latin typeface="+mn-ea"/>
                <a:ea typeface="+mn-ea"/>
              </a:rPr>
              <a:t>K</a:t>
            </a:r>
            <a:r>
              <a:rPr lang="ja-JP" altLang="en-US" sz="900" dirty="0">
                <a:latin typeface="+mn-ea"/>
                <a:ea typeface="+mn-ea"/>
              </a:rPr>
              <a:t>　・・・　キッチン　（調理場）</a:t>
            </a:r>
          </a:p>
        </p:txBody>
      </p:sp>
      <p:sp>
        <p:nvSpPr>
          <p:cNvPr id="364" name="テキスト ボックス 363">
            <a:extLst>
              <a:ext uri="{FF2B5EF4-FFF2-40B4-BE49-F238E27FC236}">
                <a16:creationId xmlns:a16="http://schemas.microsoft.com/office/drawing/2014/main" id="{4F4015F2-581D-4FB7-BA63-F9BD5363AA87}"/>
              </a:ext>
            </a:extLst>
          </p:cNvPr>
          <p:cNvSpPr txBox="1"/>
          <p:nvPr/>
        </p:nvSpPr>
        <p:spPr>
          <a:xfrm>
            <a:off x="115888" y="8461375"/>
            <a:ext cx="2070100" cy="307975"/>
          </a:xfrm>
          <a:prstGeom prst="rect">
            <a:avLst/>
          </a:prstGeom>
          <a:noFill/>
        </p:spPr>
        <p:txBody>
          <a:bodyPr wrap="none">
            <a:spAutoFit/>
          </a:bodyPr>
          <a:lstStyle/>
          <a:p>
            <a:pPr eaLnBrk="1" fontAlgn="auto" hangingPunct="1">
              <a:spcBef>
                <a:spcPts val="0"/>
              </a:spcBef>
              <a:spcAft>
                <a:spcPts val="0"/>
              </a:spcAft>
              <a:defRPr/>
            </a:pPr>
            <a:r>
              <a:rPr lang="en-US" altLang="ja-JP" sz="1400" b="1" dirty="0">
                <a:solidFill>
                  <a:srgbClr val="0099BA"/>
                </a:solidFill>
                <a:latin typeface="+mn-ea"/>
                <a:ea typeface="+mn-ea"/>
              </a:rPr>
              <a:t>【</a:t>
            </a:r>
            <a:r>
              <a:rPr lang="ja-JP" altLang="en-US" sz="1400" b="1" dirty="0">
                <a:solidFill>
                  <a:srgbClr val="0099BA"/>
                </a:solidFill>
                <a:latin typeface="+mn-ea"/>
                <a:ea typeface="+mn-ea"/>
              </a:rPr>
              <a:t>住宅の間取りについて</a:t>
            </a:r>
            <a:r>
              <a:rPr lang="en-US" altLang="ja-JP" sz="1400" b="1" dirty="0">
                <a:solidFill>
                  <a:srgbClr val="0099BA"/>
                </a:solidFill>
                <a:latin typeface="+mn-ea"/>
                <a:ea typeface="+mn-ea"/>
              </a:rPr>
              <a:t>】</a:t>
            </a:r>
            <a:endParaRPr lang="ja-JP" altLang="ja-JP" sz="1400" b="1" dirty="0">
              <a:solidFill>
                <a:srgbClr val="0099BA"/>
              </a:solidFill>
              <a:latin typeface="+mn-ea"/>
              <a:ea typeface="+mn-ea"/>
            </a:endParaRPr>
          </a:p>
        </p:txBody>
      </p:sp>
      <p:sp>
        <p:nvSpPr>
          <p:cNvPr id="90" name="テキスト ボックス 89">
            <a:extLst>
              <a:ext uri="{FF2B5EF4-FFF2-40B4-BE49-F238E27FC236}">
                <a16:creationId xmlns:a16="http://schemas.microsoft.com/office/drawing/2014/main" id="{D94542E0-7836-48CD-A811-7CEBEA5BDAFD}"/>
              </a:ext>
            </a:extLst>
          </p:cNvPr>
          <p:cNvSpPr txBox="1"/>
          <p:nvPr/>
        </p:nvSpPr>
        <p:spPr>
          <a:xfrm>
            <a:off x="115888" y="88900"/>
            <a:ext cx="2319337" cy="307975"/>
          </a:xfrm>
          <a:prstGeom prst="rect">
            <a:avLst/>
          </a:prstGeom>
          <a:noFill/>
        </p:spPr>
        <p:txBody>
          <a:bodyPr wrap="none">
            <a:spAutoFit/>
          </a:bodyPr>
          <a:lstStyle/>
          <a:p>
            <a:pPr eaLnBrk="1" fontAlgn="auto" hangingPunct="1">
              <a:spcBef>
                <a:spcPts val="0"/>
              </a:spcBef>
              <a:spcAft>
                <a:spcPts val="0"/>
              </a:spcAft>
              <a:defRPr/>
            </a:pPr>
            <a:r>
              <a:rPr lang="en-US" altLang="ja-JP" sz="1400" b="1" dirty="0">
                <a:solidFill>
                  <a:srgbClr val="0099BA"/>
                </a:solidFill>
                <a:latin typeface="+mn-ea"/>
                <a:ea typeface="+mn-ea"/>
              </a:rPr>
              <a:t>【</a:t>
            </a:r>
            <a:r>
              <a:rPr lang="ja-JP" altLang="en-US" sz="1400" b="1" dirty="0">
                <a:solidFill>
                  <a:srgbClr val="0099BA"/>
                </a:solidFill>
                <a:latin typeface="+mn-ea"/>
                <a:ea typeface="+mn-ea"/>
              </a:rPr>
              <a:t>一人暮らしオーダーシート</a:t>
            </a:r>
            <a:r>
              <a:rPr lang="en-US" altLang="ja-JP" sz="1400" b="1" dirty="0">
                <a:solidFill>
                  <a:srgbClr val="0099BA"/>
                </a:solidFill>
                <a:latin typeface="+mn-ea"/>
                <a:ea typeface="+mn-ea"/>
              </a:rPr>
              <a:t>】</a:t>
            </a:r>
            <a:endParaRPr lang="ja-JP" altLang="ja-JP" sz="1400" b="1" dirty="0">
              <a:solidFill>
                <a:srgbClr val="0099BA"/>
              </a:solidFill>
              <a:latin typeface="+mn-ea"/>
              <a:ea typeface="+mn-ea"/>
            </a:endParaRPr>
          </a:p>
        </p:txBody>
      </p:sp>
      <p:graphicFrame>
        <p:nvGraphicFramePr>
          <p:cNvPr id="13" name="表 12">
            <a:extLst>
              <a:ext uri="{FF2B5EF4-FFF2-40B4-BE49-F238E27FC236}">
                <a16:creationId xmlns:a16="http://schemas.microsoft.com/office/drawing/2014/main" id="{AF424283-9D7E-4C07-B3C3-C1EF208348A3}"/>
              </a:ext>
            </a:extLst>
          </p:cNvPr>
          <p:cNvGraphicFramePr>
            <a:graphicFrameLocks noGrp="1"/>
          </p:cNvGraphicFramePr>
          <p:nvPr/>
        </p:nvGraphicFramePr>
        <p:xfrm>
          <a:off x="152400" y="427038"/>
          <a:ext cx="6553200" cy="2654300"/>
        </p:xfrm>
        <a:graphic>
          <a:graphicData uri="http://schemas.openxmlformats.org/drawingml/2006/table">
            <a:tbl>
              <a:tblPr/>
              <a:tblGrid>
                <a:gridCol w="1114425">
                  <a:extLst>
                    <a:ext uri="{9D8B030D-6E8A-4147-A177-3AD203B41FA5}">
                      <a16:colId xmlns:a16="http://schemas.microsoft.com/office/drawing/2014/main" val="20000"/>
                    </a:ext>
                  </a:extLst>
                </a:gridCol>
                <a:gridCol w="527050">
                  <a:extLst>
                    <a:ext uri="{9D8B030D-6E8A-4147-A177-3AD203B41FA5}">
                      <a16:colId xmlns:a16="http://schemas.microsoft.com/office/drawing/2014/main" val="20001"/>
                    </a:ext>
                  </a:extLst>
                </a:gridCol>
                <a:gridCol w="1923157">
                  <a:extLst>
                    <a:ext uri="{9D8B030D-6E8A-4147-A177-3AD203B41FA5}">
                      <a16:colId xmlns:a16="http://schemas.microsoft.com/office/drawing/2014/main" val="20002"/>
                    </a:ext>
                  </a:extLst>
                </a:gridCol>
                <a:gridCol w="504056">
                  <a:extLst>
                    <a:ext uri="{9D8B030D-6E8A-4147-A177-3AD203B41FA5}">
                      <a16:colId xmlns:a16="http://schemas.microsoft.com/office/drawing/2014/main" val="20003"/>
                    </a:ext>
                  </a:extLst>
                </a:gridCol>
                <a:gridCol w="864096">
                  <a:extLst>
                    <a:ext uri="{9D8B030D-6E8A-4147-A177-3AD203B41FA5}">
                      <a16:colId xmlns:a16="http://schemas.microsoft.com/office/drawing/2014/main" val="20004"/>
                    </a:ext>
                  </a:extLst>
                </a:gridCol>
                <a:gridCol w="504056">
                  <a:extLst>
                    <a:ext uri="{9D8B030D-6E8A-4147-A177-3AD203B41FA5}">
                      <a16:colId xmlns:a16="http://schemas.microsoft.com/office/drawing/2014/main" val="20005"/>
                    </a:ext>
                  </a:extLst>
                </a:gridCol>
                <a:gridCol w="1116360">
                  <a:extLst>
                    <a:ext uri="{9D8B030D-6E8A-4147-A177-3AD203B41FA5}">
                      <a16:colId xmlns:a16="http://schemas.microsoft.com/office/drawing/2014/main" val="20006"/>
                    </a:ext>
                  </a:extLst>
                </a:gridCol>
              </a:tblGrid>
              <a:tr h="301645">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300" b="0" i="0" u="none" strike="noStrike" cap="none" normalizeH="0" baseline="0" dirty="0">
                        <a:ln>
                          <a:noFill/>
                        </a:ln>
                        <a:solidFill>
                          <a:schemeClr val="tx1"/>
                        </a:solidFill>
                        <a:effectLst/>
                        <a:latin typeface="Calibri" charset="0"/>
                        <a:ea typeface="ＭＳ Ｐゴシック" charset="0"/>
                        <a:cs typeface="ＭＳ Ｐゴシック" charset="0"/>
                      </a:endParaRPr>
                    </a:p>
                  </a:txBody>
                  <a:tcPr marL="68573" marR="68573" marT="0" marB="0" anchor="ctr" horzOverflow="overflow">
                    <a:lnL w="12700" cap="flat" cmpd="sng" algn="ctr">
                      <a:solidFill>
                        <a:srgbClr val="3DB6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DB6D5"/>
                      </a:solidFill>
                      <a:prstDash val="solid"/>
                      <a:round/>
                      <a:headEnd type="none" w="med" len="med"/>
                      <a:tailEnd type="none" w="med" len="med"/>
                    </a:lnT>
                    <a:lnB w="12700" cap="flat" cmpd="sng" algn="ctr">
                      <a:solidFill>
                        <a:srgbClr val="3DB6D5"/>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sz="1100" b="0" i="0" u="none" strike="noStrike" cap="none" normalizeH="0" baseline="0" dirty="0">
                          <a:ln>
                            <a:noFill/>
                          </a:ln>
                          <a:solidFill>
                            <a:schemeClr val="tx1"/>
                          </a:solidFill>
                          <a:effectLst/>
                          <a:latin typeface="ＭＳ Ｐゴシック" charset="0"/>
                          <a:ea typeface="ＭＳ Ｐゴシック" charset="0"/>
                          <a:cs typeface="Times New Roman" charset="0"/>
                        </a:rPr>
                        <a:t>名前</a:t>
                      </a:r>
                    </a:p>
                  </a:txBody>
                  <a:tcPr marL="68573" marR="68573" marT="0" marB="0" anchor="ctr" horzOverflow="overflow">
                    <a:lnL w="12700" cap="flat" cmpd="sng" algn="ctr">
                      <a:solidFill>
                        <a:srgbClr val="3FB4D5"/>
                      </a:solidFill>
                      <a:prstDash val="solid"/>
                      <a:round/>
                      <a:headEnd type="none" w="med" len="med"/>
                      <a:tailEnd type="none" w="med" len="med"/>
                    </a:lnL>
                    <a:lnR w="12700" cap="flat" cmpd="sng" algn="ctr">
                      <a:solidFill>
                        <a:srgbClr val="3DB6D5"/>
                      </a:solidFill>
                      <a:prstDash val="solid"/>
                      <a:round/>
                      <a:headEnd type="none" w="med" len="med"/>
                      <a:tailEnd type="none" w="med" len="med"/>
                    </a:lnR>
                    <a:lnT w="12700" cap="flat" cmpd="sng" algn="ctr">
                      <a:solidFill>
                        <a:srgbClr val="3DB6D5"/>
                      </a:solidFill>
                      <a:prstDash val="solid"/>
                      <a:round/>
                      <a:headEnd type="none" w="med" len="med"/>
                      <a:tailEnd type="none" w="med" len="med"/>
                    </a:lnT>
                    <a:lnB w="12700" cap="flat" cmpd="sng" algn="ctr">
                      <a:solidFill>
                        <a:srgbClr val="3DB6D5"/>
                      </a:solidFill>
                      <a:prstDash val="solid"/>
                      <a:round/>
                      <a:headEnd type="none" w="med" len="med"/>
                      <a:tailEnd type="none" w="med" len="med"/>
                    </a:lnB>
                    <a:lnTlToBr>
                      <a:noFill/>
                    </a:lnTlToBr>
                    <a:lnBlToTr>
                      <a:noFill/>
                    </a:lnBlToTr>
                    <a:solidFill>
                      <a:srgbClr val="FFF57E"/>
                    </a:solid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ja-JP" sz="1100" b="0" i="0" u="none" strike="noStrike" cap="none" normalizeH="0" baseline="0" dirty="0">
                          <a:ln>
                            <a:noFill/>
                          </a:ln>
                          <a:solidFill>
                            <a:srgbClr val="00000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かとう　たろう</a:t>
                      </a:r>
                    </a:p>
                  </a:txBody>
                  <a:tcPr marL="68580" marR="68580" marT="0" marB="0" anchor="ctr" horzOverflow="overflow">
                    <a:lnL w="12700" cap="flat" cmpd="sng" algn="ctr">
                      <a:solidFill>
                        <a:srgbClr val="3DB6D5"/>
                      </a:solidFill>
                      <a:prstDash val="solid"/>
                      <a:round/>
                      <a:headEnd type="none" w="med" len="med"/>
                      <a:tailEnd type="none" w="med" len="med"/>
                    </a:lnL>
                    <a:lnR w="12700" cap="flat" cmpd="sng" algn="ctr">
                      <a:solidFill>
                        <a:srgbClr val="3DB6D5"/>
                      </a:solidFill>
                      <a:prstDash val="solid"/>
                      <a:round/>
                      <a:headEnd type="none" w="med" len="med"/>
                      <a:tailEnd type="none" w="med" len="med"/>
                    </a:lnR>
                    <a:lnT w="12700" cap="flat" cmpd="sng" algn="ctr">
                      <a:solidFill>
                        <a:srgbClr val="3DB6D5"/>
                      </a:solidFill>
                      <a:prstDash val="solid"/>
                      <a:round/>
                      <a:headEnd type="none" w="med" len="med"/>
                      <a:tailEnd type="none" w="med" len="med"/>
                    </a:lnT>
                    <a:lnB w="12700" cap="flat" cmpd="sng" algn="ctr">
                      <a:solidFill>
                        <a:srgbClr val="3DB6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ja-JP" sz="1100" b="0" i="0" u="none" strike="noStrike" cap="none" normalizeH="0" baseline="0" dirty="0">
                          <a:ln>
                            <a:noFill/>
                          </a:ln>
                          <a:solidFill>
                            <a:srgbClr val="00000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性別</a:t>
                      </a:r>
                    </a:p>
                  </a:txBody>
                  <a:tcPr marL="68580" marR="68580" marT="0" marB="0" anchor="ctr" horzOverflow="overflow">
                    <a:lnL w="12700" cap="flat" cmpd="sng" algn="ctr">
                      <a:solidFill>
                        <a:srgbClr val="3DB6D5"/>
                      </a:solidFill>
                      <a:prstDash val="solid"/>
                      <a:round/>
                      <a:headEnd type="none" w="med" len="med"/>
                      <a:tailEnd type="none" w="med" len="med"/>
                    </a:lnL>
                    <a:lnR w="12700" cap="flat" cmpd="sng" algn="ctr">
                      <a:solidFill>
                        <a:srgbClr val="3DB6D5"/>
                      </a:solidFill>
                      <a:prstDash val="solid"/>
                      <a:round/>
                      <a:headEnd type="none" w="med" len="med"/>
                      <a:tailEnd type="none" w="med" len="med"/>
                    </a:lnR>
                    <a:lnT w="12700" cap="flat" cmpd="sng" algn="ctr">
                      <a:solidFill>
                        <a:srgbClr val="3DB6D5"/>
                      </a:solidFill>
                      <a:prstDash val="solid"/>
                      <a:round/>
                      <a:headEnd type="none" w="med" len="med"/>
                      <a:tailEnd type="none" w="med" len="med"/>
                    </a:lnT>
                    <a:lnB w="12700" cap="flat" cmpd="sng" algn="ctr">
                      <a:solidFill>
                        <a:srgbClr val="3DB6D5"/>
                      </a:solidFill>
                      <a:prstDash val="solid"/>
                      <a:round/>
                      <a:headEnd type="none" w="med" len="med"/>
                      <a:tailEnd type="none" w="med" len="med"/>
                    </a:lnB>
                    <a:lnTlToBr>
                      <a:noFill/>
                    </a:lnTlToBr>
                    <a:lnBlToTr>
                      <a:noFill/>
                    </a:lnBlToTr>
                    <a:solidFill>
                      <a:srgbClr val="FFF57E"/>
                    </a:solid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ja-JP" sz="1100" b="0" i="0" u="none" strike="noStrike" cap="none" normalizeH="0" baseline="0" dirty="0">
                          <a:ln>
                            <a:noFill/>
                          </a:ln>
                          <a:solidFill>
                            <a:srgbClr val="00000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男</a:t>
                      </a:r>
                    </a:p>
                  </a:txBody>
                  <a:tcPr marL="68580" marR="68580" marT="0" marB="0" anchor="ctr" horzOverflow="overflow">
                    <a:lnL w="12700" cap="flat" cmpd="sng" algn="ctr">
                      <a:solidFill>
                        <a:srgbClr val="3DB6D5"/>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3DB6D5"/>
                      </a:solidFill>
                      <a:prstDash val="solid"/>
                      <a:round/>
                      <a:headEnd type="none" w="med" len="med"/>
                      <a:tailEnd type="none" w="med" len="med"/>
                    </a:lnT>
                    <a:lnB w="12700" cap="flat" cmpd="sng" algn="ctr">
                      <a:solidFill>
                        <a:srgbClr val="3DB6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ja-JP" sz="1100" b="0" i="0" u="none" strike="noStrike" cap="none" normalizeH="0" baseline="0" dirty="0">
                          <a:ln>
                            <a:noFill/>
                          </a:ln>
                          <a:solidFill>
                            <a:srgbClr val="00000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年齢</a:t>
                      </a:r>
                    </a:p>
                  </a:txBody>
                  <a:tcPr marL="68580" marR="68580" marT="0" marB="0" anchor="ctr"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3DB6D5"/>
                      </a:solidFill>
                      <a:prstDash val="solid"/>
                      <a:round/>
                      <a:headEnd type="none" w="med" len="med"/>
                      <a:tailEnd type="none" w="med" len="med"/>
                    </a:lnT>
                    <a:lnB w="12700" cap="flat" cmpd="sng" algn="ctr">
                      <a:solidFill>
                        <a:srgbClr val="3DB6D5"/>
                      </a:solidFill>
                      <a:prstDash val="solid"/>
                      <a:round/>
                      <a:headEnd type="none" w="med" len="med"/>
                      <a:tailEnd type="none" w="med" len="med"/>
                    </a:lnB>
                    <a:lnTlToBr>
                      <a:noFill/>
                    </a:lnTlToBr>
                    <a:lnBlToTr>
                      <a:noFill/>
                    </a:lnBlToTr>
                    <a:solidFill>
                      <a:srgbClr val="FFF57E"/>
                    </a:solid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rgbClr val="00000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23</a:t>
                      </a:r>
                      <a:r>
                        <a:rPr kumimoji="1" lang="ja-JP" altLang="ja-JP" sz="1100" b="0" i="0" u="none" strike="noStrike" cap="none" normalizeH="0" baseline="0" dirty="0">
                          <a:ln>
                            <a:noFill/>
                          </a:ln>
                          <a:solidFill>
                            <a:srgbClr val="00000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歳</a:t>
                      </a:r>
                    </a:p>
                  </a:txBody>
                  <a:tcPr marL="68580" marR="68580" marT="0" marB="0" anchor="ctr" horzOverflow="overflow">
                    <a:lnL w="12700" cap="flat" cmpd="sng" algn="ctr">
                      <a:solidFill>
                        <a:srgbClr val="4BACC6"/>
                      </a:solidFill>
                      <a:prstDash val="solid"/>
                      <a:round/>
                      <a:headEnd type="none" w="med" len="med"/>
                      <a:tailEnd type="none" w="med" len="med"/>
                    </a:lnL>
                    <a:lnR w="12700" cap="flat" cmpd="sng" algn="ctr">
                      <a:solidFill>
                        <a:srgbClr val="3DB6D5"/>
                      </a:solidFill>
                      <a:prstDash val="solid"/>
                      <a:round/>
                      <a:headEnd type="none" w="med" len="med"/>
                      <a:tailEnd type="none" w="med" len="med"/>
                    </a:lnR>
                    <a:lnT w="12700" cap="flat" cmpd="sng" algn="ctr">
                      <a:solidFill>
                        <a:srgbClr val="3DB6D5"/>
                      </a:solidFill>
                      <a:prstDash val="solid"/>
                      <a:round/>
                      <a:headEnd type="none" w="med" len="med"/>
                      <a:tailEnd type="none" w="med" len="med"/>
                    </a:lnT>
                    <a:lnB w="12700" cap="flat" cmpd="sng" algn="ctr">
                      <a:solidFill>
                        <a:srgbClr val="3DB6D5"/>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99445">
                <a:tc v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sz="1100" b="0" i="0" u="none" strike="noStrike" cap="none" normalizeH="0" baseline="0" dirty="0">
                          <a:ln>
                            <a:noFill/>
                          </a:ln>
                          <a:solidFill>
                            <a:schemeClr val="tx1"/>
                          </a:solidFill>
                          <a:effectLst/>
                          <a:latin typeface="ＭＳ Ｐゴシック" charset="0"/>
                          <a:ea typeface="ＭＳ Ｐゴシック" charset="0"/>
                          <a:cs typeface="Times New Roman" charset="0"/>
                        </a:rPr>
                        <a:t>特徴</a:t>
                      </a:r>
                    </a:p>
                  </a:txBody>
                  <a:tcPr marL="68573" marR="68573" marT="0" marB="0" anchor="ctr" horzOverflow="overflow">
                    <a:lnL w="12700" cap="flat" cmpd="sng" algn="ctr">
                      <a:solidFill>
                        <a:srgbClr val="3FB4D5"/>
                      </a:solidFill>
                      <a:prstDash val="solid"/>
                      <a:round/>
                      <a:headEnd type="none" w="med" len="med"/>
                      <a:tailEnd type="none" w="med" len="med"/>
                    </a:lnL>
                    <a:lnR w="12700" cap="flat" cmpd="sng" algn="ctr">
                      <a:solidFill>
                        <a:srgbClr val="3DB6D5"/>
                      </a:solidFill>
                      <a:prstDash val="solid"/>
                      <a:round/>
                      <a:headEnd type="none" w="med" len="med"/>
                      <a:tailEnd type="none" w="med" len="med"/>
                    </a:lnR>
                    <a:lnT w="12700" cap="flat" cmpd="sng" algn="ctr">
                      <a:solidFill>
                        <a:srgbClr val="3DB6D5"/>
                      </a:solidFill>
                      <a:prstDash val="solid"/>
                      <a:round/>
                      <a:headEnd type="none" w="med" len="med"/>
                      <a:tailEnd type="none" w="med" len="med"/>
                    </a:lnT>
                    <a:lnB w="12700" cap="flat" cmpd="sng" algn="ctr">
                      <a:solidFill>
                        <a:srgbClr val="3DB6D5"/>
                      </a:solidFill>
                      <a:prstDash val="solid"/>
                      <a:round/>
                      <a:headEnd type="none" w="med" len="med"/>
                      <a:tailEnd type="none" w="med" len="med"/>
                    </a:lnB>
                    <a:lnTlToBr>
                      <a:noFill/>
                    </a:lnTlToBr>
                    <a:lnBlToTr>
                      <a:noFill/>
                    </a:lnBlToTr>
                    <a:solidFill>
                      <a:srgbClr val="FFF57E"/>
                    </a:solidFill>
                  </a:tcPr>
                </a:tc>
                <a:tc gridSpan="5">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rgbClr val="00000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ガソリンスタンドとコンビニでアルバイトをかけ持ちしているフリーター。オートバイが好きで、乗るのはもちろんのこと、メンテナンスなどにも熱心。将来はモータースポーツ関係での就職を目指している。そのための人脈作りも大切にしている。</a:t>
                      </a:r>
                      <a:endParaRPr kumimoji="1" lang="ja-JP" altLang="ja-JP" sz="1100" b="0" i="0" u="none" strike="noStrike" cap="none" normalizeH="0" baseline="0" dirty="0">
                        <a:ln>
                          <a:noFill/>
                        </a:ln>
                        <a:solidFill>
                          <a:srgbClr val="00000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8580" marR="68580" marT="0" marB="0" anchor="ctr" horzOverflow="overflow">
                    <a:lnL w="12700" cap="flat" cmpd="sng" algn="ctr">
                      <a:solidFill>
                        <a:srgbClr val="3DB6D5"/>
                      </a:solidFill>
                      <a:prstDash val="solid"/>
                      <a:round/>
                      <a:headEnd type="none" w="med" len="med"/>
                      <a:tailEnd type="none" w="med" len="med"/>
                    </a:lnL>
                    <a:lnR w="12700" cap="flat" cmpd="sng" algn="ctr">
                      <a:solidFill>
                        <a:srgbClr val="3DB6D5"/>
                      </a:solidFill>
                      <a:prstDash val="solid"/>
                      <a:round/>
                      <a:headEnd type="none" w="med" len="med"/>
                      <a:tailEnd type="none" w="med" len="med"/>
                    </a:lnR>
                    <a:lnT w="12700" cap="flat" cmpd="sng" algn="ctr">
                      <a:solidFill>
                        <a:srgbClr val="3DB6D5"/>
                      </a:solidFill>
                      <a:prstDash val="solid"/>
                      <a:round/>
                      <a:headEnd type="none" w="med" len="med"/>
                      <a:tailEnd type="none" w="med" len="med"/>
                    </a:lnT>
                    <a:lnB w="12700" cap="flat" cmpd="sng" algn="ctr">
                      <a:solidFill>
                        <a:srgbClr val="3DB6D5"/>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r h="155321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ＭＳ Ｐゴシック" charset="0"/>
                          <a:ea typeface="ＭＳ Ｐゴシック" charset="0"/>
                          <a:cs typeface="Times New Roman" charset="0"/>
                        </a:rPr>
                        <a:t>オーダー</a:t>
                      </a:r>
                      <a:endParaRPr kumimoji="1" lang="ja-JP" sz="1100" b="0" i="0" u="none" strike="noStrike" cap="none" normalizeH="0" baseline="0" dirty="0">
                        <a:ln>
                          <a:noFill/>
                        </a:ln>
                        <a:solidFill>
                          <a:schemeClr val="tx1"/>
                        </a:solidFill>
                        <a:effectLst/>
                        <a:latin typeface="ＭＳ Ｐゴシック" charset="0"/>
                        <a:ea typeface="ＭＳ Ｐゴシック" charset="0"/>
                        <a:cs typeface="Times New Roman" charset="0"/>
                      </a:endParaRPr>
                    </a:p>
                  </a:txBody>
                  <a:tcPr marL="68573" marR="68573" marT="0" marB="0" anchor="ctr" horzOverflow="overflow">
                    <a:lnL w="12700" cap="flat" cmpd="sng" algn="ctr">
                      <a:solidFill>
                        <a:srgbClr val="3DB6D5"/>
                      </a:solidFill>
                      <a:prstDash val="solid"/>
                      <a:round/>
                      <a:headEnd type="none" w="med" len="med"/>
                      <a:tailEnd type="none" w="med" len="med"/>
                    </a:lnL>
                    <a:lnR w="12700" cap="flat" cmpd="sng" algn="ctr">
                      <a:solidFill>
                        <a:srgbClr val="3DB6D5"/>
                      </a:solidFill>
                      <a:prstDash val="solid"/>
                      <a:round/>
                      <a:headEnd type="none" w="med" len="med"/>
                      <a:tailEnd type="none" w="med" len="med"/>
                    </a:lnR>
                    <a:lnT w="12700" cap="flat" cmpd="sng" algn="ctr">
                      <a:solidFill>
                        <a:srgbClr val="3DB6D5"/>
                      </a:solidFill>
                      <a:prstDash val="solid"/>
                      <a:round/>
                      <a:headEnd type="none" w="med" len="med"/>
                      <a:tailEnd type="none" w="med" len="med"/>
                    </a:lnT>
                    <a:lnB w="12700" cap="flat" cmpd="sng" algn="ctr">
                      <a:solidFill>
                        <a:srgbClr val="3DB6D5"/>
                      </a:solidFill>
                      <a:prstDash val="solid"/>
                      <a:round/>
                      <a:headEnd type="none" w="med" len="med"/>
                      <a:tailEnd type="none" w="med" len="med"/>
                    </a:lnB>
                    <a:lnTlToBr>
                      <a:noFill/>
                    </a:lnTlToBr>
                    <a:lnBlToTr>
                      <a:noFill/>
                    </a:lnBlToTr>
                    <a:solidFill>
                      <a:srgbClr val="FFF57E"/>
                    </a:solidFill>
                  </a:tcPr>
                </a:tc>
                <a:tc hMerge="1">
                  <a:txBody>
                    <a:bodyPr/>
                    <a:lstStyle/>
                    <a:p>
                      <a:endParaRPr kumimoji="1" lang="ja-JP" altLang="en-US"/>
                    </a:p>
                  </a:txBody>
                  <a:tcPr/>
                </a:tc>
                <a:tc gridSpan="5">
                  <a:txBody>
                    <a:bodyPr/>
                    <a:lstStyle/>
                    <a:p>
                      <a:pPr marL="0" marR="0" lvl="0" indent="0" algn="just"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1" lang="en-US" altLang="ja-JP"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kumimoji="1" lang="ja-JP" altLang="en-US"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住居費</a:t>
                      </a:r>
                      <a:r>
                        <a:rPr kumimoji="1" lang="en-US" altLang="ja-JP"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kumimoji="1" lang="ja-JP" altLang="en-US"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オートバイのパーツなどを置く場所はほしい。</a:t>
                      </a:r>
                      <a:endParaRPr kumimoji="1" lang="en-US" altLang="ja-JP"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marL="0" marR="0" lvl="0" indent="0" algn="just"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1" lang="en-US" altLang="ja-JP"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kumimoji="1" lang="ja-JP" altLang="en-US"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水道光熱費</a:t>
                      </a:r>
                      <a:r>
                        <a:rPr kumimoji="1" lang="en-US" altLang="ja-JP"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kumimoji="1" lang="ja-JP" altLang="en-US"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あまり家にはいない。</a:t>
                      </a:r>
                      <a:endParaRPr kumimoji="1" lang="en-US" altLang="ja-JP"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marL="0" marR="0" lvl="0" indent="0" algn="just"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1" lang="en-US" altLang="ja-JP"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kumimoji="1" lang="ja-JP" altLang="en-US"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通信費</a:t>
                      </a:r>
                      <a:r>
                        <a:rPr kumimoji="1" lang="en-US" altLang="ja-JP"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kumimoji="1" lang="ja-JP" altLang="en-US"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情報収集やナビにもなるのでスマホが必要。</a:t>
                      </a:r>
                      <a:endParaRPr kumimoji="1" lang="en-US" altLang="ja-JP"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marL="0" marR="0" lvl="0" indent="0" algn="just"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1" lang="en-US" altLang="ja-JP"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kumimoji="1" lang="ja-JP" altLang="en-US"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食費</a:t>
                      </a:r>
                      <a:r>
                        <a:rPr kumimoji="1" lang="en-US" altLang="ja-JP"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kumimoji="1" lang="ja-JP" altLang="en-US" sz="1100" kern="1200" dirty="0">
                          <a:solidFill>
                            <a:schemeClr val="tx1"/>
                          </a:solidFill>
                          <a:latin typeface="+mn-lt"/>
                          <a:ea typeface="+mn-ea"/>
                          <a:cs typeface="+mn-cs"/>
                        </a:rPr>
                        <a:t>食事はバイトが忙しいので、手軽に外食ですませたい。</a:t>
                      </a:r>
                      <a:endParaRPr kumimoji="1" lang="en-US" altLang="ja-JP"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marL="0" marR="0" lvl="0" indent="0" algn="just" defTabSz="914400" rtl="0" eaLnBrk="1" fontAlgn="base" latinLnBrk="0" hangingPunct="1">
                        <a:lnSpc>
                          <a:spcPct val="100000"/>
                        </a:lnSpc>
                        <a:spcBef>
                          <a:spcPct val="0"/>
                        </a:spcBef>
                        <a:spcAft>
                          <a:spcPct val="0"/>
                        </a:spcAft>
                        <a:buClrTx/>
                        <a:buSzTx/>
                        <a:buFont typeface="Wingdings" panose="05000000000000000000" pitchFamily="2" charset="2"/>
                        <a:buNone/>
                        <a:tabLst/>
                        <a:defRPr/>
                      </a:pPr>
                      <a:r>
                        <a:rPr kumimoji="1" lang="en-US" altLang="ja-JP"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kumimoji="1" lang="ja-JP" altLang="en-US"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交通費</a:t>
                      </a:r>
                      <a:r>
                        <a:rPr kumimoji="1" lang="en-US" altLang="ja-JP"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kumimoji="1" lang="ja-JP" altLang="en-US"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オートバイは体の一部。</a:t>
                      </a:r>
                      <a:endParaRPr kumimoji="1" lang="en-US" altLang="ja-JP"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marL="0" marR="0" lvl="0" indent="0" algn="just"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1" lang="en-US" altLang="ja-JP"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kumimoji="1" lang="ja-JP" altLang="en-US"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被服費</a:t>
                      </a:r>
                      <a:r>
                        <a:rPr kumimoji="1" lang="en-US" altLang="ja-JP"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kumimoji="1" lang="ja-JP" altLang="en-US" sz="1100" kern="1200" dirty="0">
                          <a:solidFill>
                            <a:schemeClr val="tx1"/>
                          </a:solidFill>
                          <a:latin typeface="+mn-lt"/>
                          <a:ea typeface="+mn-ea"/>
                          <a:cs typeface="+mn-cs"/>
                        </a:rPr>
                        <a:t>最近、彼女ができたので服にも気を使いたい。</a:t>
                      </a:r>
                      <a:endParaRPr kumimoji="1" lang="en-US" altLang="ja-JP"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marL="0" marR="0" lvl="0" indent="0" algn="just"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1" lang="en-US" altLang="ja-JP"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kumimoji="1" lang="ja-JP" altLang="en-US"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教養娯楽費</a:t>
                      </a:r>
                      <a:r>
                        <a:rPr kumimoji="1" lang="en-US" altLang="ja-JP"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kumimoji="1" lang="ja-JP" altLang="en-US" sz="1100" kern="1200" dirty="0">
                          <a:solidFill>
                            <a:schemeClr val="tx1"/>
                          </a:solidFill>
                          <a:latin typeface="+mn-lt"/>
                          <a:ea typeface="+mn-ea"/>
                          <a:cs typeface="+mn-cs"/>
                        </a:rPr>
                        <a:t>月</a:t>
                      </a:r>
                      <a:r>
                        <a:rPr kumimoji="1" lang="en-US" altLang="ja-JP" sz="1100" kern="1200" dirty="0">
                          <a:solidFill>
                            <a:schemeClr val="tx1"/>
                          </a:solidFill>
                          <a:latin typeface="+mn-lt"/>
                          <a:ea typeface="+mn-ea"/>
                          <a:cs typeface="+mn-cs"/>
                        </a:rPr>
                        <a:t>6</a:t>
                      </a:r>
                      <a:r>
                        <a:rPr kumimoji="1" lang="ja-JP" altLang="en-US" sz="1100" kern="1200" dirty="0">
                          <a:solidFill>
                            <a:schemeClr val="tx1"/>
                          </a:solidFill>
                          <a:latin typeface="+mn-lt"/>
                          <a:ea typeface="+mn-ea"/>
                          <a:cs typeface="+mn-cs"/>
                        </a:rPr>
                        <a:t>回（</a:t>
                      </a:r>
                      <a:r>
                        <a:rPr kumimoji="1" lang="en-US" altLang="ja-JP" sz="1100" kern="1200" dirty="0">
                          <a:solidFill>
                            <a:schemeClr val="tx1"/>
                          </a:solidFill>
                          <a:latin typeface="+mn-lt"/>
                          <a:ea typeface="+mn-ea"/>
                          <a:cs typeface="+mn-cs"/>
                        </a:rPr>
                        <a:t>5</a:t>
                      </a:r>
                      <a:r>
                        <a:rPr kumimoji="1" lang="ja-JP" altLang="en-US" sz="1100" kern="1200" dirty="0">
                          <a:solidFill>
                            <a:schemeClr val="tx1"/>
                          </a:solidFill>
                          <a:latin typeface="+mn-lt"/>
                          <a:ea typeface="+mn-ea"/>
                          <a:cs typeface="+mn-cs"/>
                        </a:rPr>
                        <a:t>千円</a:t>
                      </a:r>
                      <a:r>
                        <a:rPr kumimoji="1" lang="en-US" altLang="ja-JP" sz="1100" kern="1200" dirty="0">
                          <a:solidFill>
                            <a:schemeClr val="tx1"/>
                          </a:solidFill>
                          <a:latin typeface="+mn-lt"/>
                          <a:ea typeface="+mn-ea"/>
                          <a:cs typeface="+mn-cs"/>
                        </a:rPr>
                        <a:t>/</a:t>
                      </a:r>
                      <a:r>
                        <a:rPr kumimoji="1" lang="ja-JP" altLang="en-US" sz="1100" kern="1200" dirty="0">
                          <a:solidFill>
                            <a:schemeClr val="tx1"/>
                          </a:solidFill>
                          <a:latin typeface="+mn-lt"/>
                          <a:ea typeface="+mn-ea"/>
                          <a:cs typeface="+mn-cs"/>
                        </a:rPr>
                        <a:t>回）はサーキットへ遠出をしてレース観戦と人脈作り。</a:t>
                      </a:r>
                      <a:endParaRPr kumimoji="1" lang="en-US" altLang="ja-JP" sz="1100" kern="1200" dirty="0">
                        <a:solidFill>
                          <a:schemeClr val="tx1"/>
                        </a:solidFill>
                        <a:latin typeface="+mn-lt"/>
                        <a:ea typeface="+mn-ea"/>
                        <a:cs typeface="+mn-cs"/>
                      </a:endParaRPr>
                    </a:p>
                    <a:p>
                      <a:pPr marL="0" marR="0" lvl="0" indent="0" algn="just"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1" lang="en-US" altLang="ja-JP"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kumimoji="1" lang="ja-JP" altLang="en-US"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貯金</a:t>
                      </a:r>
                      <a:r>
                        <a:rPr kumimoji="1" lang="en-US" altLang="ja-JP"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kumimoji="1" lang="ja-JP" altLang="en-US" sz="1100" kern="1200" dirty="0">
                          <a:solidFill>
                            <a:schemeClr val="tx1"/>
                          </a:solidFill>
                          <a:latin typeface="+mn-lt"/>
                          <a:ea typeface="+mn-ea"/>
                          <a:cs typeface="+mn-cs"/>
                        </a:rPr>
                        <a:t>まだフリーターなので貯金は多めにしておきたい。</a:t>
                      </a:r>
                      <a:endParaRPr kumimoji="1" lang="ja-JP" altLang="en-US"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8573" marR="68573" marT="0" marB="0" anchor="ctr" horzOverflow="overflow">
                    <a:lnL w="12700" cap="flat" cmpd="sng" algn="ctr">
                      <a:solidFill>
                        <a:srgbClr val="3DB6D5"/>
                      </a:solidFill>
                      <a:prstDash val="solid"/>
                      <a:round/>
                      <a:headEnd type="none" w="med" len="med"/>
                      <a:tailEnd type="none" w="med" len="med"/>
                    </a:lnL>
                    <a:lnR w="12700" cap="flat" cmpd="sng" algn="ctr">
                      <a:solidFill>
                        <a:srgbClr val="3DB6D5"/>
                      </a:solidFill>
                      <a:prstDash val="solid"/>
                      <a:round/>
                      <a:headEnd type="none" w="med" len="med"/>
                      <a:tailEnd type="none" w="med" len="med"/>
                    </a:lnR>
                    <a:lnT w="12700" cap="flat" cmpd="sng" algn="ctr">
                      <a:solidFill>
                        <a:srgbClr val="3DB6D5"/>
                      </a:solidFill>
                      <a:prstDash val="solid"/>
                      <a:round/>
                      <a:headEnd type="none" w="med" len="med"/>
                      <a:tailEnd type="none" w="med" len="med"/>
                    </a:lnT>
                    <a:lnB w="12700" cap="flat" cmpd="sng" algn="ctr">
                      <a:solidFill>
                        <a:srgbClr val="3DB6D5"/>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2"/>
                  </a:ext>
                </a:extLst>
              </a:tr>
            </a:tbl>
          </a:graphicData>
        </a:graphic>
      </p:graphicFrame>
      <p:sp>
        <p:nvSpPr>
          <p:cNvPr id="15" name="テキスト ボックス 14">
            <a:extLst>
              <a:ext uri="{FF2B5EF4-FFF2-40B4-BE49-F238E27FC236}">
                <a16:creationId xmlns:a16="http://schemas.microsoft.com/office/drawing/2014/main" id="{76363040-0D6C-456A-9C3A-C05448231263}"/>
              </a:ext>
            </a:extLst>
          </p:cNvPr>
          <p:cNvSpPr txBox="1"/>
          <p:nvPr/>
        </p:nvSpPr>
        <p:spPr>
          <a:xfrm>
            <a:off x="115888" y="3113088"/>
            <a:ext cx="1574800" cy="307975"/>
          </a:xfrm>
          <a:prstGeom prst="rect">
            <a:avLst/>
          </a:prstGeom>
          <a:noFill/>
        </p:spPr>
        <p:txBody>
          <a:bodyPr wrap="none">
            <a:spAutoFit/>
          </a:bodyPr>
          <a:lstStyle/>
          <a:p>
            <a:pPr eaLnBrk="1" fontAlgn="auto" hangingPunct="1">
              <a:spcBef>
                <a:spcPts val="0"/>
              </a:spcBef>
              <a:spcAft>
                <a:spcPts val="0"/>
              </a:spcAft>
              <a:defRPr/>
            </a:pPr>
            <a:r>
              <a:rPr lang="en-US" altLang="ja-JP" sz="1400" b="1" dirty="0">
                <a:solidFill>
                  <a:srgbClr val="0099BA"/>
                </a:solidFill>
                <a:latin typeface="+mn-ea"/>
                <a:ea typeface="+mn-ea"/>
              </a:rPr>
              <a:t>【</a:t>
            </a:r>
            <a:r>
              <a:rPr lang="ja-JP" altLang="en-US" sz="1400" b="1" dirty="0">
                <a:solidFill>
                  <a:srgbClr val="0099BA"/>
                </a:solidFill>
                <a:latin typeface="+mn-ea"/>
                <a:ea typeface="+mn-ea"/>
              </a:rPr>
              <a:t>各費用について</a:t>
            </a:r>
            <a:r>
              <a:rPr lang="en-US" altLang="ja-JP" sz="1400" b="1" dirty="0">
                <a:solidFill>
                  <a:srgbClr val="0099BA"/>
                </a:solidFill>
                <a:latin typeface="+mn-ea"/>
                <a:ea typeface="+mn-ea"/>
              </a:rPr>
              <a:t>】</a:t>
            </a:r>
            <a:endParaRPr lang="ja-JP" altLang="ja-JP" sz="1400" b="1" dirty="0">
              <a:solidFill>
                <a:srgbClr val="0099BA"/>
              </a:solidFill>
              <a:latin typeface="+mn-ea"/>
              <a:ea typeface="+mn-ea"/>
            </a:endParaRPr>
          </a:p>
        </p:txBody>
      </p:sp>
      <p:grpSp>
        <p:nvGrpSpPr>
          <p:cNvPr id="9" name="グループ化 8">
            <a:extLst>
              <a:ext uri="{FF2B5EF4-FFF2-40B4-BE49-F238E27FC236}">
                <a16:creationId xmlns:a16="http://schemas.microsoft.com/office/drawing/2014/main" id="{C5A1BDFD-C974-464D-B333-7DA8F24BC034}"/>
              </a:ext>
            </a:extLst>
          </p:cNvPr>
          <p:cNvGrpSpPr/>
          <p:nvPr/>
        </p:nvGrpSpPr>
        <p:grpSpPr>
          <a:xfrm>
            <a:off x="1484784" y="3480585"/>
            <a:ext cx="1255120" cy="390043"/>
            <a:chOff x="1074934" y="3995936"/>
            <a:chExt cx="1129930" cy="288032"/>
          </a:xfrm>
          <a:effectLst>
            <a:outerShdw blurRad="50800" dist="38100" dir="2700000" algn="tl" rotWithShape="0">
              <a:prstClr val="black">
                <a:alpha val="40000"/>
              </a:prstClr>
            </a:outerShdw>
          </a:effectLst>
        </p:grpSpPr>
        <p:sp>
          <p:nvSpPr>
            <p:cNvPr id="8" name="フローチャート: 代替処理 7">
              <a:extLst>
                <a:ext uri="{FF2B5EF4-FFF2-40B4-BE49-F238E27FC236}">
                  <a16:creationId xmlns:a16="http://schemas.microsoft.com/office/drawing/2014/main" id="{5C55BC9C-723E-4F9C-AB8F-EC19CF300043}"/>
                </a:ext>
              </a:extLst>
            </p:cNvPr>
            <p:cNvSpPr/>
            <p:nvPr/>
          </p:nvSpPr>
          <p:spPr>
            <a:xfrm>
              <a:off x="1268760" y="3995936"/>
              <a:ext cx="936104" cy="288032"/>
            </a:xfrm>
            <a:prstGeom prst="flowChartAlternateProcess">
              <a:avLst/>
            </a:prstGeom>
            <a:solidFill>
              <a:schemeClr val="bg1"/>
            </a:solidFill>
            <a:ln>
              <a:solidFill>
                <a:srgbClr val="6BBBC3"/>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7" name="グループ化 6">
              <a:extLst>
                <a:ext uri="{FF2B5EF4-FFF2-40B4-BE49-F238E27FC236}">
                  <a16:creationId xmlns:a16="http://schemas.microsoft.com/office/drawing/2014/main" id="{E8DF5DF6-2C52-4ADC-8D4B-4FEA2CE1F8B1}"/>
                </a:ext>
              </a:extLst>
            </p:cNvPr>
            <p:cNvGrpSpPr/>
            <p:nvPr/>
          </p:nvGrpSpPr>
          <p:grpSpPr>
            <a:xfrm>
              <a:off x="1074934" y="3995936"/>
              <a:ext cx="454870" cy="288032"/>
              <a:chOff x="1074934" y="3995936"/>
              <a:chExt cx="454870" cy="288032"/>
            </a:xfrm>
            <a:effectLst/>
          </p:grpSpPr>
          <p:sp>
            <p:nvSpPr>
              <p:cNvPr id="5" name="フローチャート: 論理積ゲート 4">
                <a:extLst>
                  <a:ext uri="{FF2B5EF4-FFF2-40B4-BE49-F238E27FC236}">
                    <a16:creationId xmlns:a16="http://schemas.microsoft.com/office/drawing/2014/main" id="{7C124ADF-D116-42EA-8161-73DC7DFB8B51}"/>
                  </a:ext>
                </a:extLst>
              </p:cNvPr>
              <p:cNvSpPr/>
              <p:nvPr/>
            </p:nvSpPr>
            <p:spPr>
              <a:xfrm rot="10800000">
                <a:off x="1102828" y="3995936"/>
                <a:ext cx="389116" cy="288032"/>
              </a:xfrm>
              <a:prstGeom prst="flowChartDelay">
                <a:avLst/>
              </a:prstGeom>
              <a:solidFill>
                <a:srgbClr val="6BBBC3"/>
              </a:solidFill>
              <a:ln>
                <a:solidFill>
                  <a:srgbClr val="6BBBC3"/>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20" name="正方形/長方形 19">
                <a:extLst>
                  <a:ext uri="{FF2B5EF4-FFF2-40B4-BE49-F238E27FC236}">
                    <a16:creationId xmlns:a16="http://schemas.microsoft.com/office/drawing/2014/main" id="{C15DC2B4-3AD9-40F1-AF3D-484DCF9DCB5B}"/>
                  </a:ext>
                </a:extLst>
              </p:cNvPr>
              <p:cNvSpPr/>
              <p:nvPr/>
            </p:nvSpPr>
            <p:spPr>
              <a:xfrm>
                <a:off x="1074934" y="4053774"/>
                <a:ext cx="454870" cy="159097"/>
              </a:xfrm>
              <a:prstGeom prst="rect">
                <a:avLst/>
              </a:prstGeom>
            </p:spPr>
            <p:txBody>
              <a:bodyPr wrap="none">
                <a:spAutoFit/>
              </a:bodyPr>
              <a:lstStyle/>
              <a:p>
                <a:pPr algn="ctr" eaLnBrk="1" fontAlgn="auto" hangingPunct="1">
                  <a:spcBef>
                    <a:spcPts val="0"/>
                  </a:spcBef>
                  <a:spcAft>
                    <a:spcPts val="0"/>
                  </a:spcAft>
                  <a:defRPr/>
                </a:pPr>
                <a:r>
                  <a:rPr lang="en-US" altLang="ja-JP" sz="800" dirty="0">
                    <a:latin typeface="+mn-ea"/>
                    <a:ea typeface="+mn-ea"/>
                  </a:rPr>
                  <a:t>A</a:t>
                </a:r>
                <a:r>
                  <a:rPr lang="ja-JP" altLang="en-US" sz="800" dirty="0">
                    <a:latin typeface="+mn-ea"/>
                    <a:ea typeface="+mn-ea"/>
                  </a:rPr>
                  <a:t>ランク</a:t>
                </a:r>
              </a:p>
            </p:txBody>
          </p:sp>
        </p:grpSp>
      </p:grpSp>
      <p:sp>
        <p:nvSpPr>
          <p:cNvPr id="24" name="正方形/長方形 23">
            <a:extLst>
              <a:ext uri="{FF2B5EF4-FFF2-40B4-BE49-F238E27FC236}">
                <a16:creationId xmlns:a16="http://schemas.microsoft.com/office/drawing/2014/main" id="{5E950C7F-6567-4B65-9C2B-1AA68E95ACC5}"/>
              </a:ext>
            </a:extLst>
          </p:cNvPr>
          <p:cNvSpPr/>
          <p:nvPr/>
        </p:nvSpPr>
        <p:spPr>
          <a:xfrm>
            <a:off x="2084388" y="3513138"/>
            <a:ext cx="565150" cy="339725"/>
          </a:xfrm>
          <a:prstGeom prst="rect">
            <a:avLst/>
          </a:prstGeom>
        </p:spPr>
        <p:txBody>
          <a:bodyPr wrap="none" anchor="ctr">
            <a:spAutoFit/>
          </a:bodyPr>
          <a:lstStyle/>
          <a:p>
            <a:pPr algn="ctr" eaLnBrk="1" fontAlgn="auto" hangingPunct="1">
              <a:spcBef>
                <a:spcPts val="0"/>
              </a:spcBef>
              <a:spcAft>
                <a:spcPts val="0"/>
              </a:spcAft>
              <a:defRPr/>
            </a:pPr>
            <a:r>
              <a:rPr lang="en-US" altLang="ja-JP" sz="800" dirty="0">
                <a:latin typeface="+mn-ea"/>
                <a:ea typeface="+mn-ea"/>
              </a:rPr>
              <a:t>1LDK</a:t>
            </a:r>
          </a:p>
          <a:p>
            <a:pPr algn="ctr" eaLnBrk="1" fontAlgn="auto" hangingPunct="1">
              <a:spcBef>
                <a:spcPts val="0"/>
              </a:spcBef>
              <a:spcAft>
                <a:spcPts val="0"/>
              </a:spcAft>
              <a:defRPr/>
            </a:pPr>
            <a:r>
              <a:rPr lang="en-US" altLang="ja-JP" sz="800" dirty="0">
                <a:latin typeface="+mn-ea"/>
                <a:ea typeface="+mn-ea"/>
              </a:rPr>
              <a:t>65,000</a:t>
            </a:r>
            <a:r>
              <a:rPr lang="ja-JP" altLang="en-US" sz="800" dirty="0">
                <a:latin typeface="+mn-ea"/>
                <a:ea typeface="+mn-ea"/>
              </a:rPr>
              <a:t>円</a:t>
            </a:r>
          </a:p>
        </p:txBody>
      </p:sp>
      <p:grpSp>
        <p:nvGrpSpPr>
          <p:cNvPr id="109" name="グループ化 108">
            <a:extLst>
              <a:ext uri="{FF2B5EF4-FFF2-40B4-BE49-F238E27FC236}">
                <a16:creationId xmlns:a16="http://schemas.microsoft.com/office/drawing/2014/main" id="{E01468C4-1F7D-47F5-9BA6-9B7C66089FE8}"/>
              </a:ext>
            </a:extLst>
          </p:cNvPr>
          <p:cNvGrpSpPr/>
          <p:nvPr/>
        </p:nvGrpSpPr>
        <p:grpSpPr>
          <a:xfrm>
            <a:off x="2760395" y="3469098"/>
            <a:ext cx="1296145" cy="390043"/>
            <a:chOff x="1038001" y="3995936"/>
            <a:chExt cx="1166863" cy="288032"/>
          </a:xfrm>
          <a:effectLst>
            <a:outerShdw blurRad="50800" dist="38100" dir="2700000" algn="tl" rotWithShape="0">
              <a:prstClr val="black">
                <a:alpha val="40000"/>
              </a:prstClr>
            </a:outerShdw>
          </a:effectLst>
        </p:grpSpPr>
        <p:sp>
          <p:nvSpPr>
            <p:cNvPr id="110" name="フローチャート: 代替処理 109">
              <a:extLst>
                <a:ext uri="{FF2B5EF4-FFF2-40B4-BE49-F238E27FC236}">
                  <a16:creationId xmlns:a16="http://schemas.microsoft.com/office/drawing/2014/main" id="{851C00B9-8A94-4DFA-BA6D-7D426385CEEB}"/>
                </a:ext>
              </a:extLst>
            </p:cNvPr>
            <p:cNvSpPr/>
            <p:nvPr/>
          </p:nvSpPr>
          <p:spPr>
            <a:xfrm>
              <a:off x="1268760" y="3995936"/>
              <a:ext cx="936104" cy="288032"/>
            </a:xfrm>
            <a:prstGeom prst="flowChartAlternateProcess">
              <a:avLst/>
            </a:prstGeom>
            <a:solidFill>
              <a:schemeClr val="bg1"/>
            </a:solidFill>
            <a:ln>
              <a:solidFill>
                <a:schemeClr val="accent5">
                  <a:lumMod val="60000"/>
                  <a:lumOff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111" name="グループ化 110">
              <a:extLst>
                <a:ext uri="{FF2B5EF4-FFF2-40B4-BE49-F238E27FC236}">
                  <a16:creationId xmlns:a16="http://schemas.microsoft.com/office/drawing/2014/main" id="{86F8F102-5C5A-468F-8983-90D2651CAE79}"/>
                </a:ext>
              </a:extLst>
            </p:cNvPr>
            <p:cNvGrpSpPr/>
            <p:nvPr/>
          </p:nvGrpSpPr>
          <p:grpSpPr>
            <a:xfrm>
              <a:off x="1038001" y="3995936"/>
              <a:ext cx="491463" cy="288032"/>
              <a:chOff x="1038001" y="3995936"/>
              <a:chExt cx="491463" cy="288032"/>
            </a:xfrm>
            <a:effectLst/>
          </p:grpSpPr>
          <p:sp>
            <p:nvSpPr>
              <p:cNvPr id="112" name="フローチャート: 論理積ゲート 111">
                <a:extLst>
                  <a:ext uri="{FF2B5EF4-FFF2-40B4-BE49-F238E27FC236}">
                    <a16:creationId xmlns:a16="http://schemas.microsoft.com/office/drawing/2014/main" id="{453362B9-947A-4367-9C66-237865EF603B}"/>
                  </a:ext>
                </a:extLst>
              </p:cNvPr>
              <p:cNvSpPr/>
              <p:nvPr/>
            </p:nvSpPr>
            <p:spPr>
              <a:xfrm rot="10800000">
                <a:off x="1089175" y="3995936"/>
                <a:ext cx="389116" cy="288032"/>
              </a:xfrm>
              <a:prstGeom prst="flowChartDelay">
                <a:avLst/>
              </a:prstGeom>
              <a:solidFill>
                <a:schemeClr val="accent5">
                  <a:lumMod val="60000"/>
                  <a:lumOff val="40000"/>
                </a:schemeClr>
              </a:solidFill>
              <a:ln>
                <a:solidFill>
                  <a:schemeClr val="accent5">
                    <a:lumMod val="60000"/>
                    <a:lumOff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113" name="正方形/長方形 112">
                <a:extLst>
                  <a:ext uri="{FF2B5EF4-FFF2-40B4-BE49-F238E27FC236}">
                    <a16:creationId xmlns:a16="http://schemas.microsoft.com/office/drawing/2014/main" id="{EE9A8B72-5563-4222-A648-5AC7BDFAC24F}"/>
                  </a:ext>
                </a:extLst>
              </p:cNvPr>
              <p:cNvSpPr/>
              <p:nvPr/>
            </p:nvSpPr>
            <p:spPr>
              <a:xfrm>
                <a:off x="1038001" y="4053774"/>
                <a:ext cx="491463" cy="159097"/>
              </a:xfrm>
              <a:prstGeom prst="rect">
                <a:avLst/>
              </a:prstGeom>
            </p:spPr>
            <p:txBody>
              <a:bodyPr>
                <a:spAutoFit/>
              </a:bodyPr>
              <a:lstStyle/>
              <a:p>
                <a:pPr algn="ctr" eaLnBrk="1" fontAlgn="auto" hangingPunct="1">
                  <a:spcBef>
                    <a:spcPts val="0"/>
                  </a:spcBef>
                  <a:spcAft>
                    <a:spcPts val="0"/>
                  </a:spcAft>
                  <a:defRPr/>
                </a:pPr>
                <a:r>
                  <a:rPr lang="en-US" altLang="ja-JP" sz="800" dirty="0">
                    <a:latin typeface="+mn-ea"/>
                    <a:ea typeface="+mn-ea"/>
                  </a:rPr>
                  <a:t>B</a:t>
                </a:r>
                <a:r>
                  <a:rPr lang="ja-JP" altLang="en-US" sz="800" dirty="0">
                    <a:latin typeface="+mn-ea"/>
                    <a:ea typeface="+mn-ea"/>
                  </a:rPr>
                  <a:t>ランク</a:t>
                </a:r>
              </a:p>
            </p:txBody>
          </p:sp>
        </p:grpSp>
      </p:grpSp>
      <p:grpSp>
        <p:nvGrpSpPr>
          <p:cNvPr id="158" name="グループ化 157">
            <a:extLst>
              <a:ext uri="{FF2B5EF4-FFF2-40B4-BE49-F238E27FC236}">
                <a16:creationId xmlns:a16="http://schemas.microsoft.com/office/drawing/2014/main" id="{CCE3053F-1C47-4035-A00F-DAF452CB9F80}"/>
              </a:ext>
            </a:extLst>
          </p:cNvPr>
          <p:cNvGrpSpPr/>
          <p:nvPr/>
        </p:nvGrpSpPr>
        <p:grpSpPr>
          <a:xfrm>
            <a:off x="4096014" y="3469098"/>
            <a:ext cx="1261531" cy="390043"/>
            <a:chOff x="1069164" y="3995936"/>
            <a:chExt cx="1135700" cy="288032"/>
          </a:xfrm>
          <a:effectLst>
            <a:outerShdw blurRad="50800" dist="38100" dir="2700000" algn="tl" rotWithShape="0">
              <a:prstClr val="black">
                <a:alpha val="40000"/>
              </a:prstClr>
            </a:outerShdw>
          </a:effectLst>
        </p:grpSpPr>
        <p:sp>
          <p:nvSpPr>
            <p:cNvPr id="159" name="フローチャート: 代替処理 158">
              <a:extLst>
                <a:ext uri="{FF2B5EF4-FFF2-40B4-BE49-F238E27FC236}">
                  <a16:creationId xmlns:a16="http://schemas.microsoft.com/office/drawing/2014/main" id="{B04FBB06-E342-4EA0-9475-9474F65E9678}"/>
                </a:ext>
              </a:extLst>
            </p:cNvPr>
            <p:cNvSpPr/>
            <p:nvPr/>
          </p:nvSpPr>
          <p:spPr>
            <a:xfrm>
              <a:off x="1268760" y="3995936"/>
              <a:ext cx="936104" cy="288032"/>
            </a:xfrm>
            <a:prstGeom prst="flowChartAlternateProcess">
              <a:avLst/>
            </a:prstGeom>
            <a:solidFill>
              <a:schemeClr val="bg1"/>
            </a:solidFill>
            <a:ln>
              <a:solidFill>
                <a:schemeClr val="accent5">
                  <a:lumMod val="40000"/>
                  <a:lumOff val="6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160" name="グループ化 159">
              <a:extLst>
                <a:ext uri="{FF2B5EF4-FFF2-40B4-BE49-F238E27FC236}">
                  <a16:creationId xmlns:a16="http://schemas.microsoft.com/office/drawing/2014/main" id="{D3165407-081F-4AE5-8427-CE1A3B0E78EA}"/>
                </a:ext>
              </a:extLst>
            </p:cNvPr>
            <p:cNvGrpSpPr/>
            <p:nvPr/>
          </p:nvGrpSpPr>
          <p:grpSpPr>
            <a:xfrm>
              <a:off x="1069164" y="3995936"/>
              <a:ext cx="466415" cy="288032"/>
              <a:chOff x="1069164" y="3995936"/>
              <a:chExt cx="466415" cy="288032"/>
            </a:xfrm>
            <a:effectLst/>
          </p:grpSpPr>
          <p:sp>
            <p:nvSpPr>
              <p:cNvPr id="161" name="フローチャート: 論理積ゲート 160">
                <a:extLst>
                  <a:ext uri="{FF2B5EF4-FFF2-40B4-BE49-F238E27FC236}">
                    <a16:creationId xmlns:a16="http://schemas.microsoft.com/office/drawing/2014/main" id="{7BE20FAE-F8CE-4AED-98F5-9B2D3769CEAC}"/>
                  </a:ext>
                </a:extLst>
              </p:cNvPr>
              <p:cNvSpPr/>
              <p:nvPr/>
            </p:nvSpPr>
            <p:spPr>
              <a:xfrm rot="10800000">
                <a:off x="1102828" y="3995936"/>
                <a:ext cx="389116" cy="288032"/>
              </a:xfrm>
              <a:prstGeom prst="flowChartDelay">
                <a:avLst/>
              </a:prstGeom>
              <a:solidFill>
                <a:schemeClr val="accent5">
                  <a:lumMod val="40000"/>
                  <a:lumOff val="60000"/>
                </a:schemeClr>
              </a:solidFill>
              <a:ln>
                <a:solidFill>
                  <a:schemeClr val="accent5">
                    <a:lumMod val="40000"/>
                    <a:lumOff val="6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162" name="正方形/長方形 161">
                <a:extLst>
                  <a:ext uri="{FF2B5EF4-FFF2-40B4-BE49-F238E27FC236}">
                    <a16:creationId xmlns:a16="http://schemas.microsoft.com/office/drawing/2014/main" id="{A89E46DC-AE73-4DC0-83C2-7F1E2E5179C3}"/>
                  </a:ext>
                </a:extLst>
              </p:cNvPr>
              <p:cNvSpPr/>
              <p:nvPr/>
            </p:nvSpPr>
            <p:spPr>
              <a:xfrm>
                <a:off x="1069164" y="4053774"/>
                <a:ext cx="466415" cy="159097"/>
              </a:xfrm>
              <a:prstGeom prst="rect">
                <a:avLst/>
              </a:prstGeom>
            </p:spPr>
            <p:txBody>
              <a:bodyPr wrap="none">
                <a:spAutoFit/>
              </a:bodyPr>
              <a:lstStyle/>
              <a:p>
                <a:pPr algn="ctr" eaLnBrk="1" fontAlgn="auto" hangingPunct="1">
                  <a:spcBef>
                    <a:spcPts val="0"/>
                  </a:spcBef>
                  <a:spcAft>
                    <a:spcPts val="0"/>
                  </a:spcAft>
                  <a:defRPr/>
                </a:pPr>
                <a:r>
                  <a:rPr lang="en-US" altLang="ja-JP" sz="800" dirty="0">
                    <a:latin typeface="+mn-ea"/>
                    <a:ea typeface="+mn-ea"/>
                  </a:rPr>
                  <a:t>C</a:t>
                </a:r>
                <a:r>
                  <a:rPr lang="ja-JP" altLang="en-US" sz="800" dirty="0">
                    <a:latin typeface="+mn-ea"/>
                    <a:ea typeface="+mn-ea"/>
                  </a:rPr>
                  <a:t>ランク</a:t>
                </a:r>
              </a:p>
            </p:txBody>
          </p:sp>
        </p:grpSp>
      </p:grpSp>
      <p:grpSp>
        <p:nvGrpSpPr>
          <p:cNvPr id="163" name="グループ化 162">
            <a:extLst>
              <a:ext uri="{FF2B5EF4-FFF2-40B4-BE49-F238E27FC236}">
                <a16:creationId xmlns:a16="http://schemas.microsoft.com/office/drawing/2014/main" id="{CF12AA37-4CEE-418A-A442-3D46A01F0987}"/>
              </a:ext>
            </a:extLst>
          </p:cNvPr>
          <p:cNvGrpSpPr/>
          <p:nvPr/>
        </p:nvGrpSpPr>
        <p:grpSpPr>
          <a:xfrm>
            <a:off x="5423227" y="3469098"/>
            <a:ext cx="1243186" cy="390043"/>
            <a:chOff x="1085678" y="3995936"/>
            <a:chExt cx="1119186" cy="288032"/>
          </a:xfrm>
          <a:effectLst>
            <a:outerShdw blurRad="50800" dist="38100" dir="2700000" algn="tl" rotWithShape="0">
              <a:prstClr val="black">
                <a:alpha val="40000"/>
              </a:prstClr>
            </a:outerShdw>
          </a:effectLst>
        </p:grpSpPr>
        <p:sp>
          <p:nvSpPr>
            <p:cNvPr id="164" name="フローチャート: 代替処理 163">
              <a:extLst>
                <a:ext uri="{FF2B5EF4-FFF2-40B4-BE49-F238E27FC236}">
                  <a16:creationId xmlns:a16="http://schemas.microsoft.com/office/drawing/2014/main" id="{3AA22DC2-734E-4404-B373-9FC96ABC600C}"/>
                </a:ext>
              </a:extLst>
            </p:cNvPr>
            <p:cNvSpPr/>
            <p:nvPr/>
          </p:nvSpPr>
          <p:spPr>
            <a:xfrm>
              <a:off x="1268760" y="3995936"/>
              <a:ext cx="936104" cy="288032"/>
            </a:xfrm>
            <a:prstGeom prst="flowChartAlternateProcess">
              <a:avLst/>
            </a:prstGeom>
            <a:solidFill>
              <a:schemeClr val="bg1"/>
            </a:solidFill>
            <a:ln>
              <a:solidFill>
                <a:schemeClr val="accent5">
                  <a:lumMod val="20000"/>
                  <a:lumOff val="8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165" name="グループ化 164">
              <a:extLst>
                <a:ext uri="{FF2B5EF4-FFF2-40B4-BE49-F238E27FC236}">
                  <a16:creationId xmlns:a16="http://schemas.microsoft.com/office/drawing/2014/main" id="{5B72A57E-03E7-45F1-8272-758C7C31F5DC}"/>
                </a:ext>
              </a:extLst>
            </p:cNvPr>
            <p:cNvGrpSpPr/>
            <p:nvPr/>
          </p:nvGrpSpPr>
          <p:grpSpPr>
            <a:xfrm>
              <a:off x="1085678" y="3995936"/>
              <a:ext cx="474314" cy="288032"/>
              <a:chOff x="1085678" y="3995936"/>
              <a:chExt cx="474314" cy="288032"/>
            </a:xfrm>
            <a:effectLst/>
          </p:grpSpPr>
          <p:sp>
            <p:nvSpPr>
              <p:cNvPr id="166" name="フローチャート: 論理積ゲート 165">
                <a:extLst>
                  <a:ext uri="{FF2B5EF4-FFF2-40B4-BE49-F238E27FC236}">
                    <a16:creationId xmlns:a16="http://schemas.microsoft.com/office/drawing/2014/main" id="{72E57CD0-C72F-43DB-965B-72C9BF44BA11}"/>
                  </a:ext>
                </a:extLst>
              </p:cNvPr>
              <p:cNvSpPr/>
              <p:nvPr/>
            </p:nvSpPr>
            <p:spPr>
              <a:xfrm rot="10800000">
                <a:off x="1102828" y="3995936"/>
                <a:ext cx="389116" cy="288032"/>
              </a:xfrm>
              <a:prstGeom prst="flowChartDelay">
                <a:avLst/>
              </a:prstGeom>
              <a:solidFill>
                <a:schemeClr val="accent5">
                  <a:lumMod val="20000"/>
                  <a:lumOff val="80000"/>
                </a:schemeClr>
              </a:solidFill>
              <a:ln>
                <a:solidFill>
                  <a:schemeClr val="accent5">
                    <a:lumMod val="20000"/>
                    <a:lumOff val="8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167" name="正方形/長方形 166">
                <a:extLst>
                  <a:ext uri="{FF2B5EF4-FFF2-40B4-BE49-F238E27FC236}">
                    <a16:creationId xmlns:a16="http://schemas.microsoft.com/office/drawing/2014/main" id="{EDFD55C5-068D-412D-AE3E-4601CFE7D611}"/>
                  </a:ext>
                </a:extLst>
              </p:cNvPr>
              <p:cNvSpPr/>
              <p:nvPr/>
            </p:nvSpPr>
            <p:spPr>
              <a:xfrm>
                <a:off x="1085678" y="4053542"/>
                <a:ext cx="474314" cy="159097"/>
              </a:xfrm>
              <a:prstGeom prst="rect">
                <a:avLst/>
              </a:prstGeom>
            </p:spPr>
            <p:txBody>
              <a:bodyPr>
                <a:spAutoFit/>
              </a:bodyPr>
              <a:lstStyle/>
              <a:p>
                <a:pPr algn="ctr" eaLnBrk="1" fontAlgn="auto" hangingPunct="1">
                  <a:spcBef>
                    <a:spcPts val="0"/>
                  </a:spcBef>
                  <a:spcAft>
                    <a:spcPts val="0"/>
                  </a:spcAft>
                  <a:defRPr/>
                </a:pPr>
                <a:r>
                  <a:rPr lang="en-US" altLang="ja-JP" sz="800" dirty="0">
                    <a:latin typeface="+mn-ea"/>
                    <a:ea typeface="+mn-ea"/>
                  </a:rPr>
                  <a:t>D</a:t>
                </a:r>
                <a:r>
                  <a:rPr lang="ja-JP" altLang="en-US" sz="800" dirty="0">
                    <a:latin typeface="+mn-ea"/>
                    <a:ea typeface="+mn-ea"/>
                  </a:rPr>
                  <a:t>ランク</a:t>
                </a:r>
              </a:p>
            </p:txBody>
          </p:sp>
        </p:grpSp>
      </p:grpSp>
      <p:grpSp>
        <p:nvGrpSpPr>
          <p:cNvPr id="168" name="グループ化 167">
            <a:extLst>
              <a:ext uri="{FF2B5EF4-FFF2-40B4-BE49-F238E27FC236}">
                <a16:creationId xmlns:a16="http://schemas.microsoft.com/office/drawing/2014/main" id="{120A297A-BDBF-4187-A5AF-2A02E5E73F80}"/>
              </a:ext>
            </a:extLst>
          </p:cNvPr>
          <p:cNvGrpSpPr/>
          <p:nvPr/>
        </p:nvGrpSpPr>
        <p:grpSpPr>
          <a:xfrm>
            <a:off x="1497434" y="4138658"/>
            <a:ext cx="1255120" cy="390043"/>
            <a:chOff x="1074934" y="3995936"/>
            <a:chExt cx="1129930" cy="288032"/>
          </a:xfrm>
          <a:effectLst>
            <a:outerShdw blurRad="50800" dist="38100" dir="2700000" algn="tl" rotWithShape="0">
              <a:prstClr val="black">
                <a:alpha val="40000"/>
              </a:prstClr>
            </a:outerShdw>
          </a:effectLst>
        </p:grpSpPr>
        <p:sp>
          <p:nvSpPr>
            <p:cNvPr id="169" name="フローチャート: 代替処理 168">
              <a:extLst>
                <a:ext uri="{FF2B5EF4-FFF2-40B4-BE49-F238E27FC236}">
                  <a16:creationId xmlns:a16="http://schemas.microsoft.com/office/drawing/2014/main" id="{0CB01EB3-43FC-4906-8AC1-6043E6E1B897}"/>
                </a:ext>
              </a:extLst>
            </p:cNvPr>
            <p:cNvSpPr/>
            <p:nvPr/>
          </p:nvSpPr>
          <p:spPr>
            <a:xfrm>
              <a:off x="1268760" y="3995936"/>
              <a:ext cx="936104" cy="288032"/>
            </a:xfrm>
            <a:prstGeom prst="flowChartAlternateProcess">
              <a:avLst/>
            </a:prstGeom>
            <a:solidFill>
              <a:schemeClr val="bg1"/>
            </a:solidFill>
            <a:ln>
              <a:solidFill>
                <a:srgbClr val="6BBBC3"/>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170" name="グループ化 169">
              <a:extLst>
                <a:ext uri="{FF2B5EF4-FFF2-40B4-BE49-F238E27FC236}">
                  <a16:creationId xmlns:a16="http://schemas.microsoft.com/office/drawing/2014/main" id="{B1665C5A-4E79-4DD8-A0CE-64A6C8D27F60}"/>
                </a:ext>
              </a:extLst>
            </p:cNvPr>
            <p:cNvGrpSpPr/>
            <p:nvPr/>
          </p:nvGrpSpPr>
          <p:grpSpPr>
            <a:xfrm>
              <a:off x="1074934" y="3995936"/>
              <a:ext cx="454870" cy="288032"/>
              <a:chOff x="1074934" y="3995936"/>
              <a:chExt cx="454870" cy="288032"/>
            </a:xfrm>
            <a:effectLst/>
          </p:grpSpPr>
          <p:sp>
            <p:nvSpPr>
              <p:cNvPr id="171" name="フローチャート: 論理積ゲート 170">
                <a:extLst>
                  <a:ext uri="{FF2B5EF4-FFF2-40B4-BE49-F238E27FC236}">
                    <a16:creationId xmlns:a16="http://schemas.microsoft.com/office/drawing/2014/main" id="{79407873-D692-4770-AC6B-210CF61C67DB}"/>
                  </a:ext>
                </a:extLst>
              </p:cNvPr>
              <p:cNvSpPr/>
              <p:nvPr/>
            </p:nvSpPr>
            <p:spPr>
              <a:xfrm rot="10800000">
                <a:off x="1102828" y="3995936"/>
                <a:ext cx="389116" cy="288032"/>
              </a:xfrm>
              <a:prstGeom prst="flowChartDelay">
                <a:avLst/>
              </a:prstGeom>
              <a:solidFill>
                <a:srgbClr val="6BBBC3"/>
              </a:solidFill>
              <a:ln>
                <a:solidFill>
                  <a:srgbClr val="6BBBC3"/>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172" name="正方形/長方形 171">
                <a:extLst>
                  <a:ext uri="{FF2B5EF4-FFF2-40B4-BE49-F238E27FC236}">
                    <a16:creationId xmlns:a16="http://schemas.microsoft.com/office/drawing/2014/main" id="{705E0D59-37DB-4DC7-AD5B-884DB2A22CF8}"/>
                  </a:ext>
                </a:extLst>
              </p:cNvPr>
              <p:cNvSpPr/>
              <p:nvPr/>
            </p:nvSpPr>
            <p:spPr>
              <a:xfrm>
                <a:off x="1074934" y="4053774"/>
                <a:ext cx="454870" cy="159097"/>
              </a:xfrm>
              <a:prstGeom prst="rect">
                <a:avLst/>
              </a:prstGeom>
            </p:spPr>
            <p:txBody>
              <a:bodyPr wrap="none">
                <a:spAutoFit/>
              </a:bodyPr>
              <a:lstStyle/>
              <a:p>
                <a:pPr algn="ctr" eaLnBrk="1" fontAlgn="auto" hangingPunct="1">
                  <a:spcBef>
                    <a:spcPts val="0"/>
                  </a:spcBef>
                  <a:spcAft>
                    <a:spcPts val="0"/>
                  </a:spcAft>
                  <a:defRPr/>
                </a:pPr>
                <a:r>
                  <a:rPr lang="en-US" altLang="ja-JP" sz="800" dirty="0">
                    <a:latin typeface="+mn-ea"/>
                    <a:ea typeface="+mn-ea"/>
                  </a:rPr>
                  <a:t>A</a:t>
                </a:r>
                <a:r>
                  <a:rPr lang="ja-JP" altLang="en-US" sz="800" dirty="0">
                    <a:latin typeface="+mn-ea"/>
                    <a:ea typeface="+mn-ea"/>
                  </a:rPr>
                  <a:t>ランク</a:t>
                </a:r>
              </a:p>
            </p:txBody>
          </p:sp>
        </p:grpSp>
      </p:grpSp>
      <p:grpSp>
        <p:nvGrpSpPr>
          <p:cNvPr id="173" name="グループ化 172">
            <a:extLst>
              <a:ext uri="{FF2B5EF4-FFF2-40B4-BE49-F238E27FC236}">
                <a16:creationId xmlns:a16="http://schemas.microsoft.com/office/drawing/2014/main" id="{65EAA9D9-DCB9-4DCB-9902-86B495CAEBFB}"/>
              </a:ext>
            </a:extLst>
          </p:cNvPr>
          <p:cNvGrpSpPr/>
          <p:nvPr/>
        </p:nvGrpSpPr>
        <p:grpSpPr>
          <a:xfrm>
            <a:off x="2770588" y="4138658"/>
            <a:ext cx="1296145" cy="390043"/>
            <a:chOff x="1038001" y="3995936"/>
            <a:chExt cx="1166863" cy="288032"/>
          </a:xfrm>
          <a:effectLst>
            <a:outerShdw blurRad="50800" dist="38100" dir="2700000" algn="tl" rotWithShape="0">
              <a:prstClr val="black">
                <a:alpha val="40000"/>
              </a:prstClr>
            </a:outerShdw>
          </a:effectLst>
        </p:grpSpPr>
        <p:sp>
          <p:nvSpPr>
            <p:cNvPr id="174" name="フローチャート: 代替処理 173">
              <a:extLst>
                <a:ext uri="{FF2B5EF4-FFF2-40B4-BE49-F238E27FC236}">
                  <a16:creationId xmlns:a16="http://schemas.microsoft.com/office/drawing/2014/main" id="{B12539A0-36F8-40F9-818E-6E8954468D0B}"/>
                </a:ext>
              </a:extLst>
            </p:cNvPr>
            <p:cNvSpPr/>
            <p:nvPr/>
          </p:nvSpPr>
          <p:spPr>
            <a:xfrm>
              <a:off x="1268760" y="3995936"/>
              <a:ext cx="936104" cy="288032"/>
            </a:xfrm>
            <a:prstGeom prst="flowChartAlternateProcess">
              <a:avLst/>
            </a:prstGeom>
            <a:solidFill>
              <a:schemeClr val="bg1"/>
            </a:solidFill>
            <a:ln>
              <a:solidFill>
                <a:schemeClr val="accent5">
                  <a:lumMod val="60000"/>
                  <a:lumOff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175" name="グループ化 174">
              <a:extLst>
                <a:ext uri="{FF2B5EF4-FFF2-40B4-BE49-F238E27FC236}">
                  <a16:creationId xmlns:a16="http://schemas.microsoft.com/office/drawing/2014/main" id="{1BB07A32-72DF-4CE4-BDE0-4223A4237D8B}"/>
                </a:ext>
              </a:extLst>
            </p:cNvPr>
            <p:cNvGrpSpPr/>
            <p:nvPr/>
          </p:nvGrpSpPr>
          <p:grpSpPr>
            <a:xfrm>
              <a:off x="1038001" y="3995936"/>
              <a:ext cx="491463" cy="288032"/>
              <a:chOff x="1038001" y="3995936"/>
              <a:chExt cx="491463" cy="288032"/>
            </a:xfrm>
            <a:effectLst/>
          </p:grpSpPr>
          <p:sp>
            <p:nvSpPr>
              <p:cNvPr id="176" name="フローチャート: 論理積ゲート 175">
                <a:extLst>
                  <a:ext uri="{FF2B5EF4-FFF2-40B4-BE49-F238E27FC236}">
                    <a16:creationId xmlns:a16="http://schemas.microsoft.com/office/drawing/2014/main" id="{96184428-29F8-4E4B-94DC-C282221FEFCF}"/>
                  </a:ext>
                </a:extLst>
              </p:cNvPr>
              <p:cNvSpPr/>
              <p:nvPr/>
            </p:nvSpPr>
            <p:spPr>
              <a:xfrm rot="10800000">
                <a:off x="1089175" y="3995936"/>
                <a:ext cx="389116" cy="288032"/>
              </a:xfrm>
              <a:prstGeom prst="flowChartDelay">
                <a:avLst/>
              </a:prstGeom>
              <a:solidFill>
                <a:schemeClr val="accent5">
                  <a:lumMod val="60000"/>
                  <a:lumOff val="40000"/>
                </a:schemeClr>
              </a:solidFill>
              <a:ln>
                <a:solidFill>
                  <a:schemeClr val="accent5">
                    <a:lumMod val="60000"/>
                    <a:lumOff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177" name="正方形/長方形 176">
                <a:extLst>
                  <a:ext uri="{FF2B5EF4-FFF2-40B4-BE49-F238E27FC236}">
                    <a16:creationId xmlns:a16="http://schemas.microsoft.com/office/drawing/2014/main" id="{20E92200-D087-4F3E-B307-CC38FD298E08}"/>
                  </a:ext>
                </a:extLst>
              </p:cNvPr>
              <p:cNvSpPr/>
              <p:nvPr/>
            </p:nvSpPr>
            <p:spPr>
              <a:xfrm>
                <a:off x="1038001" y="4053774"/>
                <a:ext cx="491463" cy="159097"/>
              </a:xfrm>
              <a:prstGeom prst="rect">
                <a:avLst/>
              </a:prstGeom>
            </p:spPr>
            <p:txBody>
              <a:bodyPr>
                <a:spAutoFit/>
              </a:bodyPr>
              <a:lstStyle/>
              <a:p>
                <a:pPr algn="ctr" eaLnBrk="1" fontAlgn="auto" hangingPunct="1">
                  <a:spcBef>
                    <a:spcPts val="0"/>
                  </a:spcBef>
                  <a:spcAft>
                    <a:spcPts val="0"/>
                  </a:spcAft>
                  <a:defRPr/>
                </a:pPr>
                <a:r>
                  <a:rPr lang="en-US" altLang="ja-JP" sz="800" dirty="0">
                    <a:latin typeface="+mn-ea"/>
                    <a:ea typeface="+mn-ea"/>
                  </a:rPr>
                  <a:t>B</a:t>
                </a:r>
                <a:r>
                  <a:rPr lang="ja-JP" altLang="en-US" sz="800" dirty="0">
                    <a:latin typeface="+mn-ea"/>
                    <a:ea typeface="+mn-ea"/>
                  </a:rPr>
                  <a:t>ランク</a:t>
                </a:r>
              </a:p>
            </p:txBody>
          </p:sp>
        </p:grpSp>
      </p:grpSp>
      <p:grpSp>
        <p:nvGrpSpPr>
          <p:cNvPr id="178" name="グループ化 177">
            <a:extLst>
              <a:ext uri="{FF2B5EF4-FFF2-40B4-BE49-F238E27FC236}">
                <a16:creationId xmlns:a16="http://schemas.microsoft.com/office/drawing/2014/main" id="{7065249C-2436-4621-8A98-2279CD4006BA}"/>
              </a:ext>
            </a:extLst>
          </p:cNvPr>
          <p:cNvGrpSpPr/>
          <p:nvPr/>
        </p:nvGrpSpPr>
        <p:grpSpPr>
          <a:xfrm>
            <a:off x="4098444" y="4138658"/>
            <a:ext cx="1261531" cy="390043"/>
            <a:chOff x="1069164" y="3995936"/>
            <a:chExt cx="1135700" cy="288032"/>
          </a:xfrm>
          <a:effectLst>
            <a:outerShdw blurRad="50800" dist="38100" dir="2700000" algn="tl" rotWithShape="0">
              <a:prstClr val="black">
                <a:alpha val="40000"/>
              </a:prstClr>
            </a:outerShdw>
          </a:effectLst>
        </p:grpSpPr>
        <p:sp>
          <p:nvSpPr>
            <p:cNvPr id="179" name="フローチャート: 代替処理 178">
              <a:extLst>
                <a:ext uri="{FF2B5EF4-FFF2-40B4-BE49-F238E27FC236}">
                  <a16:creationId xmlns:a16="http://schemas.microsoft.com/office/drawing/2014/main" id="{8312C874-D1FF-4F88-8454-44E17664D165}"/>
                </a:ext>
              </a:extLst>
            </p:cNvPr>
            <p:cNvSpPr/>
            <p:nvPr/>
          </p:nvSpPr>
          <p:spPr>
            <a:xfrm>
              <a:off x="1268760" y="3995936"/>
              <a:ext cx="936104" cy="288032"/>
            </a:xfrm>
            <a:prstGeom prst="flowChartAlternateProcess">
              <a:avLst/>
            </a:prstGeom>
            <a:solidFill>
              <a:schemeClr val="bg1"/>
            </a:solidFill>
            <a:ln>
              <a:solidFill>
                <a:schemeClr val="accent5">
                  <a:lumMod val="40000"/>
                  <a:lumOff val="6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180" name="グループ化 179">
              <a:extLst>
                <a:ext uri="{FF2B5EF4-FFF2-40B4-BE49-F238E27FC236}">
                  <a16:creationId xmlns:a16="http://schemas.microsoft.com/office/drawing/2014/main" id="{4B23C91E-F9B3-4E06-8AE1-457498FE453D}"/>
                </a:ext>
              </a:extLst>
            </p:cNvPr>
            <p:cNvGrpSpPr/>
            <p:nvPr/>
          </p:nvGrpSpPr>
          <p:grpSpPr>
            <a:xfrm>
              <a:off x="1069164" y="3995936"/>
              <a:ext cx="466415" cy="288032"/>
              <a:chOff x="1069164" y="3995936"/>
              <a:chExt cx="466415" cy="288032"/>
            </a:xfrm>
            <a:effectLst/>
          </p:grpSpPr>
          <p:sp>
            <p:nvSpPr>
              <p:cNvPr id="181" name="フローチャート: 論理積ゲート 180">
                <a:extLst>
                  <a:ext uri="{FF2B5EF4-FFF2-40B4-BE49-F238E27FC236}">
                    <a16:creationId xmlns:a16="http://schemas.microsoft.com/office/drawing/2014/main" id="{54C2D64A-5178-42E8-9252-9DD843853577}"/>
                  </a:ext>
                </a:extLst>
              </p:cNvPr>
              <p:cNvSpPr/>
              <p:nvPr/>
            </p:nvSpPr>
            <p:spPr>
              <a:xfrm rot="10800000">
                <a:off x="1102828" y="3995936"/>
                <a:ext cx="389116" cy="288032"/>
              </a:xfrm>
              <a:prstGeom prst="flowChartDelay">
                <a:avLst/>
              </a:prstGeom>
              <a:solidFill>
                <a:schemeClr val="accent5">
                  <a:lumMod val="40000"/>
                  <a:lumOff val="60000"/>
                </a:schemeClr>
              </a:solidFill>
              <a:ln>
                <a:solidFill>
                  <a:schemeClr val="accent5">
                    <a:lumMod val="40000"/>
                    <a:lumOff val="6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182" name="正方形/長方形 181">
                <a:extLst>
                  <a:ext uri="{FF2B5EF4-FFF2-40B4-BE49-F238E27FC236}">
                    <a16:creationId xmlns:a16="http://schemas.microsoft.com/office/drawing/2014/main" id="{4BE61C38-2812-4CDD-AD7E-99E9C6369133}"/>
                  </a:ext>
                </a:extLst>
              </p:cNvPr>
              <p:cNvSpPr/>
              <p:nvPr/>
            </p:nvSpPr>
            <p:spPr>
              <a:xfrm>
                <a:off x="1069164" y="4053774"/>
                <a:ext cx="466415" cy="159097"/>
              </a:xfrm>
              <a:prstGeom prst="rect">
                <a:avLst/>
              </a:prstGeom>
            </p:spPr>
            <p:txBody>
              <a:bodyPr wrap="none">
                <a:spAutoFit/>
              </a:bodyPr>
              <a:lstStyle/>
              <a:p>
                <a:pPr algn="ctr" eaLnBrk="1" fontAlgn="auto" hangingPunct="1">
                  <a:spcBef>
                    <a:spcPts val="0"/>
                  </a:spcBef>
                  <a:spcAft>
                    <a:spcPts val="0"/>
                  </a:spcAft>
                  <a:defRPr/>
                </a:pPr>
                <a:r>
                  <a:rPr lang="en-US" altLang="ja-JP" sz="800" dirty="0">
                    <a:latin typeface="+mn-ea"/>
                    <a:ea typeface="+mn-ea"/>
                  </a:rPr>
                  <a:t>C</a:t>
                </a:r>
                <a:r>
                  <a:rPr lang="ja-JP" altLang="en-US" sz="800" dirty="0">
                    <a:latin typeface="+mn-ea"/>
                    <a:ea typeface="+mn-ea"/>
                  </a:rPr>
                  <a:t>ランク</a:t>
                </a:r>
              </a:p>
            </p:txBody>
          </p:sp>
        </p:grpSp>
      </p:grpSp>
      <p:grpSp>
        <p:nvGrpSpPr>
          <p:cNvPr id="183" name="グループ化 182">
            <a:extLst>
              <a:ext uri="{FF2B5EF4-FFF2-40B4-BE49-F238E27FC236}">
                <a16:creationId xmlns:a16="http://schemas.microsoft.com/office/drawing/2014/main" id="{A949E107-F092-4F6C-8DCF-CEE101BC3313}"/>
              </a:ext>
            </a:extLst>
          </p:cNvPr>
          <p:cNvGrpSpPr/>
          <p:nvPr/>
        </p:nvGrpSpPr>
        <p:grpSpPr>
          <a:xfrm>
            <a:off x="5423227" y="4138658"/>
            <a:ext cx="1243186" cy="390043"/>
            <a:chOff x="1085678" y="3995936"/>
            <a:chExt cx="1119186" cy="288032"/>
          </a:xfrm>
          <a:effectLst>
            <a:outerShdw blurRad="50800" dist="38100" dir="2700000" algn="tl" rotWithShape="0">
              <a:prstClr val="black">
                <a:alpha val="40000"/>
              </a:prstClr>
            </a:outerShdw>
          </a:effectLst>
        </p:grpSpPr>
        <p:sp>
          <p:nvSpPr>
            <p:cNvPr id="184" name="フローチャート: 代替処理 183">
              <a:extLst>
                <a:ext uri="{FF2B5EF4-FFF2-40B4-BE49-F238E27FC236}">
                  <a16:creationId xmlns:a16="http://schemas.microsoft.com/office/drawing/2014/main" id="{A95ADDB0-3F53-47C9-846B-61EA491EFB10}"/>
                </a:ext>
              </a:extLst>
            </p:cNvPr>
            <p:cNvSpPr/>
            <p:nvPr/>
          </p:nvSpPr>
          <p:spPr>
            <a:xfrm>
              <a:off x="1268760" y="3995936"/>
              <a:ext cx="936104" cy="288032"/>
            </a:xfrm>
            <a:prstGeom prst="flowChartAlternateProcess">
              <a:avLst/>
            </a:prstGeom>
            <a:solidFill>
              <a:schemeClr val="bg1"/>
            </a:solidFill>
            <a:ln>
              <a:solidFill>
                <a:schemeClr val="accent5">
                  <a:lumMod val="20000"/>
                  <a:lumOff val="8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185" name="グループ化 184">
              <a:extLst>
                <a:ext uri="{FF2B5EF4-FFF2-40B4-BE49-F238E27FC236}">
                  <a16:creationId xmlns:a16="http://schemas.microsoft.com/office/drawing/2014/main" id="{EE7EC4BE-1D83-455E-92FF-3DF4BE1527BE}"/>
                </a:ext>
              </a:extLst>
            </p:cNvPr>
            <p:cNvGrpSpPr/>
            <p:nvPr/>
          </p:nvGrpSpPr>
          <p:grpSpPr>
            <a:xfrm>
              <a:off x="1085678" y="3995936"/>
              <a:ext cx="474314" cy="288032"/>
              <a:chOff x="1085678" y="3995936"/>
              <a:chExt cx="474314" cy="288032"/>
            </a:xfrm>
            <a:effectLst/>
          </p:grpSpPr>
          <p:sp>
            <p:nvSpPr>
              <p:cNvPr id="186" name="フローチャート: 論理積ゲート 185">
                <a:extLst>
                  <a:ext uri="{FF2B5EF4-FFF2-40B4-BE49-F238E27FC236}">
                    <a16:creationId xmlns:a16="http://schemas.microsoft.com/office/drawing/2014/main" id="{F3E9544E-362B-45FA-A577-BDD28FC713B7}"/>
                  </a:ext>
                </a:extLst>
              </p:cNvPr>
              <p:cNvSpPr/>
              <p:nvPr/>
            </p:nvSpPr>
            <p:spPr>
              <a:xfrm rot="10800000">
                <a:off x="1102828" y="3995936"/>
                <a:ext cx="389116" cy="288032"/>
              </a:xfrm>
              <a:prstGeom prst="flowChartDelay">
                <a:avLst/>
              </a:prstGeom>
              <a:solidFill>
                <a:schemeClr val="accent5">
                  <a:lumMod val="20000"/>
                  <a:lumOff val="80000"/>
                </a:schemeClr>
              </a:solidFill>
              <a:ln>
                <a:solidFill>
                  <a:schemeClr val="accent5">
                    <a:lumMod val="20000"/>
                    <a:lumOff val="8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187" name="正方形/長方形 186">
                <a:extLst>
                  <a:ext uri="{FF2B5EF4-FFF2-40B4-BE49-F238E27FC236}">
                    <a16:creationId xmlns:a16="http://schemas.microsoft.com/office/drawing/2014/main" id="{A461149D-74C6-4508-B59C-AC13766ED3F7}"/>
                  </a:ext>
                </a:extLst>
              </p:cNvPr>
              <p:cNvSpPr/>
              <p:nvPr/>
            </p:nvSpPr>
            <p:spPr>
              <a:xfrm>
                <a:off x="1085678" y="4053542"/>
                <a:ext cx="474314" cy="159097"/>
              </a:xfrm>
              <a:prstGeom prst="rect">
                <a:avLst/>
              </a:prstGeom>
            </p:spPr>
            <p:txBody>
              <a:bodyPr>
                <a:spAutoFit/>
              </a:bodyPr>
              <a:lstStyle/>
              <a:p>
                <a:pPr algn="ctr" eaLnBrk="1" fontAlgn="auto" hangingPunct="1">
                  <a:spcBef>
                    <a:spcPts val="0"/>
                  </a:spcBef>
                  <a:spcAft>
                    <a:spcPts val="0"/>
                  </a:spcAft>
                  <a:defRPr/>
                </a:pPr>
                <a:r>
                  <a:rPr lang="en-US" altLang="ja-JP" sz="800" dirty="0">
                    <a:latin typeface="+mn-ea"/>
                    <a:ea typeface="+mn-ea"/>
                  </a:rPr>
                  <a:t>D</a:t>
                </a:r>
                <a:r>
                  <a:rPr lang="ja-JP" altLang="en-US" sz="800" dirty="0">
                    <a:latin typeface="+mn-ea"/>
                    <a:ea typeface="+mn-ea"/>
                  </a:rPr>
                  <a:t>ランク</a:t>
                </a:r>
              </a:p>
            </p:txBody>
          </p:sp>
        </p:grpSp>
      </p:grpSp>
      <p:grpSp>
        <p:nvGrpSpPr>
          <p:cNvPr id="188" name="グループ化 187">
            <a:extLst>
              <a:ext uri="{FF2B5EF4-FFF2-40B4-BE49-F238E27FC236}">
                <a16:creationId xmlns:a16="http://schemas.microsoft.com/office/drawing/2014/main" id="{33B28721-F858-4654-9192-5036AD3E335C}"/>
              </a:ext>
            </a:extLst>
          </p:cNvPr>
          <p:cNvGrpSpPr/>
          <p:nvPr/>
        </p:nvGrpSpPr>
        <p:grpSpPr>
          <a:xfrm>
            <a:off x="1497434" y="4669816"/>
            <a:ext cx="1255120" cy="390043"/>
            <a:chOff x="1074934" y="3995936"/>
            <a:chExt cx="1129930" cy="288032"/>
          </a:xfrm>
          <a:effectLst>
            <a:outerShdw blurRad="50800" dist="38100" dir="2700000" algn="tl" rotWithShape="0">
              <a:prstClr val="black">
                <a:alpha val="40000"/>
              </a:prstClr>
            </a:outerShdw>
          </a:effectLst>
        </p:grpSpPr>
        <p:sp>
          <p:nvSpPr>
            <p:cNvPr id="189" name="フローチャート: 代替処理 188">
              <a:extLst>
                <a:ext uri="{FF2B5EF4-FFF2-40B4-BE49-F238E27FC236}">
                  <a16:creationId xmlns:a16="http://schemas.microsoft.com/office/drawing/2014/main" id="{28C37812-04E3-4F6E-8BFA-575D40E72CE1}"/>
                </a:ext>
              </a:extLst>
            </p:cNvPr>
            <p:cNvSpPr/>
            <p:nvPr/>
          </p:nvSpPr>
          <p:spPr>
            <a:xfrm>
              <a:off x="1268760" y="3995936"/>
              <a:ext cx="936104" cy="288032"/>
            </a:xfrm>
            <a:prstGeom prst="flowChartAlternateProcess">
              <a:avLst/>
            </a:prstGeom>
            <a:solidFill>
              <a:schemeClr val="bg1"/>
            </a:solidFill>
            <a:ln>
              <a:solidFill>
                <a:srgbClr val="6BBBC3"/>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190" name="グループ化 189">
              <a:extLst>
                <a:ext uri="{FF2B5EF4-FFF2-40B4-BE49-F238E27FC236}">
                  <a16:creationId xmlns:a16="http://schemas.microsoft.com/office/drawing/2014/main" id="{53550BF1-9DCE-41F7-A9AD-BA91CE8035A6}"/>
                </a:ext>
              </a:extLst>
            </p:cNvPr>
            <p:cNvGrpSpPr/>
            <p:nvPr/>
          </p:nvGrpSpPr>
          <p:grpSpPr>
            <a:xfrm>
              <a:off x="1074934" y="3995936"/>
              <a:ext cx="454870" cy="288032"/>
              <a:chOff x="1074934" y="3995936"/>
              <a:chExt cx="454870" cy="288032"/>
            </a:xfrm>
            <a:effectLst/>
          </p:grpSpPr>
          <p:sp>
            <p:nvSpPr>
              <p:cNvPr id="191" name="フローチャート: 論理積ゲート 190">
                <a:extLst>
                  <a:ext uri="{FF2B5EF4-FFF2-40B4-BE49-F238E27FC236}">
                    <a16:creationId xmlns:a16="http://schemas.microsoft.com/office/drawing/2014/main" id="{9E47108F-8475-4BF9-A4FC-13025AB84B09}"/>
                  </a:ext>
                </a:extLst>
              </p:cNvPr>
              <p:cNvSpPr/>
              <p:nvPr/>
            </p:nvSpPr>
            <p:spPr>
              <a:xfrm rot="10800000">
                <a:off x="1102828" y="3995936"/>
                <a:ext cx="389116" cy="288032"/>
              </a:xfrm>
              <a:prstGeom prst="flowChartDelay">
                <a:avLst/>
              </a:prstGeom>
              <a:solidFill>
                <a:srgbClr val="6BBBC3"/>
              </a:solidFill>
              <a:ln>
                <a:solidFill>
                  <a:srgbClr val="6BBBC3"/>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192" name="正方形/長方形 191">
                <a:extLst>
                  <a:ext uri="{FF2B5EF4-FFF2-40B4-BE49-F238E27FC236}">
                    <a16:creationId xmlns:a16="http://schemas.microsoft.com/office/drawing/2014/main" id="{43F0C550-ECA4-42EC-AF9F-ACB0F0BD36BF}"/>
                  </a:ext>
                </a:extLst>
              </p:cNvPr>
              <p:cNvSpPr/>
              <p:nvPr/>
            </p:nvSpPr>
            <p:spPr>
              <a:xfrm>
                <a:off x="1074934" y="4053774"/>
                <a:ext cx="454870" cy="159097"/>
              </a:xfrm>
              <a:prstGeom prst="rect">
                <a:avLst/>
              </a:prstGeom>
            </p:spPr>
            <p:txBody>
              <a:bodyPr wrap="none">
                <a:spAutoFit/>
              </a:bodyPr>
              <a:lstStyle/>
              <a:p>
                <a:pPr algn="ctr" eaLnBrk="1" fontAlgn="auto" hangingPunct="1">
                  <a:spcBef>
                    <a:spcPts val="0"/>
                  </a:spcBef>
                  <a:spcAft>
                    <a:spcPts val="0"/>
                  </a:spcAft>
                  <a:defRPr/>
                </a:pPr>
                <a:r>
                  <a:rPr lang="en-US" altLang="ja-JP" sz="800" dirty="0">
                    <a:latin typeface="+mn-ea"/>
                    <a:ea typeface="+mn-ea"/>
                  </a:rPr>
                  <a:t>A</a:t>
                </a:r>
                <a:r>
                  <a:rPr lang="ja-JP" altLang="en-US" sz="800" dirty="0">
                    <a:latin typeface="+mn-ea"/>
                    <a:ea typeface="+mn-ea"/>
                  </a:rPr>
                  <a:t>ランク</a:t>
                </a:r>
              </a:p>
            </p:txBody>
          </p:sp>
        </p:grpSp>
      </p:grpSp>
      <p:grpSp>
        <p:nvGrpSpPr>
          <p:cNvPr id="193" name="グループ化 192">
            <a:extLst>
              <a:ext uri="{FF2B5EF4-FFF2-40B4-BE49-F238E27FC236}">
                <a16:creationId xmlns:a16="http://schemas.microsoft.com/office/drawing/2014/main" id="{D505FF59-AC36-41E2-9CE7-10BB978EB623}"/>
              </a:ext>
            </a:extLst>
          </p:cNvPr>
          <p:cNvGrpSpPr/>
          <p:nvPr/>
        </p:nvGrpSpPr>
        <p:grpSpPr>
          <a:xfrm>
            <a:off x="2770588" y="4658328"/>
            <a:ext cx="1296145" cy="390043"/>
            <a:chOff x="1038001" y="3995936"/>
            <a:chExt cx="1166863" cy="288032"/>
          </a:xfrm>
          <a:effectLst>
            <a:outerShdw blurRad="50800" dist="38100" dir="2700000" algn="tl" rotWithShape="0">
              <a:prstClr val="black">
                <a:alpha val="40000"/>
              </a:prstClr>
            </a:outerShdw>
          </a:effectLst>
        </p:grpSpPr>
        <p:sp>
          <p:nvSpPr>
            <p:cNvPr id="194" name="フローチャート: 代替処理 193">
              <a:extLst>
                <a:ext uri="{FF2B5EF4-FFF2-40B4-BE49-F238E27FC236}">
                  <a16:creationId xmlns:a16="http://schemas.microsoft.com/office/drawing/2014/main" id="{F404F4DF-996B-4D24-94F0-37F8E8D1E972}"/>
                </a:ext>
              </a:extLst>
            </p:cNvPr>
            <p:cNvSpPr/>
            <p:nvPr/>
          </p:nvSpPr>
          <p:spPr>
            <a:xfrm>
              <a:off x="1268760" y="3995936"/>
              <a:ext cx="936104" cy="288032"/>
            </a:xfrm>
            <a:prstGeom prst="flowChartAlternateProcess">
              <a:avLst/>
            </a:prstGeom>
            <a:solidFill>
              <a:schemeClr val="bg1"/>
            </a:solidFill>
            <a:ln>
              <a:solidFill>
                <a:schemeClr val="accent5">
                  <a:lumMod val="60000"/>
                  <a:lumOff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195" name="グループ化 194">
              <a:extLst>
                <a:ext uri="{FF2B5EF4-FFF2-40B4-BE49-F238E27FC236}">
                  <a16:creationId xmlns:a16="http://schemas.microsoft.com/office/drawing/2014/main" id="{02AA126E-7BED-4B70-8598-5759A90B89F8}"/>
                </a:ext>
              </a:extLst>
            </p:cNvPr>
            <p:cNvGrpSpPr/>
            <p:nvPr/>
          </p:nvGrpSpPr>
          <p:grpSpPr>
            <a:xfrm>
              <a:off x="1038001" y="3995936"/>
              <a:ext cx="491463" cy="288032"/>
              <a:chOff x="1038001" y="3995936"/>
              <a:chExt cx="491463" cy="288032"/>
            </a:xfrm>
            <a:effectLst/>
          </p:grpSpPr>
          <p:sp>
            <p:nvSpPr>
              <p:cNvPr id="196" name="フローチャート: 論理積ゲート 195">
                <a:extLst>
                  <a:ext uri="{FF2B5EF4-FFF2-40B4-BE49-F238E27FC236}">
                    <a16:creationId xmlns:a16="http://schemas.microsoft.com/office/drawing/2014/main" id="{0A06F58A-28C0-4F1D-80FC-E9CE4DA08AD1}"/>
                  </a:ext>
                </a:extLst>
              </p:cNvPr>
              <p:cNvSpPr/>
              <p:nvPr/>
            </p:nvSpPr>
            <p:spPr>
              <a:xfrm rot="10800000">
                <a:off x="1089175" y="3995936"/>
                <a:ext cx="389116" cy="288032"/>
              </a:xfrm>
              <a:prstGeom prst="flowChartDelay">
                <a:avLst/>
              </a:prstGeom>
              <a:solidFill>
                <a:schemeClr val="accent5">
                  <a:lumMod val="60000"/>
                  <a:lumOff val="40000"/>
                </a:schemeClr>
              </a:solidFill>
              <a:ln>
                <a:solidFill>
                  <a:schemeClr val="accent5">
                    <a:lumMod val="60000"/>
                    <a:lumOff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197" name="正方形/長方形 196">
                <a:extLst>
                  <a:ext uri="{FF2B5EF4-FFF2-40B4-BE49-F238E27FC236}">
                    <a16:creationId xmlns:a16="http://schemas.microsoft.com/office/drawing/2014/main" id="{258A3059-294E-4F24-9E21-6DA455F5BD7C}"/>
                  </a:ext>
                </a:extLst>
              </p:cNvPr>
              <p:cNvSpPr/>
              <p:nvPr/>
            </p:nvSpPr>
            <p:spPr>
              <a:xfrm>
                <a:off x="1038001" y="4053774"/>
                <a:ext cx="491463" cy="159097"/>
              </a:xfrm>
              <a:prstGeom prst="rect">
                <a:avLst/>
              </a:prstGeom>
            </p:spPr>
            <p:txBody>
              <a:bodyPr>
                <a:spAutoFit/>
              </a:bodyPr>
              <a:lstStyle/>
              <a:p>
                <a:pPr algn="ctr" eaLnBrk="1" fontAlgn="auto" hangingPunct="1">
                  <a:spcBef>
                    <a:spcPts val="0"/>
                  </a:spcBef>
                  <a:spcAft>
                    <a:spcPts val="0"/>
                  </a:spcAft>
                  <a:defRPr/>
                </a:pPr>
                <a:r>
                  <a:rPr lang="en-US" altLang="ja-JP" sz="800" dirty="0">
                    <a:latin typeface="+mn-ea"/>
                    <a:ea typeface="+mn-ea"/>
                  </a:rPr>
                  <a:t>B</a:t>
                </a:r>
                <a:r>
                  <a:rPr lang="ja-JP" altLang="en-US" sz="800" dirty="0">
                    <a:latin typeface="+mn-ea"/>
                    <a:ea typeface="+mn-ea"/>
                  </a:rPr>
                  <a:t>ランク</a:t>
                </a:r>
              </a:p>
            </p:txBody>
          </p:sp>
        </p:grpSp>
      </p:grpSp>
      <p:grpSp>
        <p:nvGrpSpPr>
          <p:cNvPr id="198" name="グループ化 197">
            <a:extLst>
              <a:ext uri="{FF2B5EF4-FFF2-40B4-BE49-F238E27FC236}">
                <a16:creationId xmlns:a16="http://schemas.microsoft.com/office/drawing/2014/main" id="{83AA11BF-FFB7-45AA-B818-2BF35440F14B}"/>
              </a:ext>
            </a:extLst>
          </p:cNvPr>
          <p:cNvGrpSpPr/>
          <p:nvPr/>
        </p:nvGrpSpPr>
        <p:grpSpPr>
          <a:xfrm>
            <a:off x="4098444" y="4658328"/>
            <a:ext cx="1261531" cy="390043"/>
            <a:chOff x="1069164" y="3995936"/>
            <a:chExt cx="1135700" cy="288032"/>
          </a:xfrm>
          <a:effectLst>
            <a:outerShdw blurRad="50800" dist="38100" dir="2700000" algn="tl" rotWithShape="0">
              <a:prstClr val="black">
                <a:alpha val="40000"/>
              </a:prstClr>
            </a:outerShdw>
          </a:effectLst>
        </p:grpSpPr>
        <p:sp>
          <p:nvSpPr>
            <p:cNvPr id="199" name="フローチャート: 代替処理 198">
              <a:extLst>
                <a:ext uri="{FF2B5EF4-FFF2-40B4-BE49-F238E27FC236}">
                  <a16:creationId xmlns:a16="http://schemas.microsoft.com/office/drawing/2014/main" id="{349636D0-45C0-4D6F-9B1D-EED3759D1F72}"/>
                </a:ext>
              </a:extLst>
            </p:cNvPr>
            <p:cNvSpPr/>
            <p:nvPr/>
          </p:nvSpPr>
          <p:spPr>
            <a:xfrm>
              <a:off x="1268760" y="3995936"/>
              <a:ext cx="936104" cy="288032"/>
            </a:xfrm>
            <a:prstGeom prst="flowChartAlternateProcess">
              <a:avLst/>
            </a:prstGeom>
            <a:solidFill>
              <a:schemeClr val="bg1"/>
            </a:solidFill>
            <a:ln>
              <a:solidFill>
                <a:schemeClr val="accent5">
                  <a:lumMod val="40000"/>
                  <a:lumOff val="6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200" name="グループ化 199">
              <a:extLst>
                <a:ext uri="{FF2B5EF4-FFF2-40B4-BE49-F238E27FC236}">
                  <a16:creationId xmlns:a16="http://schemas.microsoft.com/office/drawing/2014/main" id="{6C025A3A-D546-4944-9596-58B9C1C092CB}"/>
                </a:ext>
              </a:extLst>
            </p:cNvPr>
            <p:cNvGrpSpPr/>
            <p:nvPr/>
          </p:nvGrpSpPr>
          <p:grpSpPr>
            <a:xfrm>
              <a:off x="1069164" y="3995936"/>
              <a:ext cx="466415" cy="288032"/>
              <a:chOff x="1069164" y="3995936"/>
              <a:chExt cx="466415" cy="288032"/>
            </a:xfrm>
            <a:effectLst/>
          </p:grpSpPr>
          <p:sp>
            <p:nvSpPr>
              <p:cNvPr id="201" name="フローチャート: 論理積ゲート 200">
                <a:extLst>
                  <a:ext uri="{FF2B5EF4-FFF2-40B4-BE49-F238E27FC236}">
                    <a16:creationId xmlns:a16="http://schemas.microsoft.com/office/drawing/2014/main" id="{CF257945-20BC-4D91-84A0-1D5DD0712107}"/>
                  </a:ext>
                </a:extLst>
              </p:cNvPr>
              <p:cNvSpPr/>
              <p:nvPr/>
            </p:nvSpPr>
            <p:spPr>
              <a:xfrm rot="10800000">
                <a:off x="1102828" y="3995936"/>
                <a:ext cx="389116" cy="288032"/>
              </a:xfrm>
              <a:prstGeom prst="flowChartDelay">
                <a:avLst/>
              </a:prstGeom>
              <a:solidFill>
                <a:schemeClr val="accent5">
                  <a:lumMod val="40000"/>
                  <a:lumOff val="60000"/>
                </a:schemeClr>
              </a:solidFill>
              <a:ln>
                <a:solidFill>
                  <a:schemeClr val="accent5">
                    <a:lumMod val="40000"/>
                    <a:lumOff val="6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202" name="正方形/長方形 201">
                <a:extLst>
                  <a:ext uri="{FF2B5EF4-FFF2-40B4-BE49-F238E27FC236}">
                    <a16:creationId xmlns:a16="http://schemas.microsoft.com/office/drawing/2014/main" id="{642ADD7B-0DDE-42EA-B3F4-84D8DEAB34D0}"/>
                  </a:ext>
                </a:extLst>
              </p:cNvPr>
              <p:cNvSpPr/>
              <p:nvPr/>
            </p:nvSpPr>
            <p:spPr>
              <a:xfrm>
                <a:off x="1069164" y="4053774"/>
                <a:ext cx="466415" cy="159097"/>
              </a:xfrm>
              <a:prstGeom prst="rect">
                <a:avLst/>
              </a:prstGeom>
            </p:spPr>
            <p:txBody>
              <a:bodyPr wrap="none">
                <a:spAutoFit/>
              </a:bodyPr>
              <a:lstStyle/>
              <a:p>
                <a:pPr algn="ctr" eaLnBrk="1" fontAlgn="auto" hangingPunct="1">
                  <a:spcBef>
                    <a:spcPts val="0"/>
                  </a:spcBef>
                  <a:spcAft>
                    <a:spcPts val="0"/>
                  </a:spcAft>
                  <a:defRPr/>
                </a:pPr>
                <a:r>
                  <a:rPr lang="en-US" altLang="ja-JP" sz="800" dirty="0">
                    <a:latin typeface="+mn-ea"/>
                    <a:ea typeface="+mn-ea"/>
                  </a:rPr>
                  <a:t>C</a:t>
                </a:r>
                <a:r>
                  <a:rPr lang="ja-JP" altLang="en-US" sz="800" dirty="0">
                    <a:latin typeface="+mn-ea"/>
                    <a:ea typeface="+mn-ea"/>
                  </a:rPr>
                  <a:t>ランク</a:t>
                </a:r>
              </a:p>
            </p:txBody>
          </p:sp>
        </p:grpSp>
      </p:grpSp>
      <p:grpSp>
        <p:nvGrpSpPr>
          <p:cNvPr id="203" name="グループ化 202">
            <a:extLst>
              <a:ext uri="{FF2B5EF4-FFF2-40B4-BE49-F238E27FC236}">
                <a16:creationId xmlns:a16="http://schemas.microsoft.com/office/drawing/2014/main" id="{D5C0DDB1-D726-47FF-A48D-473D8CC27960}"/>
              </a:ext>
            </a:extLst>
          </p:cNvPr>
          <p:cNvGrpSpPr/>
          <p:nvPr/>
        </p:nvGrpSpPr>
        <p:grpSpPr>
          <a:xfrm>
            <a:off x="5423227" y="4658328"/>
            <a:ext cx="1243186" cy="390043"/>
            <a:chOff x="1085678" y="3995936"/>
            <a:chExt cx="1119186" cy="288032"/>
          </a:xfrm>
          <a:effectLst>
            <a:outerShdw blurRad="50800" dist="38100" dir="2700000" algn="tl" rotWithShape="0">
              <a:prstClr val="black">
                <a:alpha val="40000"/>
              </a:prstClr>
            </a:outerShdw>
          </a:effectLst>
        </p:grpSpPr>
        <p:sp>
          <p:nvSpPr>
            <p:cNvPr id="204" name="フローチャート: 代替処理 203">
              <a:extLst>
                <a:ext uri="{FF2B5EF4-FFF2-40B4-BE49-F238E27FC236}">
                  <a16:creationId xmlns:a16="http://schemas.microsoft.com/office/drawing/2014/main" id="{6ACE3A83-D8B1-4C7A-BAC4-65E61347D25D}"/>
                </a:ext>
              </a:extLst>
            </p:cNvPr>
            <p:cNvSpPr/>
            <p:nvPr/>
          </p:nvSpPr>
          <p:spPr>
            <a:xfrm>
              <a:off x="1268760" y="3995936"/>
              <a:ext cx="936104" cy="288032"/>
            </a:xfrm>
            <a:prstGeom prst="flowChartAlternateProcess">
              <a:avLst/>
            </a:prstGeom>
            <a:solidFill>
              <a:schemeClr val="bg1"/>
            </a:solidFill>
            <a:ln>
              <a:solidFill>
                <a:schemeClr val="accent5">
                  <a:lumMod val="20000"/>
                  <a:lumOff val="8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205" name="グループ化 204">
              <a:extLst>
                <a:ext uri="{FF2B5EF4-FFF2-40B4-BE49-F238E27FC236}">
                  <a16:creationId xmlns:a16="http://schemas.microsoft.com/office/drawing/2014/main" id="{BD5B30E9-1A83-487A-AC18-0F7C84750FC8}"/>
                </a:ext>
              </a:extLst>
            </p:cNvPr>
            <p:cNvGrpSpPr/>
            <p:nvPr/>
          </p:nvGrpSpPr>
          <p:grpSpPr>
            <a:xfrm>
              <a:off x="1085678" y="3995936"/>
              <a:ext cx="474314" cy="288032"/>
              <a:chOff x="1085678" y="3995936"/>
              <a:chExt cx="474314" cy="288032"/>
            </a:xfrm>
            <a:effectLst/>
          </p:grpSpPr>
          <p:sp>
            <p:nvSpPr>
              <p:cNvPr id="206" name="フローチャート: 論理積ゲート 205">
                <a:extLst>
                  <a:ext uri="{FF2B5EF4-FFF2-40B4-BE49-F238E27FC236}">
                    <a16:creationId xmlns:a16="http://schemas.microsoft.com/office/drawing/2014/main" id="{917C03C9-E1B1-49B8-B37D-8B603431CE83}"/>
                  </a:ext>
                </a:extLst>
              </p:cNvPr>
              <p:cNvSpPr/>
              <p:nvPr/>
            </p:nvSpPr>
            <p:spPr>
              <a:xfrm rot="10800000">
                <a:off x="1102828" y="3995936"/>
                <a:ext cx="389116" cy="288032"/>
              </a:xfrm>
              <a:prstGeom prst="flowChartDelay">
                <a:avLst/>
              </a:prstGeom>
              <a:solidFill>
                <a:schemeClr val="accent5">
                  <a:lumMod val="20000"/>
                  <a:lumOff val="80000"/>
                </a:schemeClr>
              </a:solidFill>
              <a:ln>
                <a:solidFill>
                  <a:schemeClr val="accent5">
                    <a:lumMod val="20000"/>
                    <a:lumOff val="8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207" name="正方形/長方形 206">
                <a:extLst>
                  <a:ext uri="{FF2B5EF4-FFF2-40B4-BE49-F238E27FC236}">
                    <a16:creationId xmlns:a16="http://schemas.microsoft.com/office/drawing/2014/main" id="{D22B2FB4-FC28-40F0-BFB9-1B451C288B9E}"/>
                  </a:ext>
                </a:extLst>
              </p:cNvPr>
              <p:cNvSpPr/>
              <p:nvPr/>
            </p:nvSpPr>
            <p:spPr>
              <a:xfrm>
                <a:off x="1085678" y="4053542"/>
                <a:ext cx="474314" cy="159097"/>
              </a:xfrm>
              <a:prstGeom prst="rect">
                <a:avLst/>
              </a:prstGeom>
            </p:spPr>
            <p:txBody>
              <a:bodyPr>
                <a:spAutoFit/>
              </a:bodyPr>
              <a:lstStyle/>
              <a:p>
                <a:pPr algn="ctr" eaLnBrk="1" fontAlgn="auto" hangingPunct="1">
                  <a:spcBef>
                    <a:spcPts val="0"/>
                  </a:spcBef>
                  <a:spcAft>
                    <a:spcPts val="0"/>
                  </a:spcAft>
                  <a:defRPr/>
                </a:pPr>
                <a:r>
                  <a:rPr lang="en-US" altLang="ja-JP" sz="800" dirty="0">
                    <a:latin typeface="+mn-ea"/>
                    <a:ea typeface="+mn-ea"/>
                  </a:rPr>
                  <a:t>D</a:t>
                </a:r>
                <a:r>
                  <a:rPr lang="ja-JP" altLang="en-US" sz="800" dirty="0">
                    <a:latin typeface="+mn-ea"/>
                    <a:ea typeface="+mn-ea"/>
                  </a:rPr>
                  <a:t>ランク</a:t>
                </a:r>
              </a:p>
            </p:txBody>
          </p:sp>
        </p:grpSp>
      </p:grpSp>
      <p:grpSp>
        <p:nvGrpSpPr>
          <p:cNvPr id="208" name="グループ化 207">
            <a:extLst>
              <a:ext uri="{FF2B5EF4-FFF2-40B4-BE49-F238E27FC236}">
                <a16:creationId xmlns:a16="http://schemas.microsoft.com/office/drawing/2014/main" id="{C02A7959-41E9-4731-8507-DCEA76CFC8F8}"/>
              </a:ext>
            </a:extLst>
          </p:cNvPr>
          <p:cNvGrpSpPr/>
          <p:nvPr/>
        </p:nvGrpSpPr>
        <p:grpSpPr>
          <a:xfrm>
            <a:off x="1497434" y="5195229"/>
            <a:ext cx="1255120" cy="390043"/>
            <a:chOff x="1074934" y="3995936"/>
            <a:chExt cx="1129930" cy="288032"/>
          </a:xfrm>
          <a:effectLst>
            <a:outerShdw blurRad="50800" dist="38100" dir="2700000" algn="tl" rotWithShape="0">
              <a:prstClr val="black">
                <a:alpha val="40000"/>
              </a:prstClr>
            </a:outerShdw>
          </a:effectLst>
        </p:grpSpPr>
        <p:sp>
          <p:nvSpPr>
            <p:cNvPr id="209" name="フローチャート: 代替処理 208">
              <a:extLst>
                <a:ext uri="{FF2B5EF4-FFF2-40B4-BE49-F238E27FC236}">
                  <a16:creationId xmlns:a16="http://schemas.microsoft.com/office/drawing/2014/main" id="{7E010AA1-AD31-4317-A708-5D6575430A3C}"/>
                </a:ext>
              </a:extLst>
            </p:cNvPr>
            <p:cNvSpPr/>
            <p:nvPr/>
          </p:nvSpPr>
          <p:spPr>
            <a:xfrm>
              <a:off x="1268760" y="3995936"/>
              <a:ext cx="936104" cy="288032"/>
            </a:xfrm>
            <a:prstGeom prst="flowChartAlternateProcess">
              <a:avLst/>
            </a:prstGeom>
            <a:solidFill>
              <a:schemeClr val="bg1"/>
            </a:solidFill>
            <a:ln>
              <a:solidFill>
                <a:srgbClr val="6BBBC3"/>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210" name="グループ化 209">
              <a:extLst>
                <a:ext uri="{FF2B5EF4-FFF2-40B4-BE49-F238E27FC236}">
                  <a16:creationId xmlns:a16="http://schemas.microsoft.com/office/drawing/2014/main" id="{150CD704-DB88-4553-BA15-DBC43A22C4A1}"/>
                </a:ext>
              </a:extLst>
            </p:cNvPr>
            <p:cNvGrpSpPr/>
            <p:nvPr/>
          </p:nvGrpSpPr>
          <p:grpSpPr>
            <a:xfrm>
              <a:off x="1074934" y="3995936"/>
              <a:ext cx="454870" cy="288032"/>
              <a:chOff x="1074934" y="3995936"/>
              <a:chExt cx="454870" cy="288032"/>
            </a:xfrm>
            <a:effectLst/>
          </p:grpSpPr>
          <p:sp>
            <p:nvSpPr>
              <p:cNvPr id="211" name="フローチャート: 論理積ゲート 210">
                <a:extLst>
                  <a:ext uri="{FF2B5EF4-FFF2-40B4-BE49-F238E27FC236}">
                    <a16:creationId xmlns:a16="http://schemas.microsoft.com/office/drawing/2014/main" id="{CD3616F6-030E-4BA1-BA99-795FCD2AACF5}"/>
                  </a:ext>
                </a:extLst>
              </p:cNvPr>
              <p:cNvSpPr/>
              <p:nvPr/>
            </p:nvSpPr>
            <p:spPr>
              <a:xfrm rot="10800000">
                <a:off x="1102828" y="3995936"/>
                <a:ext cx="389116" cy="288032"/>
              </a:xfrm>
              <a:prstGeom prst="flowChartDelay">
                <a:avLst/>
              </a:prstGeom>
              <a:solidFill>
                <a:srgbClr val="6BBBC3"/>
              </a:solidFill>
              <a:ln>
                <a:solidFill>
                  <a:srgbClr val="6BBBC3"/>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212" name="正方形/長方形 211">
                <a:extLst>
                  <a:ext uri="{FF2B5EF4-FFF2-40B4-BE49-F238E27FC236}">
                    <a16:creationId xmlns:a16="http://schemas.microsoft.com/office/drawing/2014/main" id="{F4DDF30C-074E-42B0-A66E-AFDB2B103898}"/>
                  </a:ext>
                </a:extLst>
              </p:cNvPr>
              <p:cNvSpPr/>
              <p:nvPr/>
            </p:nvSpPr>
            <p:spPr>
              <a:xfrm>
                <a:off x="1074934" y="4053774"/>
                <a:ext cx="454870" cy="159097"/>
              </a:xfrm>
              <a:prstGeom prst="rect">
                <a:avLst/>
              </a:prstGeom>
            </p:spPr>
            <p:txBody>
              <a:bodyPr wrap="none">
                <a:spAutoFit/>
              </a:bodyPr>
              <a:lstStyle/>
              <a:p>
                <a:pPr algn="ctr" eaLnBrk="1" fontAlgn="auto" hangingPunct="1">
                  <a:spcBef>
                    <a:spcPts val="0"/>
                  </a:spcBef>
                  <a:spcAft>
                    <a:spcPts val="0"/>
                  </a:spcAft>
                  <a:defRPr/>
                </a:pPr>
                <a:r>
                  <a:rPr lang="en-US" altLang="ja-JP" sz="800" dirty="0">
                    <a:latin typeface="+mn-ea"/>
                    <a:ea typeface="+mn-ea"/>
                  </a:rPr>
                  <a:t>A</a:t>
                </a:r>
                <a:r>
                  <a:rPr lang="ja-JP" altLang="en-US" sz="800" dirty="0">
                    <a:latin typeface="+mn-ea"/>
                    <a:ea typeface="+mn-ea"/>
                  </a:rPr>
                  <a:t>ランク</a:t>
                </a:r>
              </a:p>
            </p:txBody>
          </p:sp>
        </p:grpSp>
      </p:grpSp>
      <p:grpSp>
        <p:nvGrpSpPr>
          <p:cNvPr id="213" name="グループ化 212">
            <a:extLst>
              <a:ext uri="{FF2B5EF4-FFF2-40B4-BE49-F238E27FC236}">
                <a16:creationId xmlns:a16="http://schemas.microsoft.com/office/drawing/2014/main" id="{EFF2C018-990F-4BD1-97E2-BD8B7FD363FF}"/>
              </a:ext>
            </a:extLst>
          </p:cNvPr>
          <p:cNvGrpSpPr/>
          <p:nvPr/>
        </p:nvGrpSpPr>
        <p:grpSpPr>
          <a:xfrm>
            <a:off x="2770588" y="5183741"/>
            <a:ext cx="1296145" cy="390043"/>
            <a:chOff x="1038001" y="3995936"/>
            <a:chExt cx="1166863" cy="288032"/>
          </a:xfrm>
          <a:effectLst>
            <a:outerShdw blurRad="50800" dist="38100" dir="2700000" algn="tl" rotWithShape="0">
              <a:prstClr val="black">
                <a:alpha val="40000"/>
              </a:prstClr>
            </a:outerShdw>
          </a:effectLst>
        </p:grpSpPr>
        <p:sp>
          <p:nvSpPr>
            <p:cNvPr id="214" name="フローチャート: 代替処理 213">
              <a:extLst>
                <a:ext uri="{FF2B5EF4-FFF2-40B4-BE49-F238E27FC236}">
                  <a16:creationId xmlns:a16="http://schemas.microsoft.com/office/drawing/2014/main" id="{4ACC55CA-2368-4FEF-A7A4-8D87E02016B5}"/>
                </a:ext>
              </a:extLst>
            </p:cNvPr>
            <p:cNvSpPr/>
            <p:nvPr/>
          </p:nvSpPr>
          <p:spPr>
            <a:xfrm>
              <a:off x="1268760" y="3995936"/>
              <a:ext cx="936104" cy="288032"/>
            </a:xfrm>
            <a:prstGeom prst="flowChartAlternateProcess">
              <a:avLst/>
            </a:prstGeom>
            <a:solidFill>
              <a:schemeClr val="bg1"/>
            </a:solidFill>
            <a:ln>
              <a:solidFill>
                <a:schemeClr val="accent5">
                  <a:lumMod val="60000"/>
                  <a:lumOff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215" name="グループ化 214">
              <a:extLst>
                <a:ext uri="{FF2B5EF4-FFF2-40B4-BE49-F238E27FC236}">
                  <a16:creationId xmlns:a16="http://schemas.microsoft.com/office/drawing/2014/main" id="{BEE4AA25-0ECC-4948-BBC5-BEB5AC8B7209}"/>
                </a:ext>
              </a:extLst>
            </p:cNvPr>
            <p:cNvGrpSpPr/>
            <p:nvPr/>
          </p:nvGrpSpPr>
          <p:grpSpPr>
            <a:xfrm>
              <a:off x="1038001" y="3995936"/>
              <a:ext cx="491463" cy="288032"/>
              <a:chOff x="1038001" y="3995936"/>
              <a:chExt cx="491463" cy="288032"/>
            </a:xfrm>
            <a:effectLst/>
          </p:grpSpPr>
          <p:sp>
            <p:nvSpPr>
              <p:cNvPr id="216" name="フローチャート: 論理積ゲート 215">
                <a:extLst>
                  <a:ext uri="{FF2B5EF4-FFF2-40B4-BE49-F238E27FC236}">
                    <a16:creationId xmlns:a16="http://schemas.microsoft.com/office/drawing/2014/main" id="{F1605DC4-BE85-4399-A217-6D016AC19D3F}"/>
                  </a:ext>
                </a:extLst>
              </p:cNvPr>
              <p:cNvSpPr/>
              <p:nvPr/>
            </p:nvSpPr>
            <p:spPr>
              <a:xfrm rot="10800000">
                <a:off x="1089175" y="3995936"/>
                <a:ext cx="389116" cy="288032"/>
              </a:xfrm>
              <a:prstGeom prst="flowChartDelay">
                <a:avLst/>
              </a:prstGeom>
              <a:solidFill>
                <a:schemeClr val="accent5">
                  <a:lumMod val="60000"/>
                  <a:lumOff val="40000"/>
                </a:schemeClr>
              </a:solidFill>
              <a:ln>
                <a:solidFill>
                  <a:schemeClr val="accent5">
                    <a:lumMod val="60000"/>
                    <a:lumOff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217" name="正方形/長方形 216">
                <a:extLst>
                  <a:ext uri="{FF2B5EF4-FFF2-40B4-BE49-F238E27FC236}">
                    <a16:creationId xmlns:a16="http://schemas.microsoft.com/office/drawing/2014/main" id="{163DE9C0-EF8D-45C9-908F-F610200DC894}"/>
                  </a:ext>
                </a:extLst>
              </p:cNvPr>
              <p:cNvSpPr/>
              <p:nvPr/>
            </p:nvSpPr>
            <p:spPr>
              <a:xfrm>
                <a:off x="1038001" y="4053774"/>
                <a:ext cx="491463" cy="159097"/>
              </a:xfrm>
              <a:prstGeom prst="rect">
                <a:avLst/>
              </a:prstGeom>
            </p:spPr>
            <p:txBody>
              <a:bodyPr>
                <a:spAutoFit/>
              </a:bodyPr>
              <a:lstStyle/>
              <a:p>
                <a:pPr algn="ctr" eaLnBrk="1" fontAlgn="auto" hangingPunct="1">
                  <a:spcBef>
                    <a:spcPts val="0"/>
                  </a:spcBef>
                  <a:spcAft>
                    <a:spcPts val="0"/>
                  </a:spcAft>
                  <a:defRPr/>
                </a:pPr>
                <a:r>
                  <a:rPr lang="en-US" altLang="ja-JP" sz="800" dirty="0">
                    <a:latin typeface="+mn-ea"/>
                    <a:ea typeface="+mn-ea"/>
                  </a:rPr>
                  <a:t>B</a:t>
                </a:r>
                <a:r>
                  <a:rPr lang="ja-JP" altLang="en-US" sz="800" dirty="0">
                    <a:latin typeface="+mn-ea"/>
                    <a:ea typeface="+mn-ea"/>
                  </a:rPr>
                  <a:t>ランク</a:t>
                </a:r>
              </a:p>
            </p:txBody>
          </p:sp>
        </p:grpSp>
      </p:grpSp>
      <p:grpSp>
        <p:nvGrpSpPr>
          <p:cNvPr id="218" name="グループ化 217">
            <a:extLst>
              <a:ext uri="{FF2B5EF4-FFF2-40B4-BE49-F238E27FC236}">
                <a16:creationId xmlns:a16="http://schemas.microsoft.com/office/drawing/2014/main" id="{945AB69C-5618-47D4-8D3D-10AB32E86140}"/>
              </a:ext>
            </a:extLst>
          </p:cNvPr>
          <p:cNvGrpSpPr/>
          <p:nvPr/>
        </p:nvGrpSpPr>
        <p:grpSpPr>
          <a:xfrm>
            <a:off x="4098444" y="5183741"/>
            <a:ext cx="1261531" cy="390043"/>
            <a:chOff x="1069164" y="3995936"/>
            <a:chExt cx="1135700" cy="288032"/>
          </a:xfrm>
          <a:effectLst>
            <a:outerShdw blurRad="50800" dist="38100" dir="2700000" algn="tl" rotWithShape="0">
              <a:prstClr val="black">
                <a:alpha val="40000"/>
              </a:prstClr>
            </a:outerShdw>
          </a:effectLst>
        </p:grpSpPr>
        <p:sp>
          <p:nvSpPr>
            <p:cNvPr id="219" name="フローチャート: 代替処理 218">
              <a:extLst>
                <a:ext uri="{FF2B5EF4-FFF2-40B4-BE49-F238E27FC236}">
                  <a16:creationId xmlns:a16="http://schemas.microsoft.com/office/drawing/2014/main" id="{59BD0DDC-146A-404E-A603-2611AD24E57D}"/>
                </a:ext>
              </a:extLst>
            </p:cNvPr>
            <p:cNvSpPr/>
            <p:nvPr/>
          </p:nvSpPr>
          <p:spPr>
            <a:xfrm>
              <a:off x="1268760" y="3995936"/>
              <a:ext cx="936104" cy="288032"/>
            </a:xfrm>
            <a:prstGeom prst="flowChartAlternateProcess">
              <a:avLst/>
            </a:prstGeom>
            <a:solidFill>
              <a:schemeClr val="bg1"/>
            </a:solidFill>
            <a:ln>
              <a:solidFill>
                <a:schemeClr val="accent5">
                  <a:lumMod val="40000"/>
                  <a:lumOff val="6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220" name="グループ化 219">
              <a:extLst>
                <a:ext uri="{FF2B5EF4-FFF2-40B4-BE49-F238E27FC236}">
                  <a16:creationId xmlns:a16="http://schemas.microsoft.com/office/drawing/2014/main" id="{FB770E10-8E03-445D-B4E4-0473B52D7177}"/>
                </a:ext>
              </a:extLst>
            </p:cNvPr>
            <p:cNvGrpSpPr/>
            <p:nvPr/>
          </p:nvGrpSpPr>
          <p:grpSpPr>
            <a:xfrm>
              <a:off x="1069164" y="3995936"/>
              <a:ext cx="466415" cy="288032"/>
              <a:chOff x="1069164" y="3995936"/>
              <a:chExt cx="466415" cy="288032"/>
            </a:xfrm>
            <a:effectLst/>
          </p:grpSpPr>
          <p:sp>
            <p:nvSpPr>
              <p:cNvPr id="221" name="フローチャート: 論理積ゲート 220">
                <a:extLst>
                  <a:ext uri="{FF2B5EF4-FFF2-40B4-BE49-F238E27FC236}">
                    <a16:creationId xmlns:a16="http://schemas.microsoft.com/office/drawing/2014/main" id="{C2D43322-F671-42B5-8DFE-C9FB4394A3B6}"/>
                  </a:ext>
                </a:extLst>
              </p:cNvPr>
              <p:cNvSpPr/>
              <p:nvPr/>
            </p:nvSpPr>
            <p:spPr>
              <a:xfrm rot="10800000">
                <a:off x="1102828" y="3995936"/>
                <a:ext cx="389116" cy="288032"/>
              </a:xfrm>
              <a:prstGeom prst="flowChartDelay">
                <a:avLst/>
              </a:prstGeom>
              <a:solidFill>
                <a:schemeClr val="accent5">
                  <a:lumMod val="40000"/>
                  <a:lumOff val="60000"/>
                </a:schemeClr>
              </a:solidFill>
              <a:ln>
                <a:solidFill>
                  <a:schemeClr val="accent5">
                    <a:lumMod val="40000"/>
                    <a:lumOff val="6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222" name="正方形/長方形 221">
                <a:extLst>
                  <a:ext uri="{FF2B5EF4-FFF2-40B4-BE49-F238E27FC236}">
                    <a16:creationId xmlns:a16="http://schemas.microsoft.com/office/drawing/2014/main" id="{6F96A9BE-8AA8-437B-9BD6-60FE5DB730F2}"/>
                  </a:ext>
                </a:extLst>
              </p:cNvPr>
              <p:cNvSpPr/>
              <p:nvPr/>
            </p:nvSpPr>
            <p:spPr>
              <a:xfrm>
                <a:off x="1069164" y="4053774"/>
                <a:ext cx="466415" cy="159097"/>
              </a:xfrm>
              <a:prstGeom prst="rect">
                <a:avLst/>
              </a:prstGeom>
            </p:spPr>
            <p:txBody>
              <a:bodyPr wrap="none">
                <a:spAutoFit/>
              </a:bodyPr>
              <a:lstStyle/>
              <a:p>
                <a:pPr algn="ctr" eaLnBrk="1" fontAlgn="auto" hangingPunct="1">
                  <a:spcBef>
                    <a:spcPts val="0"/>
                  </a:spcBef>
                  <a:spcAft>
                    <a:spcPts val="0"/>
                  </a:spcAft>
                  <a:defRPr/>
                </a:pPr>
                <a:r>
                  <a:rPr lang="en-US" altLang="ja-JP" sz="800" dirty="0">
                    <a:latin typeface="+mn-ea"/>
                    <a:ea typeface="+mn-ea"/>
                  </a:rPr>
                  <a:t>C</a:t>
                </a:r>
                <a:r>
                  <a:rPr lang="ja-JP" altLang="en-US" sz="800" dirty="0">
                    <a:latin typeface="+mn-ea"/>
                    <a:ea typeface="+mn-ea"/>
                  </a:rPr>
                  <a:t>ランク</a:t>
                </a:r>
              </a:p>
            </p:txBody>
          </p:sp>
        </p:grpSp>
      </p:grpSp>
      <p:grpSp>
        <p:nvGrpSpPr>
          <p:cNvPr id="223" name="グループ化 222">
            <a:extLst>
              <a:ext uri="{FF2B5EF4-FFF2-40B4-BE49-F238E27FC236}">
                <a16:creationId xmlns:a16="http://schemas.microsoft.com/office/drawing/2014/main" id="{080972A1-291A-42C9-B496-4B85A2A23239}"/>
              </a:ext>
            </a:extLst>
          </p:cNvPr>
          <p:cNvGrpSpPr/>
          <p:nvPr/>
        </p:nvGrpSpPr>
        <p:grpSpPr>
          <a:xfrm>
            <a:off x="5423227" y="5183741"/>
            <a:ext cx="1243186" cy="390043"/>
            <a:chOff x="1085678" y="3995936"/>
            <a:chExt cx="1119186" cy="288032"/>
          </a:xfrm>
          <a:effectLst>
            <a:outerShdw blurRad="50800" dist="38100" dir="2700000" algn="tl" rotWithShape="0">
              <a:prstClr val="black">
                <a:alpha val="40000"/>
              </a:prstClr>
            </a:outerShdw>
          </a:effectLst>
        </p:grpSpPr>
        <p:sp>
          <p:nvSpPr>
            <p:cNvPr id="224" name="フローチャート: 代替処理 223">
              <a:extLst>
                <a:ext uri="{FF2B5EF4-FFF2-40B4-BE49-F238E27FC236}">
                  <a16:creationId xmlns:a16="http://schemas.microsoft.com/office/drawing/2014/main" id="{CCF93C10-89E3-4A99-8BAE-9FA4E28EC63D}"/>
                </a:ext>
              </a:extLst>
            </p:cNvPr>
            <p:cNvSpPr/>
            <p:nvPr/>
          </p:nvSpPr>
          <p:spPr>
            <a:xfrm>
              <a:off x="1268760" y="3995936"/>
              <a:ext cx="936104" cy="288032"/>
            </a:xfrm>
            <a:prstGeom prst="flowChartAlternateProcess">
              <a:avLst/>
            </a:prstGeom>
            <a:solidFill>
              <a:schemeClr val="bg1"/>
            </a:solidFill>
            <a:ln>
              <a:solidFill>
                <a:schemeClr val="accent5">
                  <a:lumMod val="20000"/>
                  <a:lumOff val="8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225" name="グループ化 224">
              <a:extLst>
                <a:ext uri="{FF2B5EF4-FFF2-40B4-BE49-F238E27FC236}">
                  <a16:creationId xmlns:a16="http://schemas.microsoft.com/office/drawing/2014/main" id="{C11D5E8C-3A30-461E-A4A4-FCF4A9D8A511}"/>
                </a:ext>
              </a:extLst>
            </p:cNvPr>
            <p:cNvGrpSpPr/>
            <p:nvPr/>
          </p:nvGrpSpPr>
          <p:grpSpPr>
            <a:xfrm>
              <a:off x="1085678" y="3995936"/>
              <a:ext cx="474314" cy="288032"/>
              <a:chOff x="1085678" y="3995936"/>
              <a:chExt cx="474314" cy="288032"/>
            </a:xfrm>
            <a:effectLst/>
          </p:grpSpPr>
          <p:sp>
            <p:nvSpPr>
              <p:cNvPr id="226" name="フローチャート: 論理積ゲート 225">
                <a:extLst>
                  <a:ext uri="{FF2B5EF4-FFF2-40B4-BE49-F238E27FC236}">
                    <a16:creationId xmlns:a16="http://schemas.microsoft.com/office/drawing/2014/main" id="{8DFF913F-3969-4CDB-938E-8578DA735255}"/>
                  </a:ext>
                </a:extLst>
              </p:cNvPr>
              <p:cNvSpPr/>
              <p:nvPr/>
            </p:nvSpPr>
            <p:spPr>
              <a:xfrm rot="10800000">
                <a:off x="1102828" y="3995936"/>
                <a:ext cx="389116" cy="288032"/>
              </a:xfrm>
              <a:prstGeom prst="flowChartDelay">
                <a:avLst/>
              </a:prstGeom>
              <a:solidFill>
                <a:schemeClr val="accent5">
                  <a:lumMod val="20000"/>
                  <a:lumOff val="80000"/>
                </a:schemeClr>
              </a:solidFill>
              <a:ln>
                <a:solidFill>
                  <a:schemeClr val="accent5">
                    <a:lumMod val="20000"/>
                    <a:lumOff val="8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227" name="正方形/長方形 226">
                <a:extLst>
                  <a:ext uri="{FF2B5EF4-FFF2-40B4-BE49-F238E27FC236}">
                    <a16:creationId xmlns:a16="http://schemas.microsoft.com/office/drawing/2014/main" id="{236E3795-A108-490B-B791-24C750FF1A91}"/>
                  </a:ext>
                </a:extLst>
              </p:cNvPr>
              <p:cNvSpPr/>
              <p:nvPr/>
            </p:nvSpPr>
            <p:spPr>
              <a:xfrm>
                <a:off x="1085678" y="4053542"/>
                <a:ext cx="474314" cy="159097"/>
              </a:xfrm>
              <a:prstGeom prst="rect">
                <a:avLst/>
              </a:prstGeom>
            </p:spPr>
            <p:txBody>
              <a:bodyPr>
                <a:spAutoFit/>
              </a:bodyPr>
              <a:lstStyle/>
              <a:p>
                <a:pPr algn="ctr" eaLnBrk="1" fontAlgn="auto" hangingPunct="1">
                  <a:spcBef>
                    <a:spcPts val="0"/>
                  </a:spcBef>
                  <a:spcAft>
                    <a:spcPts val="0"/>
                  </a:spcAft>
                  <a:defRPr/>
                </a:pPr>
                <a:r>
                  <a:rPr lang="en-US" altLang="ja-JP" sz="800" dirty="0">
                    <a:latin typeface="+mn-ea"/>
                    <a:ea typeface="+mn-ea"/>
                  </a:rPr>
                  <a:t>D</a:t>
                </a:r>
                <a:r>
                  <a:rPr lang="ja-JP" altLang="en-US" sz="800" dirty="0">
                    <a:latin typeface="+mn-ea"/>
                    <a:ea typeface="+mn-ea"/>
                  </a:rPr>
                  <a:t>ランク</a:t>
                </a:r>
              </a:p>
            </p:txBody>
          </p:sp>
        </p:grpSp>
      </p:grpSp>
      <p:grpSp>
        <p:nvGrpSpPr>
          <p:cNvPr id="228" name="グループ化 227">
            <a:extLst>
              <a:ext uri="{FF2B5EF4-FFF2-40B4-BE49-F238E27FC236}">
                <a16:creationId xmlns:a16="http://schemas.microsoft.com/office/drawing/2014/main" id="{01A508D4-3556-4B11-8EA7-2F4E810F43C6}"/>
              </a:ext>
            </a:extLst>
          </p:cNvPr>
          <p:cNvGrpSpPr/>
          <p:nvPr/>
        </p:nvGrpSpPr>
        <p:grpSpPr>
          <a:xfrm>
            <a:off x="1497434" y="5720642"/>
            <a:ext cx="1255120" cy="390043"/>
            <a:chOff x="1074934" y="3995936"/>
            <a:chExt cx="1129930" cy="288032"/>
          </a:xfrm>
          <a:effectLst>
            <a:outerShdw blurRad="50800" dist="38100" dir="2700000" algn="tl" rotWithShape="0">
              <a:prstClr val="black">
                <a:alpha val="40000"/>
              </a:prstClr>
            </a:outerShdw>
          </a:effectLst>
        </p:grpSpPr>
        <p:sp>
          <p:nvSpPr>
            <p:cNvPr id="229" name="フローチャート: 代替処理 228">
              <a:extLst>
                <a:ext uri="{FF2B5EF4-FFF2-40B4-BE49-F238E27FC236}">
                  <a16:creationId xmlns:a16="http://schemas.microsoft.com/office/drawing/2014/main" id="{F8A19142-8F20-4504-9041-3490458B2231}"/>
                </a:ext>
              </a:extLst>
            </p:cNvPr>
            <p:cNvSpPr/>
            <p:nvPr/>
          </p:nvSpPr>
          <p:spPr>
            <a:xfrm>
              <a:off x="1268760" y="3995936"/>
              <a:ext cx="936104" cy="288032"/>
            </a:xfrm>
            <a:prstGeom prst="flowChartAlternateProcess">
              <a:avLst/>
            </a:prstGeom>
            <a:solidFill>
              <a:schemeClr val="bg1"/>
            </a:solidFill>
            <a:ln>
              <a:solidFill>
                <a:srgbClr val="6BBBC3"/>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230" name="グループ化 229">
              <a:extLst>
                <a:ext uri="{FF2B5EF4-FFF2-40B4-BE49-F238E27FC236}">
                  <a16:creationId xmlns:a16="http://schemas.microsoft.com/office/drawing/2014/main" id="{7A675F05-74FF-419F-91D8-41954F245ED2}"/>
                </a:ext>
              </a:extLst>
            </p:cNvPr>
            <p:cNvGrpSpPr/>
            <p:nvPr/>
          </p:nvGrpSpPr>
          <p:grpSpPr>
            <a:xfrm>
              <a:off x="1074934" y="3995936"/>
              <a:ext cx="454870" cy="288032"/>
              <a:chOff x="1074934" y="3995936"/>
              <a:chExt cx="454870" cy="288032"/>
            </a:xfrm>
            <a:effectLst/>
          </p:grpSpPr>
          <p:sp>
            <p:nvSpPr>
              <p:cNvPr id="231" name="フローチャート: 論理積ゲート 230">
                <a:extLst>
                  <a:ext uri="{FF2B5EF4-FFF2-40B4-BE49-F238E27FC236}">
                    <a16:creationId xmlns:a16="http://schemas.microsoft.com/office/drawing/2014/main" id="{E633E864-C642-426A-91FA-81EC032E7577}"/>
                  </a:ext>
                </a:extLst>
              </p:cNvPr>
              <p:cNvSpPr/>
              <p:nvPr/>
            </p:nvSpPr>
            <p:spPr>
              <a:xfrm rot="10800000">
                <a:off x="1102828" y="3995936"/>
                <a:ext cx="389116" cy="288032"/>
              </a:xfrm>
              <a:prstGeom prst="flowChartDelay">
                <a:avLst/>
              </a:prstGeom>
              <a:solidFill>
                <a:srgbClr val="6BBBC3"/>
              </a:solidFill>
              <a:ln>
                <a:solidFill>
                  <a:srgbClr val="6BBBC3"/>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232" name="正方形/長方形 231">
                <a:extLst>
                  <a:ext uri="{FF2B5EF4-FFF2-40B4-BE49-F238E27FC236}">
                    <a16:creationId xmlns:a16="http://schemas.microsoft.com/office/drawing/2014/main" id="{8F04CF2A-5F87-4B1B-99E2-10BA5A466A47}"/>
                  </a:ext>
                </a:extLst>
              </p:cNvPr>
              <p:cNvSpPr/>
              <p:nvPr/>
            </p:nvSpPr>
            <p:spPr>
              <a:xfrm>
                <a:off x="1074934" y="4053774"/>
                <a:ext cx="454870" cy="159097"/>
              </a:xfrm>
              <a:prstGeom prst="rect">
                <a:avLst/>
              </a:prstGeom>
            </p:spPr>
            <p:txBody>
              <a:bodyPr wrap="none">
                <a:spAutoFit/>
              </a:bodyPr>
              <a:lstStyle/>
              <a:p>
                <a:pPr algn="ctr" eaLnBrk="1" fontAlgn="auto" hangingPunct="1">
                  <a:spcBef>
                    <a:spcPts val="0"/>
                  </a:spcBef>
                  <a:spcAft>
                    <a:spcPts val="0"/>
                  </a:spcAft>
                  <a:defRPr/>
                </a:pPr>
                <a:r>
                  <a:rPr lang="en-US" altLang="ja-JP" sz="800" dirty="0">
                    <a:latin typeface="+mn-ea"/>
                    <a:ea typeface="+mn-ea"/>
                  </a:rPr>
                  <a:t>A</a:t>
                </a:r>
                <a:r>
                  <a:rPr lang="ja-JP" altLang="en-US" sz="800" dirty="0">
                    <a:latin typeface="+mn-ea"/>
                    <a:ea typeface="+mn-ea"/>
                  </a:rPr>
                  <a:t>ランク</a:t>
                </a:r>
              </a:p>
            </p:txBody>
          </p:sp>
        </p:grpSp>
      </p:grpSp>
      <p:grpSp>
        <p:nvGrpSpPr>
          <p:cNvPr id="233" name="グループ化 232">
            <a:extLst>
              <a:ext uri="{FF2B5EF4-FFF2-40B4-BE49-F238E27FC236}">
                <a16:creationId xmlns:a16="http://schemas.microsoft.com/office/drawing/2014/main" id="{1556F1C7-209D-44FA-8BEE-EB70FA52D567}"/>
              </a:ext>
            </a:extLst>
          </p:cNvPr>
          <p:cNvGrpSpPr/>
          <p:nvPr/>
        </p:nvGrpSpPr>
        <p:grpSpPr>
          <a:xfrm>
            <a:off x="2770588" y="5709155"/>
            <a:ext cx="1296145" cy="390043"/>
            <a:chOff x="1038001" y="3995936"/>
            <a:chExt cx="1166863" cy="288032"/>
          </a:xfrm>
          <a:effectLst>
            <a:outerShdw blurRad="50800" dist="38100" dir="2700000" algn="tl" rotWithShape="0">
              <a:prstClr val="black">
                <a:alpha val="40000"/>
              </a:prstClr>
            </a:outerShdw>
          </a:effectLst>
        </p:grpSpPr>
        <p:sp>
          <p:nvSpPr>
            <p:cNvPr id="234" name="フローチャート: 代替処理 233">
              <a:extLst>
                <a:ext uri="{FF2B5EF4-FFF2-40B4-BE49-F238E27FC236}">
                  <a16:creationId xmlns:a16="http://schemas.microsoft.com/office/drawing/2014/main" id="{BD60A8DE-B473-4676-96C8-B5C28FFB5E92}"/>
                </a:ext>
              </a:extLst>
            </p:cNvPr>
            <p:cNvSpPr/>
            <p:nvPr/>
          </p:nvSpPr>
          <p:spPr>
            <a:xfrm>
              <a:off x="1268760" y="3995936"/>
              <a:ext cx="936104" cy="288032"/>
            </a:xfrm>
            <a:prstGeom prst="flowChartAlternateProcess">
              <a:avLst/>
            </a:prstGeom>
            <a:solidFill>
              <a:schemeClr val="bg1"/>
            </a:solidFill>
            <a:ln>
              <a:solidFill>
                <a:schemeClr val="accent5">
                  <a:lumMod val="60000"/>
                  <a:lumOff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235" name="グループ化 234">
              <a:extLst>
                <a:ext uri="{FF2B5EF4-FFF2-40B4-BE49-F238E27FC236}">
                  <a16:creationId xmlns:a16="http://schemas.microsoft.com/office/drawing/2014/main" id="{F0CBE4F7-4301-4281-AD62-27DD1FB4810A}"/>
                </a:ext>
              </a:extLst>
            </p:cNvPr>
            <p:cNvGrpSpPr/>
            <p:nvPr/>
          </p:nvGrpSpPr>
          <p:grpSpPr>
            <a:xfrm>
              <a:off x="1038001" y="3995936"/>
              <a:ext cx="491463" cy="288032"/>
              <a:chOff x="1038001" y="3995936"/>
              <a:chExt cx="491463" cy="288032"/>
            </a:xfrm>
            <a:effectLst/>
          </p:grpSpPr>
          <p:sp>
            <p:nvSpPr>
              <p:cNvPr id="236" name="フローチャート: 論理積ゲート 235">
                <a:extLst>
                  <a:ext uri="{FF2B5EF4-FFF2-40B4-BE49-F238E27FC236}">
                    <a16:creationId xmlns:a16="http://schemas.microsoft.com/office/drawing/2014/main" id="{F3BFC0C2-E38F-41A8-9DE5-1ED922566F80}"/>
                  </a:ext>
                </a:extLst>
              </p:cNvPr>
              <p:cNvSpPr/>
              <p:nvPr/>
            </p:nvSpPr>
            <p:spPr>
              <a:xfrm rot="10800000">
                <a:off x="1089175" y="3995936"/>
                <a:ext cx="389116" cy="288032"/>
              </a:xfrm>
              <a:prstGeom prst="flowChartDelay">
                <a:avLst/>
              </a:prstGeom>
              <a:solidFill>
                <a:schemeClr val="accent5">
                  <a:lumMod val="60000"/>
                  <a:lumOff val="40000"/>
                </a:schemeClr>
              </a:solidFill>
              <a:ln>
                <a:solidFill>
                  <a:schemeClr val="accent5">
                    <a:lumMod val="60000"/>
                    <a:lumOff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237" name="正方形/長方形 236">
                <a:extLst>
                  <a:ext uri="{FF2B5EF4-FFF2-40B4-BE49-F238E27FC236}">
                    <a16:creationId xmlns:a16="http://schemas.microsoft.com/office/drawing/2014/main" id="{92059885-3424-40B8-8E90-0E85731B1265}"/>
                  </a:ext>
                </a:extLst>
              </p:cNvPr>
              <p:cNvSpPr/>
              <p:nvPr/>
            </p:nvSpPr>
            <p:spPr>
              <a:xfrm>
                <a:off x="1038001" y="4053774"/>
                <a:ext cx="491463" cy="159097"/>
              </a:xfrm>
              <a:prstGeom prst="rect">
                <a:avLst/>
              </a:prstGeom>
            </p:spPr>
            <p:txBody>
              <a:bodyPr>
                <a:spAutoFit/>
              </a:bodyPr>
              <a:lstStyle/>
              <a:p>
                <a:pPr algn="ctr" eaLnBrk="1" fontAlgn="auto" hangingPunct="1">
                  <a:spcBef>
                    <a:spcPts val="0"/>
                  </a:spcBef>
                  <a:spcAft>
                    <a:spcPts val="0"/>
                  </a:spcAft>
                  <a:defRPr/>
                </a:pPr>
                <a:r>
                  <a:rPr lang="en-US" altLang="ja-JP" sz="800" dirty="0">
                    <a:latin typeface="+mn-ea"/>
                    <a:ea typeface="+mn-ea"/>
                  </a:rPr>
                  <a:t>B</a:t>
                </a:r>
                <a:r>
                  <a:rPr lang="ja-JP" altLang="en-US" sz="800" dirty="0">
                    <a:latin typeface="+mn-ea"/>
                    <a:ea typeface="+mn-ea"/>
                  </a:rPr>
                  <a:t>ランク</a:t>
                </a:r>
              </a:p>
            </p:txBody>
          </p:sp>
        </p:grpSp>
      </p:grpSp>
      <p:grpSp>
        <p:nvGrpSpPr>
          <p:cNvPr id="238" name="グループ化 237">
            <a:extLst>
              <a:ext uri="{FF2B5EF4-FFF2-40B4-BE49-F238E27FC236}">
                <a16:creationId xmlns:a16="http://schemas.microsoft.com/office/drawing/2014/main" id="{99183C83-903C-4741-AA41-533C6843D4DD}"/>
              </a:ext>
            </a:extLst>
          </p:cNvPr>
          <p:cNvGrpSpPr/>
          <p:nvPr/>
        </p:nvGrpSpPr>
        <p:grpSpPr>
          <a:xfrm>
            <a:off x="4098444" y="5709155"/>
            <a:ext cx="1261531" cy="390043"/>
            <a:chOff x="1069164" y="3995936"/>
            <a:chExt cx="1135700" cy="288032"/>
          </a:xfrm>
          <a:effectLst>
            <a:outerShdw blurRad="50800" dist="38100" dir="2700000" algn="tl" rotWithShape="0">
              <a:prstClr val="black">
                <a:alpha val="40000"/>
              </a:prstClr>
            </a:outerShdw>
          </a:effectLst>
        </p:grpSpPr>
        <p:sp>
          <p:nvSpPr>
            <p:cNvPr id="239" name="フローチャート: 代替処理 238">
              <a:extLst>
                <a:ext uri="{FF2B5EF4-FFF2-40B4-BE49-F238E27FC236}">
                  <a16:creationId xmlns:a16="http://schemas.microsoft.com/office/drawing/2014/main" id="{3C3F74A1-4087-4117-AA83-B1B834EC693C}"/>
                </a:ext>
              </a:extLst>
            </p:cNvPr>
            <p:cNvSpPr/>
            <p:nvPr/>
          </p:nvSpPr>
          <p:spPr>
            <a:xfrm>
              <a:off x="1268760" y="3995936"/>
              <a:ext cx="936104" cy="288032"/>
            </a:xfrm>
            <a:prstGeom prst="flowChartAlternateProcess">
              <a:avLst/>
            </a:prstGeom>
            <a:solidFill>
              <a:schemeClr val="bg1"/>
            </a:solidFill>
            <a:ln>
              <a:solidFill>
                <a:schemeClr val="accent5">
                  <a:lumMod val="40000"/>
                  <a:lumOff val="6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240" name="グループ化 239">
              <a:extLst>
                <a:ext uri="{FF2B5EF4-FFF2-40B4-BE49-F238E27FC236}">
                  <a16:creationId xmlns:a16="http://schemas.microsoft.com/office/drawing/2014/main" id="{1606CCFE-B41F-4B40-8F53-DF9F44C1AC1D}"/>
                </a:ext>
              </a:extLst>
            </p:cNvPr>
            <p:cNvGrpSpPr/>
            <p:nvPr/>
          </p:nvGrpSpPr>
          <p:grpSpPr>
            <a:xfrm>
              <a:off x="1069164" y="3995936"/>
              <a:ext cx="466415" cy="288032"/>
              <a:chOff x="1069164" y="3995936"/>
              <a:chExt cx="466415" cy="288032"/>
            </a:xfrm>
            <a:effectLst/>
          </p:grpSpPr>
          <p:sp>
            <p:nvSpPr>
              <p:cNvPr id="241" name="フローチャート: 論理積ゲート 240">
                <a:extLst>
                  <a:ext uri="{FF2B5EF4-FFF2-40B4-BE49-F238E27FC236}">
                    <a16:creationId xmlns:a16="http://schemas.microsoft.com/office/drawing/2014/main" id="{E5FB993A-56CD-4973-A9D2-DE7BBCE7DD78}"/>
                  </a:ext>
                </a:extLst>
              </p:cNvPr>
              <p:cNvSpPr/>
              <p:nvPr/>
            </p:nvSpPr>
            <p:spPr>
              <a:xfrm rot="10800000">
                <a:off x="1102828" y="3995936"/>
                <a:ext cx="389116" cy="288032"/>
              </a:xfrm>
              <a:prstGeom prst="flowChartDelay">
                <a:avLst/>
              </a:prstGeom>
              <a:solidFill>
                <a:schemeClr val="accent5">
                  <a:lumMod val="40000"/>
                  <a:lumOff val="60000"/>
                </a:schemeClr>
              </a:solidFill>
              <a:ln>
                <a:solidFill>
                  <a:schemeClr val="accent5">
                    <a:lumMod val="40000"/>
                    <a:lumOff val="6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242" name="正方形/長方形 241">
                <a:extLst>
                  <a:ext uri="{FF2B5EF4-FFF2-40B4-BE49-F238E27FC236}">
                    <a16:creationId xmlns:a16="http://schemas.microsoft.com/office/drawing/2014/main" id="{F75F4EF4-FDA8-493A-997F-32BB84E0108B}"/>
                  </a:ext>
                </a:extLst>
              </p:cNvPr>
              <p:cNvSpPr/>
              <p:nvPr/>
            </p:nvSpPr>
            <p:spPr>
              <a:xfrm>
                <a:off x="1069164" y="4053774"/>
                <a:ext cx="466415" cy="159097"/>
              </a:xfrm>
              <a:prstGeom prst="rect">
                <a:avLst/>
              </a:prstGeom>
            </p:spPr>
            <p:txBody>
              <a:bodyPr wrap="none">
                <a:spAutoFit/>
              </a:bodyPr>
              <a:lstStyle/>
              <a:p>
                <a:pPr algn="ctr" eaLnBrk="1" fontAlgn="auto" hangingPunct="1">
                  <a:spcBef>
                    <a:spcPts val="0"/>
                  </a:spcBef>
                  <a:spcAft>
                    <a:spcPts val="0"/>
                  </a:spcAft>
                  <a:defRPr/>
                </a:pPr>
                <a:r>
                  <a:rPr lang="en-US" altLang="ja-JP" sz="800" dirty="0">
                    <a:latin typeface="+mn-ea"/>
                    <a:ea typeface="+mn-ea"/>
                  </a:rPr>
                  <a:t>C</a:t>
                </a:r>
                <a:r>
                  <a:rPr lang="ja-JP" altLang="en-US" sz="800" dirty="0">
                    <a:latin typeface="+mn-ea"/>
                    <a:ea typeface="+mn-ea"/>
                  </a:rPr>
                  <a:t>ランク</a:t>
                </a:r>
              </a:p>
            </p:txBody>
          </p:sp>
        </p:grpSp>
      </p:grpSp>
      <p:grpSp>
        <p:nvGrpSpPr>
          <p:cNvPr id="243" name="グループ化 242">
            <a:extLst>
              <a:ext uri="{FF2B5EF4-FFF2-40B4-BE49-F238E27FC236}">
                <a16:creationId xmlns:a16="http://schemas.microsoft.com/office/drawing/2014/main" id="{351CF23A-98E9-444B-AD58-E2A82E8B0BF2}"/>
              </a:ext>
            </a:extLst>
          </p:cNvPr>
          <p:cNvGrpSpPr/>
          <p:nvPr/>
        </p:nvGrpSpPr>
        <p:grpSpPr>
          <a:xfrm>
            <a:off x="5423227" y="5709155"/>
            <a:ext cx="1243186" cy="390043"/>
            <a:chOff x="1085678" y="3995936"/>
            <a:chExt cx="1119186" cy="288032"/>
          </a:xfrm>
          <a:effectLst>
            <a:outerShdw blurRad="50800" dist="38100" dir="2700000" algn="tl" rotWithShape="0">
              <a:prstClr val="black">
                <a:alpha val="40000"/>
              </a:prstClr>
            </a:outerShdw>
          </a:effectLst>
        </p:grpSpPr>
        <p:sp>
          <p:nvSpPr>
            <p:cNvPr id="244" name="フローチャート: 代替処理 243">
              <a:extLst>
                <a:ext uri="{FF2B5EF4-FFF2-40B4-BE49-F238E27FC236}">
                  <a16:creationId xmlns:a16="http://schemas.microsoft.com/office/drawing/2014/main" id="{3FFB15EA-9A66-43E3-980D-EB851F8ADC3D}"/>
                </a:ext>
              </a:extLst>
            </p:cNvPr>
            <p:cNvSpPr/>
            <p:nvPr/>
          </p:nvSpPr>
          <p:spPr>
            <a:xfrm>
              <a:off x="1268760" y="3995936"/>
              <a:ext cx="936104" cy="288032"/>
            </a:xfrm>
            <a:prstGeom prst="flowChartAlternateProcess">
              <a:avLst/>
            </a:prstGeom>
            <a:solidFill>
              <a:schemeClr val="bg1"/>
            </a:solidFill>
            <a:ln>
              <a:solidFill>
                <a:schemeClr val="accent5">
                  <a:lumMod val="20000"/>
                  <a:lumOff val="8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245" name="グループ化 244">
              <a:extLst>
                <a:ext uri="{FF2B5EF4-FFF2-40B4-BE49-F238E27FC236}">
                  <a16:creationId xmlns:a16="http://schemas.microsoft.com/office/drawing/2014/main" id="{9A8C3EB5-8D1F-4ED4-881B-97FF6F491792}"/>
                </a:ext>
              </a:extLst>
            </p:cNvPr>
            <p:cNvGrpSpPr/>
            <p:nvPr/>
          </p:nvGrpSpPr>
          <p:grpSpPr>
            <a:xfrm>
              <a:off x="1085678" y="3995936"/>
              <a:ext cx="474314" cy="288032"/>
              <a:chOff x="1085678" y="3995936"/>
              <a:chExt cx="474314" cy="288032"/>
            </a:xfrm>
            <a:effectLst/>
          </p:grpSpPr>
          <p:sp>
            <p:nvSpPr>
              <p:cNvPr id="246" name="フローチャート: 論理積ゲート 245">
                <a:extLst>
                  <a:ext uri="{FF2B5EF4-FFF2-40B4-BE49-F238E27FC236}">
                    <a16:creationId xmlns:a16="http://schemas.microsoft.com/office/drawing/2014/main" id="{DA46113D-DC78-49CE-990B-C45A7EC62AE3}"/>
                  </a:ext>
                </a:extLst>
              </p:cNvPr>
              <p:cNvSpPr/>
              <p:nvPr/>
            </p:nvSpPr>
            <p:spPr>
              <a:xfrm rot="10800000">
                <a:off x="1102828" y="3995936"/>
                <a:ext cx="389116" cy="288032"/>
              </a:xfrm>
              <a:prstGeom prst="flowChartDelay">
                <a:avLst/>
              </a:prstGeom>
              <a:solidFill>
                <a:schemeClr val="accent5">
                  <a:lumMod val="20000"/>
                  <a:lumOff val="80000"/>
                </a:schemeClr>
              </a:solidFill>
              <a:ln>
                <a:solidFill>
                  <a:schemeClr val="accent5">
                    <a:lumMod val="20000"/>
                    <a:lumOff val="8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247" name="正方形/長方形 246">
                <a:extLst>
                  <a:ext uri="{FF2B5EF4-FFF2-40B4-BE49-F238E27FC236}">
                    <a16:creationId xmlns:a16="http://schemas.microsoft.com/office/drawing/2014/main" id="{EABF8738-592D-4538-B32B-FBB13716DDE5}"/>
                  </a:ext>
                </a:extLst>
              </p:cNvPr>
              <p:cNvSpPr/>
              <p:nvPr/>
            </p:nvSpPr>
            <p:spPr>
              <a:xfrm>
                <a:off x="1085678" y="4053542"/>
                <a:ext cx="474314" cy="159097"/>
              </a:xfrm>
              <a:prstGeom prst="rect">
                <a:avLst/>
              </a:prstGeom>
            </p:spPr>
            <p:txBody>
              <a:bodyPr>
                <a:spAutoFit/>
              </a:bodyPr>
              <a:lstStyle/>
              <a:p>
                <a:pPr algn="ctr" eaLnBrk="1" fontAlgn="auto" hangingPunct="1">
                  <a:spcBef>
                    <a:spcPts val="0"/>
                  </a:spcBef>
                  <a:spcAft>
                    <a:spcPts val="0"/>
                  </a:spcAft>
                  <a:defRPr/>
                </a:pPr>
                <a:r>
                  <a:rPr lang="en-US" altLang="ja-JP" sz="800" dirty="0">
                    <a:latin typeface="+mn-ea"/>
                    <a:ea typeface="+mn-ea"/>
                  </a:rPr>
                  <a:t>D</a:t>
                </a:r>
                <a:r>
                  <a:rPr lang="ja-JP" altLang="en-US" sz="800" dirty="0">
                    <a:latin typeface="+mn-ea"/>
                    <a:ea typeface="+mn-ea"/>
                  </a:rPr>
                  <a:t>ランク</a:t>
                </a:r>
              </a:p>
            </p:txBody>
          </p:sp>
        </p:grpSp>
      </p:grpSp>
      <p:grpSp>
        <p:nvGrpSpPr>
          <p:cNvPr id="248" name="グループ化 247">
            <a:extLst>
              <a:ext uri="{FF2B5EF4-FFF2-40B4-BE49-F238E27FC236}">
                <a16:creationId xmlns:a16="http://schemas.microsoft.com/office/drawing/2014/main" id="{42FA356E-414A-4509-9747-BBF4FE2BB5FD}"/>
              </a:ext>
            </a:extLst>
          </p:cNvPr>
          <p:cNvGrpSpPr/>
          <p:nvPr/>
        </p:nvGrpSpPr>
        <p:grpSpPr>
          <a:xfrm>
            <a:off x="1497434" y="6246056"/>
            <a:ext cx="1255120" cy="390043"/>
            <a:chOff x="1074934" y="3995936"/>
            <a:chExt cx="1129930" cy="288032"/>
          </a:xfrm>
          <a:effectLst>
            <a:outerShdw blurRad="50800" dist="38100" dir="2700000" algn="tl" rotWithShape="0">
              <a:prstClr val="black">
                <a:alpha val="40000"/>
              </a:prstClr>
            </a:outerShdw>
          </a:effectLst>
        </p:grpSpPr>
        <p:sp>
          <p:nvSpPr>
            <p:cNvPr id="249" name="フローチャート: 代替処理 248">
              <a:extLst>
                <a:ext uri="{FF2B5EF4-FFF2-40B4-BE49-F238E27FC236}">
                  <a16:creationId xmlns:a16="http://schemas.microsoft.com/office/drawing/2014/main" id="{FA0AABFB-EC13-4FF3-B80F-8CE740F896B2}"/>
                </a:ext>
              </a:extLst>
            </p:cNvPr>
            <p:cNvSpPr/>
            <p:nvPr/>
          </p:nvSpPr>
          <p:spPr>
            <a:xfrm>
              <a:off x="1268760" y="3995936"/>
              <a:ext cx="936104" cy="288032"/>
            </a:xfrm>
            <a:prstGeom prst="flowChartAlternateProcess">
              <a:avLst/>
            </a:prstGeom>
            <a:solidFill>
              <a:schemeClr val="bg1"/>
            </a:solidFill>
            <a:ln>
              <a:solidFill>
                <a:srgbClr val="6BBBC3"/>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250" name="グループ化 249">
              <a:extLst>
                <a:ext uri="{FF2B5EF4-FFF2-40B4-BE49-F238E27FC236}">
                  <a16:creationId xmlns:a16="http://schemas.microsoft.com/office/drawing/2014/main" id="{778C04C0-2AC5-415F-B4BD-4CD5F97E870A}"/>
                </a:ext>
              </a:extLst>
            </p:cNvPr>
            <p:cNvGrpSpPr/>
            <p:nvPr/>
          </p:nvGrpSpPr>
          <p:grpSpPr>
            <a:xfrm>
              <a:off x="1074934" y="3995936"/>
              <a:ext cx="454870" cy="288032"/>
              <a:chOff x="1074934" y="3995936"/>
              <a:chExt cx="454870" cy="288032"/>
            </a:xfrm>
            <a:effectLst/>
          </p:grpSpPr>
          <p:sp>
            <p:nvSpPr>
              <p:cNvPr id="251" name="フローチャート: 論理積ゲート 250">
                <a:extLst>
                  <a:ext uri="{FF2B5EF4-FFF2-40B4-BE49-F238E27FC236}">
                    <a16:creationId xmlns:a16="http://schemas.microsoft.com/office/drawing/2014/main" id="{FF87B443-BABD-4C26-A517-1430C97E7C0D}"/>
                  </a:ext>
                </a:extLst>
              </p:cNvPr>
              <p:cNvSpPr/>
              <p:nvPr/>
            </p:nvSpPr>
            <p:spPr>
              <a:xfrm rot="10800000">
                <a:off x="1102828" y="3995936"/>
                <a:ext cx="389116" cy="288032"/>
              </a:xfrm>
              <a:prstGeom prst="flowChartDelay">
                <a:avLst/>
              </a:prstGeom>
              <a:solidFill>
                <a:srgbClr val="6BBBC3"/>
              </a:solidFill>
              <a:ln>
                <a:solidFill>
                  <a:srgbClr val="6BBBC3"/>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252" name="正方形/長方形 251">
                <a:extLst>
                  <a:ext uri="{FF2B5EF4-FFF2-40B4-BE49-F238E27FC236}">
                    <a16:creationId xmlns:a16="http://schemas.microsoft.com/office/drawing/2014/main" id="{E0680CBC-61EC-4D28-94C9-B85ABB0061F0}"/>
                  </a:ext>
                </a:extLst>
              </p:cNvPr>
              <p:cNvSpPr/>
              <p:nvPr/>
            </p:nvSpPr>
            <p:spPr>
              <a:xfrm>
                <a:off x="1074934" y="4053774"/>
                <a:ext cx="454870" cy="159097"/>
              </a:xfrm>
              <a:prstGeom prst="rect">
                <a:avLst/>
              </a:prstGeom>
            </p:spPr>
            <p:txBody>
              <a:bodyPr wrap="none">
                <a:spAutoFit/>
              </a:bodyPr>
              <a:lstStyle/>
              <a:p>
                <a:pPr algn="ctr" eaLnBrk="1" fontAlgn="auto" hangingPunct="1">
                  <a:spcBef>
                    <a:spcPts val="0"/>
                  </a:spcBef>
                  <a:spcAft>
                    <a:spcPts val="0"/>
                  </a:spcAft>
                  <a:defRPr/>
                </a:pPr>
                <a:r>
                  <a:rPr lang="en-US" altLang="ja-JP" sz="800" dirty="0">
                    <a:latin typeface="+mn-ea"/>
                    <a:ea typeface="+mn-ea"/>
                  </a:rPr>
                  <a:t>A</a:t>
                </a:r>
                <a:r>
                  <a:rPr lang="ja-JP" altLang="en-US" sz="800" dirty="0">
                    <a:latin typeface="+mn-ea"/>
                    <a:ea typeface="+mn-ea"/>
                  </a:rPr>
                  <a:t>ランク</a:t>
                </a:r>
              </a:p>
            </p:txBody>
          </p:sp>
        </p:grpSp>
      </p:grpSp>
      <p:grpSp>
        <p:nvGrpSpPr>
          <p:cNvPr id="253" name="グループ化 252">
            <a:extLst>
              <a:ext uri="{FF2B5EF4-FFF2-40B4-BE49-F238E27FC236}">
                <a16:creationId xmlns:a16="http://schemas.microsoft.com/office/drawing/2014/main" id="{E227CC28-F9D0-41AB-AE27-9E198BFD6DFC}"/>
              </a:ext>
            </a:extLst>
          </p:cNvPr>
          <p:cNvGrpSpPr/>
          <p:nvPr/>
        </p:nvGrpSpPr>
        <p:grpSpPr>
          <a:xfrm>
            <a:off x="2770588" y="6234568"/>
            <a:ext cx="1296145" cy="390043"/>
            <a:chOff x="1038001" y="3995936"/>
            <a:chExt cx="1166863" cy="288032"/>
          </a:xfrm>
          <a:effectLst>
            <a:outerShdw blurRad="50800" dist="38100" dir="2700000" algn="tl" rotWithShape="0">
              <a:prstClr val="black">
                <a:alpha val="40000"/>
              </a:prstClr>
            </a:outerShdw>
          </a:effectLst>
        </p:grpSpPr>
        <p:sp>
          <p:nvSpPr>
            <p:cNvPr id="254" name="フローチャート: 代替処理 253">
              <a:extLst>
                <a:ext uri="{FF2B5EF4-FFF2-40B4-BE49-F238E27FC236}">
                  <a16:creationId xmlns:a16="http://schemas.microsoft.com/office/drawing/2014/main" id="{8719138E-29EB-4689-9385-E3E3CF491479}"/>
                </a:ext>
              </a:extLst>
            </p:cNvPr>
            <p:cNvSpPr/>
            <p:nvPr/>
          </p:nvSpPr>
          <p:spPr>
            <a:xfrm>
              <a:off x="1268760" y="3995936"/>
              <a:ext cx="936104" cy="288032"/>
            </a:xfrm>
            <a:prstGeom prst="flowChartAlternateProcess">
              <a:avLst/>
            </a:prstGeom>
            <a:solidFill>
              <a:schemeClr val="bg1"/>
            </a:solidFill>
            <a:ln>
              <a:solidFill>
                <a:schemeClr val="accent5">
                  <a:lumMod val="60000"/>
                  <a:lumOff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255" name="グループ化 254">
              <a:extLst>
                <a:ext uri="{FF2B5EF4-FFF2-40B4-BE49-F238E27FC236}">
                  <a16:creationId xmlns:a16="http://schemas.microsoft.com/office/drawing/2014/main" id="{914753D9-3387-4378-B43D-DB0D1F09D824}"/>
                </a:ext>
              </a:extLst>
            </p:cNvPr>
            <p:cNvGrpSpPr/>
            <p:nvPr/>
          </p:nvGrpSpPr>
          <p:grpSpPr>
            <a:xfrm>
              <a:off x="1038001" y="3995936"/>
              <a:ext cx="491463" cy="288032"/>
              <a:chOff x="1038001" y="3995936"/>
              <a:chExt cx="491463" cy="288032"/>
            </a:xfrm>
            <a:effectLst/>
          </p:grpSpPr>
          <p:sp>
            <p:nvSpPr>
              <p:cNvPr id="256" name="フローチャート: 論理積ゲート 255">
                <a:extLst>
                  <a:ext uri="{FF2B5EF4-FFF2-40B4-BE49-F238E27FC236}">
                    <a16:creationId xmlns:a16="http://schemas.microsoft.com/office/drawing/2014/main" id="{DED8111A-2015-4811-A7DC-78DCD6F73186}"/>
                  </a:ext>
                </a:extLst>
              </p:cNvPr>
              <p:cNvSpPr/>
              <p:nvPr/>
            </p:nvSpPr>
            <p:spPr>
              <a:xfrm rot="10800000">
                <a:off x="1089175" y="3995936"/>
                <a:ext cx="389116" cy="288032"/>
              </a:xfrm>
              <a:prstGeom prst="flowChartDelay">
                <a:avLst/>
              </a:prstGeom>
              <a:solidFill>
                <a:schemeClr val="accent5">
                  <a:lumMod val="60000"/>
                  <a:lumOff val="40000"/>
                </a:schemeClr>
              </a:solidFill>
              <a:ln>
                <a:solidFill>
                  <a:schemeClr val="accent5">
                    <a:lumMod val="60000"/>
                    <a:lumOff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257" name="正方形/長方形 256">
                <a:extLst>
                  <a:ext uri="{FF2B5EF4-FFF2-40B4-BE49-F238E27FC236}">
                    <a16:creationId xmlns:a16="http://schemas.microsoft.com/office/drawing/2014/main" id="{9A9B84A5-2366-46DF-A63D-CF050FBC1A4D}"/>
                  </a:ext>
                </a:extLst>
              </p:cNvPr>
              <p:cNvSpPr/>
              <p:nvPr/>
            </p:nvSpPr>
            <p:spPr>
              <a:xfrm>
                <a:off x="1038001" y="4053774"/>
                <a:ext cx="491463" cy="159097"/>
              </a:xfrm>
              <a:prstGeom prst="rect">
                <a:avLst/>
              </a:prstGeom>
            </p:spPr>
            <p:txBody>
              <a:bodyPr>
                <a:spAutoFit/>
              </a:bodyPr>
              <a:lstStyle/>
              <a:p>
                <a:pPr algn="ctr" eaLnBrk="1" fontAlgn="auto" hangingPunct="1">
                  <a:spcBef>
                    <a:spcPts val="0"/>
                  </a:spcBef>
                  <a:spcAft>
                    <a:spcPts val="0"/>
                  </a:spcAft>
                  <a:defRPr/>
                </a:pPr>
                <a:r>
                  <a:rPr lang="en-US" altLang="ja-JP" sz="800" dirty="0">
                    <a:latin typeface="+mn-ea"/>
                    <a:ea typeface="+mn-ea"/>
                  </a:rPr>
                  <a:t>B</a:t>
                </a:r>
                <a:r>
                  <a:rPr lang="ja-JP" altLang="en-US" sz="800" dirty="0">
                    <a:latin typeface="+mn-ea"/>
                    <a:ea typeface="+mn-ea"/>
                  </a:rPr>
                  <a:t>ランク</a:t>
                </a:r>
              </a:p>
            </p:txBody>
          </p:sp>
        </p:grpSp>
      </p:grpSp>
      <p:grpSp>
        <p:nvGrpSpPr>
          <p:cNvPr id="258" name="グループ化 257">
            <a:extLst>
              <a:ext uri="{FF2B5EF4-FFF2-40B4-BE49-F238E27FC236}">
                <a16:creationId xmlns:a16="http://schemas.microsoft.com/office/drawing/2014/main" id="{A469CAAE-356C-4565-BA62-6E6E2241A5DC}"/>
              </a:ext>
            </a:extLst>
          </p:cNvPr>
          <p:cNvGrpSpPr/>
          <p:nvPr/>
        </p:nvGrpSpPr>
        <p:grpSpPr>
          <a:xfrm>
            <a:off x="4098444" y="6234568"/>
            <a:ext cx="1261531" cy="390043"/>
            <a:chOff x="1069164" y="3995936"/>
            <a:chExt cx="1135700" cy="288032"/>
          </a:xfrm>
          <a:effectLst>
            <a:outerShdw blurRad="50800" dist="38100" dir="2700000" algn="tl" rotWithShape="0">
              <a:prstClr val="black">
                <a:alpha val="40000"/>
              </a:prstClr>
            </a:outerShdw>
          </a:effectLst>
        </p:grpSpPr>
        <p:sp>
          <p:nvSpPr>
            <p:cNvPr id="259" name="フローチャート: 代替処理 258">
              <a:extLst>
                <a:ext uri="{FF2B5EF4-FFF2-40B4-BE49-F238E27FC236}">
                  <a16:creationId xmlns:a16="http://schemas.microsoft.com/office/drawing/2014/main" id="{84182933-6409-49A3-9ADC-2D2FC7B679CA}"/>
                </a:ext>
              </a:extLst>
            </p:cNvPr>
            <p:cNvSpPr/>
            <p:nvPr/>
          </p:nvSpPr>
          <p:spPr>
            <a:xfrm>
              <a:off x="1268760" y="3995936"/>
              <a:ext cx="936104" cy="288032"/>
            </a:xfrm>
            <a:prstGeom prst="flowChartAlternateProcess">
              <a:avLst/>
            </a:prstGeom>
            <a:solidFill>
              <a:schemeClr val="bg1"/>
            </a:solidFill>
            <a:ln>
              <a:solidFill>
                <a:schemeClr val="accent5">
                  <a:lumMod val="40000"/>
                  <a:lumOff val="6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260" name="グループ化 259">
              <a:extLst>
                <a:ext uri="{FF2B5EF4-FFF2-40B4-BE49-F238E27FC236}">
                  <a16:creationId xmlns:a16="http://schemas.microsoft.com/office/drawing/2014/main" id="{CCD2F000-E4E6-401E-A50E-E3240C6E9648}"/>
                </a:ext>
              </a:extLst>
            </p:cNvPr>
            <p:cNvGrpSpPr/>
            <p:nvPr/>
          </p:nvGrpSpPr>
          <p:grpSpPr>
            <a:xfrm>
              <a:off x="1069164" y="3995936"/>
              <a:ext cx="466415" cy="288032"/>
              <a:chOff x="1069164" y="3995936"/>
              <a:chExt cx="466415" cy="288032"/>
            </a:xfrm>
            <a:effectLst/>
          </p:grpSpPr>
          <p:sp>
            <p:nvSpPr>
              <p:cNvPr id="261" name="フローチャート: 論理積ゲート 260">
                <a:extLst>
                  <a:ext uri="{FF2B5EF4-FFF2-40B4-BE49-F238E27FC236}">
                    <a16:creationId xmlns:a16="http://schemas.microsoft.com/office/drawing/2014/main" id="{5981F364-2734-4AEB-905C-80782DCD53DC}"/>
                  </a:ext>
                </a:extLst>
              </p:cNvPr>
              <p:cNvSpPr/>
              <p:nvPr/>
            </p:nvSpPr>
            <p:spPr>
              <a:xfrm rot="10800000">
                <a:off x="1102828" y="3995936"/>
                <a:ext cx="389116" cy="288032"/>
              </a:xfrm>
              <a:prstGeom prst="flowChartDelay">
                <a:avLst/>
              </a:prstGeom>
              <a:solidFill>
                <a:schemeClr val="accent5">
                  <a:lumMod val="40000"/>
                  <a:lumOff val="60000"/>
                </a:schemeClr>
              </a:solidFill>
              <a:ln>
                <a:solidFill>
                  <a:schemeClr val="accent5">
                    <a:lumMod val="40000"/>
                    <a:lumOff val="6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262" name="正方形/長方形 261">
                <a:extLst>
                  <a:ext uri="{FF2B5EF4-FFF2-40B4-BE49-F238E27FC236}">
                    <a16:creationId xmlns:a16="http://schemas.microsoft.com/office/drawing/2014/main" id="{EE456560-5AB1-42BA-AEA5-44662DD16415}"/>
                  </a:ext>
                </a:extLst>
              </p:cNvPr>
              <p:cNvSpPr/>
              <p:nvPr/>
            </p:nvSpPr>
            <p:spPr>
              <a:xfrm>
                <a:off x="1069164" y="4053774"/>
                <a:ext cx="466415" cy="159097"/>
              </a:xfrm>
              <a:prstGeom prst="rect">
                <a:avLst/>
              </a:prstGeom>
            </p:spPr>
            <p:txBody>
              <a:bodyPr wrap="none">
                <a:spAutoFit/>
              </a:bodyPr>
              <a:lstStyle/>
              <a:p>
                <a:pPr algn="ctr" eaLnBrk="1" fontAlgn="auto" hangingPunct="1">
                  <a:spcBef>
                    <a:spcPts val="0"/>
                  </a:spcBef>
                  <a:spcAft>
                    <a:spcPts val="0"/>
                  </a:spcAft>
                  <a:defRPr/>
                </a:pPr>
                <a:r>
                  <a:rPr lang="en-US" altLang="ja-JP" sz="800" dirty="0">
                    <a:latin typeface="+mn-ea"/>
                    <a:ea typeface="+mn-ea"/>
                  </a:rPr>
                  <a:t>C</a:t>
                </a:r>
                <a:r>
                  <a:rPr lang="ja-JP" altLang="en-US" sz="800" dirty="0">
                    <a:latin typeface="+mn-ea"/>
                    <a:ea typeface="+mn-ea"/>
                  </a:rPr>
                  <a:t>ランク</a:t>
                </a:r>
              </a:p>
            </p:txBody>
          </p:sp>
        </p:grpSp>
      </p:grpSp>
      <p:grpSp>
        <p:nvGrpSpPr>
          <p:cNvPr id="263" name="グループ化 262">
            <a:extLst>
              <a:ext uri="{FF2B5EF4-FFF2-40B4-BE49-F238E27FC236}">
                <a16:creationId xmlns:a16="http://schemas.microsoft.com/office/drawing/2014/main" id="{79423245-FACE-4E0B-9C4D-36650E8D484E}"/>
              </a:ext>
            </a:extLst>
          </p:cNvPr>
          <p:cNvGrpSpPr/>
          <p:nvPr/>
        </p:nvGrpSpPr>
        <p:grpSpPr>
          <a:xfrm>
            <a:off x="5423227" y="6234568"/>
            <a:ext cx="1243186" cy="390043"/>
            <a:chOff x="1085678" y="3995936"/>
            <a:chExt cx="1119186" cy="288032"/>
          </a:xfrm>
          <a:effectLst>
            <a:outerShdw blurRad="50800" dist="38100" dir="2700000" algn="tl" rotWithShape="0">
              <a:prstClr val="black">
                <a:alpha val="40000"/>
              </a:prstClr>
            </a:outerShdw>
          </a:effectLst>
        </p:grpSpPr>
        <p:sp>
          <p:nvSpPr>
            <p:cNvPr id="264" name="フローチャート: 代替処理 263">
              <a:extLst>
                <a:ext uri="{FF2B5EF4-FFF2-40B4-BE49-F238E27FC236}">
                  <a16:creationId xmlns:a16="http://schemas.microsoft.com/office/drawing/2014/main" id="{BF2A321F-D4C1-40C1-BB75-615DC56CA625}"/>
                </a:ext>
              </a:extLst>
            </p:cNvPr>
            <p:cNvSpPr/>
            <p:nvPr/>
          </p:nvSpPr>
          <p:spPr>
            <a:xfrm>
              <a:off x="1268760" y="3995936"/>
              <a:ext cx="936104" cy="288032"/>
            </a:xfrm>
            <a:prstGeom prst="flowChartAlternateProcess">
              <a:avLst/>
            </a:prstGeom>
            <a:solidFill>
              <a:schemeClr val="bg1"/>
            </a:solidFill>
            <a:ln>
              <a:solidFill>
                <a:schemeClr val="accent5">
                  <a:lumMod val="20000"/>
                  <a:lumOff val="8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265" name="グループ化 264">
              <a:extLst>
                <a:ext uri="{FF2B5EF4-FFF2-40B4-BE49-F238E27FC236}">
                  <a16:creationId xmlns:a16="http://schemas.microsoft.com/office/drawing/2014/main" id="{6200CD8F-2222-4E2D-BE82-039EC69A8563}"/>
                </a:ext>
              </a:extLst>
            </p:cNvPr>
            <p:cNvGrpSpPr/>
            <p:nvPr/>
          </p:nvGrpSpPr>
          <p:grpSpPr>
            <a:xfrm>
              <a:off x="1085678" y="3995936"/>
              <a:ext cx="474314" cy="288032"/>
              <a:chOff x="1085678" y="3995936"/>
              <a:chExt cx="474314" cy="288032"/>
            </a:xfrm>
            <a:effectLst/>
          </p:grpSpPr>
          <p:sp>
            <p:nvSpPr>
              <p:cNvPr id="266" name="フローチャート: 論理積ゲート 265">
                <a:extLst>
                  <a:ext uri="{FF2B5EF4-FFF2-40B4-BE49-F238E27FC236}">
                    <a16:creationId xmlns:a16="http://schemas.microsoft.com/office/drawing/2014/main" id="{8FCC081F-E0F1-476F-9C8C-128FEC680C05}"/>
                  </a:ext>
                </a:extLst>
              </p:cNvPr>
              <p:cNvSpPr/>
              <p:nvPr/>
            </p:nvSpPr>
            <p:spPr>
              <a:xfrm rot="10800000">
                <a:off x="1102828" y="3995936"/>
                <a:ext cx="389116" cy="288032"/>
              </a:xfrm>
              <a:prstGeom prst="flowChartDelay">
                <a:avLst/>
              </a:prstGeom>
              <a:solidFill>
                <a:schemeClr val="accent5">
                  <a:lumMod val="20000"/>
                  <a:lumOff val="80000"/>
                </a:schemeClr>
              </a:solidFill>
              <a:ln>
                <a:solidFill>
                  <a:schemeClr val="accent5">
                    <a:lumMod val="20000"/>
                    <a:lumOff val="8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267" name="正方形/長方形 266">
                <a:extLst>
                  <a:ext uri="{FF2B5EF4-FFF2-40B4-BE49-F238E27FC236}">
                    <a16:creationId xmlns:a16="http://schemas.microsoft.com/office/drawing/2014/main" id="{FBEDE1E8-2061-4923-877C-204B915F39AD}"/>
                  </a:ext>
                </a:extLst>
              </p:cNvPr>
              <p:cNvSpPr/>
              <p:nvPr/>
            </p:nvSpPr>
            <p:spPr>
              <a:xfrm>
                <a:off x="1085678" y="4053542"/>
                <a:ext cx="474314" cy="159097"/>
              </a:xfrm>
              <a:prstGeom prst="rect">
                <a:avLst/>
              </a:prstGeom>
            </p:spPr>
            <p:txBody>
              <a:bodyPr>
                <a:spAutoFit/>
              </a:bodyPr>
              <a:lstStyle/>
              <a:p>
                <a:pPr algn="ctr" eaLnBrk="1" fontAlgn="auto" hangingPunct="1">
                  <a:spcBef>
                    <a:spcPts val="0"/>
                  </a:spcBef>
                  <a:spcAft>
                    <a:spcPts val="0"/>
                  </a:spcAft>
                  <a:defRPr/>
                </a:pPr>
                <a:r>
                  <a:rPr lang="en-US" altLang="ja-JP" sz="800" dirty="0">
                    <a:latin typeface="+mn-ea"/>
                    <a:ea typeface="+mn-ea"/>
                  </a:rPr>
                  <a:t>D</a:t>
                </a:r>
                <a:r>
                  <a:rPr lang="ja-JP" altLang="en-US" sz="800" dirty="0">
                    <a:latin typeface="+mn-ea"/>
                    <a:ea typeface="+mn-ea"/>
                  </a:rPr>
                  <a:t>ランク</a:t>
                </a:r>
              </a:p>
            </p:txBody>
          </p:sp>
        </p:grpSp>
      </p:grpSp>
      <p:grpSp>
        <p:nvGrpSpPr>
          <p:cNvPr id="268" name="グループ化 267">
            <a:extLst>
              <a:ext uri="{FF2B5EF4-FFF2-40B4-BE49-F238E27FC236}">
                <a16:creationId xmlns:a16="http://schemas.microsoft.com/office/drawing/2014/main" id="{B9D85E29-2715-46F3-9ED3-60EC9207433D}"/>
              </a:ext>
            </a:extLst>
          </p:cNvPr>
          <p:cNvGrpSpPr/>
          <p:nvPr/>
        </p:nvGrpSpPr>
        <p:grpSpPr>
          <a:xfrm>
            <a:off x="1497434" y="6771469"/>
            <a:ext cx="1255120" cy="390043"/>
            <a:chOff x="1074934" y="3995936"/>
            <a:chExt cx="1129930" cy="288032"/>
          </a:xfrm>
          <a:effectLst>
            <a:outerShdw blurRad="50800" dist="38100" dir="2700000" algn="tl" rotWithShape="0">
              <a:prstClr val="black">
                <a:alpha val="40000"/>
              </a:prstClr>
            </a:outerShdw>
          </a:effectLst>
        </p:grpSpPr>
        <p:sp>
          <p:nvSpPr>
            <p:cNvPr id="269" name="フローチャート: 代替処理 268">
              <a:extLst>
                <a:ext uri="{FF2B5EF4-FFF2-40B4-BE49-F238E27FC236}">
                  <a16:creationId xmlns:a16="http://schemas.microsoft.com/office/drawing/2014/main" id="{FBDA5D18-031E-45A9-8D60-ED22744FC92D}"/>
                </a:ext>
              </a:extLst>
            </p:cNvPr>
            <p:cNvSpPr/>
            <p:nvPr/>
          </p:nvSpPr>
          <p:spPr>
            <a:xfrm>
              <a:off x="1268760" y="3995936"/>
              <a:ext cx="936104" cy="288032"/>
            </a:xfrm>
            <a:prstGeom prst="flowChartAlternateProcess">
              <a:avLst/>
            </a:prstGeom>
            <a:solidFill>
              <a:schemeClr val="bg1"/>
            </a:solidFill>
            <a:ln>
              <a:solidFill>
                <a:srgbClr val="6BBBC3"/>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270" name="グループ化 269">
              <a:extLst>
                <a:ext uri="{FF2B5EF4-FFF2-40B4-BE49-F238E27FC236}">
                  <a16:creationId xmlns:a16="http://schemas.microsoft.com/office/drawing/2014/main" id="{A46FA16B-D4B3-42F0-BCE9-79536820D493}"/>
                </a:ext>
              </a:extLst>
            </p:cNvPr>
            <p:cNvGrpSpPr/>
            <p:nvPr/>
          </p:nvGrpSpPr>
          <p:grpSpPr>
            <a:xfrm>
              <a:off x="1074934" y="3995936"/>
              <a:ext cx="454870" cy="288032"/>
              <a:chOff x="1074934" y="3995936"/>
              <a:chExt cx="454870" cy="288032"/>
            </a:xfrm>
            <a:effectLst/>
          </p:grpSpPr>
          <p:sp>
            <p:nvSpPr>
              <p:cNvPr id="271" name="フローチャート: 論理積ゲート 270">
                <a:extLst>
                  <a:ext uri="{FF2B5EF4-FFF2-40B4-BE49-F238E27FC236}">
                    <a16:creationId xmlns:a16="http://schemas.microsoft.com/office/drawing/2014/main" id="{55C32838-4536-4F47-8C90-CB147EAC2E23}"/>
                  </a:ext>
                </a:extLst>
              </p:cNvPr>
              <p:cNvSpPr/>
              <p:nvPr/>
            </p:nvSpPr>
            <p:spPr>
              <a:xfrm rot="10800000">
                <a:off x="1102828" y="3995936"/>
                <a:ext cx="389116" cy="288032"/>
              </a:xfrm>
              <a:prstGeom prst="flowChartDelay">
                <a:avLst/>
              </a:prstGeom>
              <a:solidFill>
                <a:srgbClr val="6BBBC3"/>
              </a:solidFill>
              <a:ln>
                <a:solidFill>
                  <a:srgbClr val="6BBBC3"/>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272" name="正方形/長方形 271">
                <a:extLst>
                  <a:ext uri="{FF2B5EF4-FFF2-40B4-BE49-F238E27FC236}">
                    <a16:creationId xmlns:a16="http://schemas.microsoft.com/office/drawing/2014/main" id="{3EA1139A-4DBF-4D87-A127-603E37327009}"/>
                  </a:ext>
                </a:extLst>
              </p:cNvPr>
              <p:cNvSpPr/>
              <p:nvPr/>
            </p:nvSpPr>
            <p:spPr>
              <a:xfrm>
                <a:off x="1074934" y="4053774"/>
                <a:ext cx="454870" cy="159097"/>
              </a:xfrm>
              <a:prstGeom prst="rect">
                <a:avLst/>
              </a:prstGeom>
            </p:spPr>
            <p:txBody>
              <a:bodyPr wrap="none">
                <a:spAutoFit/>
              </a:bodyPr>
              <a:lstStyle/>
              <a:p>
                <a:pPr algn="ctr" eaLnBrk="1" fontAlgn="auto" hangingPunct="1">
                  <a:spcBef>
                    <a:spcPts val="0"/>
                  </a:spcBef>
                  <a:spcAft>
                    <a:spcPts val="0"/>
                  </a:spcAft>
                  <a:defRPr/>
                </a:pPr>
                <a:r>
                  <a:rPr lang="en-US" altLang="ja-JP" sz="800" dirty="0">
                    <a:latin typeface="+mn-ea"/>
                    <a:ea typeface="+mn-ea"/>
                  </a:rPr>
                  <a:t>A</a:t>
                </a:r>
                <a:r>
                  <a:rPr lang="ja-JP" altLang="en-US" sz="800" dirty="0">
                    <a:latin typeface="+mn-ea"/>
                    <a:ea typeface="+mn-ea"/>
                  </a:rPr>
                  <a:t>ランク</a:t>
                </a:r>
              </a:p>
            </p:txBody>
          </p:sp>
        </p:grpSp>
      </p:grpSp>
      <p:grpSp>
        <p:nvGrpSpPr>
          <p:cNvPr id="273" name="グループ化 272">
            <a:extLst>
              <a:ext uri="{FF2B5EF4-FFF2-40B4-BE49-F238E27FC236}">
                <a16:creationId xmlns:a16="http://schemas.microsoft.com/office/drawing/2014/main" id="{F478A30D-B570-4C80-8CFF-4278427E3168}"/>
              </a:ext>
            </a:extLst>
          </p:cNvPr>
          <p:cNvGrpSpPr/>
          <p:nvPr/>
        </p:nvGrpSpPr>
        <p:grpSpPr>
          <a:xfrm>
            <a:off x="2770588" y="6759982"/>
            <a:ext cx="1296145" cy="390043"/>
            <a:chOff x="1038001" y="3995936"/>
            <a:chExt cx="1166863" cy="288032"/>
          </a:xfrm>
          <a:effectLst>
            <a:outerShdw blurRad="50800" dist="38100" dir="2700000" algn="tl" rotWithShape="0">
              <a:prstClr val="black">
                <a:alpha val="40000"/>
              </a:prstClr>
            </a:outerShdw>
          </a:effectLst>
        </p:grpSpPr>
        <p:sp>
          <p:nvSpPr>
            <p:cNvPr id="274" name="フローチャート: 代替処理 273">
              <a:extLst>
                <a:ext uri="{FF2B5EF4-FFF2-40B4-BE49-F238E27FC236}">
                  <a16:creationId xmlns:a16="http://schemas.microsoft.com/office/drawing/2014/main" id="{FDC4AB16-8060-4A15-8CBF-78791114DB9D}"/>
                </a:ext>
              </a:extLst>
            </p:cNvPr>
            <p:cNvSpPr/>
            <p:nvPr/>
          </p:nvSpPr>
          <p:spPr>
            <a:xfrm>
              <a:off x="1268760" y="3995936"/>
              <a:ext cx="936104" cy="288032"/>
            </a:xfrm>
            <a:prstGeom prst="flowChartAlternateProcess">
              <a:avLst/>
            </a:prstGeom>
            <a:solidFill>
              <a:schemeClr val="bg1"/>
            </a:solidFill>
            <a:ln>
              <a:solidFill>
                <a:schemeClr val="accent5">
                  <a:lumMod val="60000"/>
                  <a:lumOff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275" name="グループ化 274">
              <a:extLst>
                <a:ext uri="{FF2B5EF4-FFF2-40B4-BE49-F238E27FC236}">
                  <a16:creationId xmlns:a16="http://schemas.microsoft.com/office/drawing/2014/main" id="{20237D09-A714-492D-B4E4-0EFB1FCE6D0A}"/>
                </a:ext>
              </a:extLst>
            </p:cNvPr>
            <p:cNvGrpSpPr/>
            <p:nvPr/>
          </p:nvGrpSpPr>
          <p:grpSpPr>
            <a:xfrm>
              <a:off x="1038001" y="3995936"/>
              <a:ext cx="491463" cy="288032"/>
              <a:chOff x="1038001" y="3995936"/>
              <a:chExt cx="491463" cy="288032"/>
            </a:xfrm>
            <a:effectLst/>
          </p:grpSpPr>
          <p:sp>
            <p:nvSpPr>
              <p:cNvPr id="276" name="フローチャート: 論理積ゲート 275">
                <a:extLst>
                  <a:ext uri="{FF2B5EF4-FFF2-40B4-BE49-F238E27FC236}">
                    <a16:creationId xmlns:a16="http://schemas.microsoft.com/office/drawing/2014/main" id="{90280396-B178-4DC9-AE6C-6D1DF6D3F341}"/>
                  </a:ext>
                </a:extLst>
              </p:cNvPr>
              <p:cNvSpPr/>
              <p:nvPr/>
            </p:nvSpPr>
            <p:spPr>
              <a:xfrm rot="10800000">
                <a:off x="1089175" y="3995936"/>
                <a:ext cx="389116" cy="288032"/>
              </a:xfrm>
              <a:prstGeom prst="flowChartDelay">
                <a:avLst/>
              </a:prstGeom>
              <a:solidFill>
                <a:schemeClr val="accent5">
                  <a:lumMod val="60000"/>
                  <a:lumOff val="40000"/>
                </a:schemeClr>
              </a:solidFill>
              <a:ln>
                <a:solidFill>
                  <a:schemeClr val="accent5">
                    <a:lumMod val="60000"/>
                    <a:lumOff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277" name="正方形/長方形 276">
                <a:extLst>
                  <a:ext uri="{FF2B5EF4-FFF2-40B4-BE49-F238E27FC236}">
                    <a16:creationId xmlns:a16="http://schemas.microsoft.com/office/drawing/2014/main" id="{8DD39664-BEB0-4D60-BA0D-06DEA70F8A98}"/>
                  </a:ext>
                </a:extLst>
              </p:cNvPr>
              <p:cNvSpPr/>
              <p:nvPr/>
            </p:nvSpPr>
            <p:spPr>
              <a:xfrm>
                <a:off x="1038001" y="4053774"/>
                <a:ext cx="491463" cy="159097"/>
              </a:xfrm>
              <a:prstGeom prst="rect">
                <a:avLst/>
              </a:prstGeom>
            </p:spPr>
            <p:txBody>
              <a:bodyPr>
                <a:spAutoFit/>
              </a:bodyPr>
              <a:lstStyle/>
              <a:p>
                <a:pPr algn="ctr" eaLnBrk="1" fontAlgn="auto" hangingPunct="1">
                  <a:spcBef>
                    <a:spcPts val="0"/>
                  </a:spcBef>
                  <a:spcAft>
                    <a:spcPts val="0"/>
                  </a:spcAft>
                  <a:defRPr/>
                </a:pPr>
                <a:r>
                  <a:rPr lang="en-US" altLang="ja-JP" sz="800" dirty="0">
                    <a:latin typeface="+mn-ea"/>
                    <a:ea typeface="+mn-ea"/>
                  </a:rPr>
                  <a:t>B</a:t>
                </a:r>
                <a:r>
                  <a:rPr lang="ja-JP" altLang="en-US" sz="800" dirty="0">
                    <a:latin typeface="+mn-ea"/>
                    <a:ea typeface="+mn-ea"/>
                  </a:rPr>
                  <a:t>ランク</a:t>
                </a:r>
              </a:p>
            </p:txBody>
          </p:sp>
        </p:grpSp>
      </p:grpSp>
      <p:grpSp>
        <p:nvGrpSpPr>
          <p:cNvPr id="278" name="グループ化 277">
            <a:extLst>
              <a:ext uri="{FF2B5EF4-FFF2-40B4-BE49-F238E27FC236}">
                <a16:creationId xmlns:a16="http://schemas.microsoft.com/office/drawing/2014/main" id="{48A7CE7B-F611-4052-AC65-95581DCAAF8F}"/>
              </a:ext>
            </a:extLst>
          </p:cNvPr>
          <p:cNvGrpSpPr/>
          <p:nvPr/>
        </p:nvGrpSpPr>
        <p:grpSpPr>
          <a:xfrm>
            <a:off x="4098444" y="6759982"/>
            <a:ext cx="1261531" cy="390043"/>
            <a:chOff x="1069164" y="3995936"/>
            <a:chExt cx="1135700" cy="288032"/>
          </a:xfrm>
          <a:effectLst>
            <a:outerShdw blurRad="50800" dist="38100" dir="2700000" algn="tl" rotWithShape="0">
              <a:prstClr val="black">
                <a:alpha val="40000"/>
              </a:prstClr>
            </a:outerShdw>
          </a:effectLst>
        </p:grpSpPr>
        <p:sp>
          <p:nvSpPr>
            <p:cNvPr id="279" name="フローチャート: 代替処理 278">
              <a:extLst>
                <a:ext uri="{FF2B5EF4-FFF2-40B4-BE49-F238E27FC236}">
                  <a16:creationId xmlns:a16="http://schemas.microsoft.com/office/drawing/2014/main" id="{66145641-8AF5-484D-9B78-8771128C1A6C}"/>
                </a:ext>
              </a:extLst>
            </p:cNvPr>
            <p:cNvSpPr/>
            <p:nvPr/>
          </p:nvSpPr>
          <p:spPr>
            <a:xfrm>
              <a:off x="1268760" y="3995936"/>
              <a:ext cx="936104" cy="288032"/>
            </a:xfrm>
            <a:prstGeom prst="flowChartAlternateProcess">
              <a:avLst/>
            </a:prstGeom>
            <a:solidFill>
              <a:schemeClr val="bg1"/>
            </a:solidFill>
            <a:ln>
              <a:solidFill>
                <a:schemeClr val="accent5">
                  <a:lumMod val="40000"/>
                  <a:lumOff val="6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280" name="グループ化 279">
              <a:extLst>
                <a:ext uri="{FF2B5EF4-FFF2-40B4-BE49-F238E27FC236}">
                  <a16:creationId xmlns:a16="http://schemas.microsoft.com/office/drawing/2014/main" id="{A56440D3-1990-4FE0-A560-972D9898C935}"/>
                </a:ext>
              </a:extLst>
            </p:cNvPr>
            <p:cNvGrpSpPr/>
            <p:nvPr/>
          </p:nvGrpSpPr>
          <p:grpSpPr>
            <a:xfrm>
              <a:off x="1069164" y="3995936"/>
              <a:ext cx="466415" cy="288032"/>
              <a:chOff x="1069164" y="3995936"/>
              <a:chExt cx="466415" cy="288032"/>
            </a:xfrm>
            <a:effectLst/>
          </p:grpSpPr>
          <p:sp>
            <p:nvSpPr>
              <p:cNvPr id="281" name="フローチャート: 論理積ゲート 280">
                <a:extLst>
                  <a:ext uri="{FF2B5EF4-FFF2-40B4-BE49-F238E27FC236}">
                    <a16:creationId xmlns:a16="http://schemas.microsoft.com/office/drawing/2014/main" id="{F2664002-452C-4F7C-ABDB-FBB7B54DED50}"/>
                  </a:ext>
                </a:extLst>
              </p:cNvPr>
              <p:cNvSpPr/>
              <p:nvPr/>
            </p:nvSpPr>
            <p:spPr>
              <a:xfrm rot="10800000">
                <a:off x="1102828" y="3995936"/>
                <a:ext cx="389116" cy="288032"/>
              </a:xfrm>
              <a:prstGeom prst="flowChartDelay">
                <a:avLst/>
              </a:prstGeom>
              <a:solidFill>
                <a:schemeClr val="accent5">
                  <a:lumMod val="40000"/>
                  <a:lumOff val="60000"/>
                </a:schemeClr>
              </a:solidFill>
              <a:ln>
                <a:solidFill>
                  <a:schemeClr val="accent5">
                    <a:lumMod val="40000"/>
                    <a:lumOff val="6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282" name="正方形/長方形 281">
                <a:extLst>
                  <a:ext uri="{FF2B5EF4-FFF2-40B4-BE49-F238E27FC236}">
                    <a16:creationId xmlns:a16="http://schemas.microsoft.com/office/drawing/2014/main" id="{A1DEDE20-C6BD-4964-A1E6-D94DC83BD6B5}"/>
                  </a:ext>
                </a:extLst>
              </p:cNvPr>
              <p:cNvSpPr/>
              <p:nvPr/>
            </p:nvSpPr>
            <p:spPr>
              <a:xfrm>
                <a:off x="1069164" y="4053774"/>
                <a:ext cx="466415" cy="159097"/>
              </a:xfrm>
              <a:prstGeom prst="rect">
                <a:avLst/>
              </a:prstGeom>
            </p:spPr>
            <p:txBody>
              <a:bodyPr wrap="none">
                <a:spAutoFit/>
              </a:bodyPr>
              <a:lstStyle/>
              <a:p>
                <a:pPr algn="ctr" eaLnBrk="1" fontAlgn="auto" hangingPunct="1">
                  <a:spcBef>
                    <a:spcPts val="0"/>
                  </a:spcBef>
                  <a:spcAft>
                    <a:spcPts val="0"/>
                  </a:spcAft>
                  <a:defRPr/>
                </a:pPr>
                <a:r>
                  <a:rPr lang="en-US" altLang="ja-JP" sz="800" dirty="0">
                    <a:latin typeface="+mn-ea"/>
                    <a:ea typeface="+mn-ea"/>
                  </a:rPr>
                  <a:t>C</a:t>
                </a:r>
                <a:r>
                  <a:rPr lang="ja-JP" altLang="en-US" sz="800" dirty="0">
                    <a:latin typeface="+mn-ea"/>
                    <a:ea typeface="+mn-ea"/>
                  </a:rPr>
                  <a:t>ランク</a:t>
                </a:r>
              </a:p>
            </p:txBody>
          </p:sp>
        </p:grpSp>
      </p:grpSp>
      <p:grpSp>
        <p:nvGrpSpPr>
          <p:cNvPr id="283" name="グループ化 282">
            <a:extLst>
              <a:ext uri="{FF2B5EF4-FFF2-40B4-BE49-F238E27FC236}">
                <a16:creationId xmlns:a16="http://schemas.microsoft.com/office/drawing/2014/main" id="{65F0F9E0-99D0-4A87-8C2A-82C7919FBF3B}"/>
              </a:ext>
            </a:extLst>
          </p:cNvPr>
          <p:cNvGrpSpPr/>
          <p:nvPr/>
        </p:nvGrpSpPr>
        <p:grpSpPr>
          <a:xfrm>
            <a:off x="5423227" y="6759982"/>
            <a:ext cx="1243186" cy="390043"/>
            <a:chOff x="1085678" y="3995936"/>
            <a:chExt cx="1119186" cy="288032"/>
          </a:xfrm>
          <a:effectLst>
            <a:outerShdw blurRad="50800" dist="38100" dir="2700000" algn="tl" rotWithShape="0">
              <a:prstClr val="black">
                <a:alpha val="40000"/>
              </a:prstClr>
            </a:outerShdw>
          </a:effectLst>
        </p:grpSpPr>
        <p:sp>
          <p:nvSpPr>
            <p:cNvPr id="284" name="フローチャート: 代替処理 283">
              <a:extLst>
                <a:ext uri="{FF2B5EF4-FFF2-40B4-BE49-F238E27FC236}">
                  <a16:creationId xmlns:a16="http://schemas.microsoft.com/office/drawing/2014/main" id="{AE4CAF62-7BD4-4350-91D3-CFB1A1B3444D}"/>
                </a:ext>
              </a:extLst>
            </p:cNvPr>
            <p:cNvSpPr/>
            <p:nvPr/>
          </p:nvSpPr>
          <p:spPr>
            <a:xfrm>
              <a:off x="1268760" y="3995936"/>
              <a:ext cx="936104" cy="288032"/>
            </a:xfrm>
            <a:prstGeom prst="flowChartAlternateProcess">
              <a:avLst/>
            </a:prstGeom>
            <a:solidFill>
              <a:schemeClr val="bg1"/>
            </a:solidFill>
            <a:ln>
              <a:solidFill>
                <a:schemeClr val="accent5">
                  <a:lumMod val="20000"/>
                  <a:lumOff val="8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285" name="グループ化 284">
              <a:extLst>
                <a:ext uri="{FF2B5EF4-FFF2-40B4-BE49-F238E27FC236}">
                  <a16:creationId xmlns:a16="http://schemas.microsoft.com/office/drawing/2014/main" id="{3B72CD93-38E8-4838-B4E7-22E2A06D70F2}"/>
                </a:ext>
              </a:extLst>
            </p:cNvPr>
            <p:cNvGrpSpPr/>
            <p:nvPr/>
          </p:nvGrpSpPr>
          <p:grpSpPr>
            <a:xfrm>
              <a:off x="1085678" y="3995936"/>
              <a:ext cx="474314" cy="288032"/>
              <a:chOff x="1085678" y="3995936"/>
              <a:chExt cx="474314" cy="288032"/>
            </a:xfrm>
            <a:effectLst/>
          </p:grpSpPr>
          <p:sp>
            <p:nvSpPr>
              <p:cNvPr id="286" name="フローチャート: 論理積ゲート 285">
                <a:extLst>
                  <a:ext uri="{FF2B5EF4-FFF2-40B4-BE49-F238E27FC236}">
                    <a16:creationId xmlns:a16="http://schemas.microsoft.com/office/drawing/2014/main" id="{ADEAD220-2A22-4779-BACB-726665D206C0}"/>
                  </a:ext>
                </a:extLst>
              </p:cNvPr>
              <p:cNvSpPr/>
              <p:nvPr/>
            </p:nvSpPr>
            <p:spPr>
              <a:xfrm rot="10800000">
                <a:off x="1102828" y="3995936"/>
                <a:ext cx="389116" cy="288032"/>
              </a:xfrm>
              <a:prstGeom prst="flowChartDelay">
                <a:avLst/>
              </a:prstGeom>
              <a:solidFill>
                <a:schemeClr val="accent5">
                  <a:lumMod val="20000"/>
                  <a:lumOff val="80000"/>
                </a:schemeClr>
              </a:solidFill>
              <a:ln>
                <a:solidFill>
                  <a:schemeClr val="accent5">
                    <a:lumMod val="20000"/>
                    <a:lumOff val="8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287" name="正方形/長方形 286">
                <a:extLst>
                  <a:ext uri="{FF2B5EF4-FFF2-40B4-BE49-F238E27FC236}">
                    <a16:creationId xmlns:a16="http://schemas.microsoft.com/office/drawing/2014/main" id="{2EA878E5-4538-4F59-90A8-E9784735989E}"/>
                  </a:ext>
                </a:extLst>
              </p:cNvPr>
              <p:cNvSpPr/>
              <p:nvPr/>
            </p:nvSpPr>
            <p:spPr>
              <a:xfrm>
                <a:off x="1085678" y="4053542"/>
                <a:ext cx="474314" cy="159097"/>
              </a:xfrm>
              <a:prstGeom prst="rect">
                <a:avLst/>
              </a:prstGeom>
            </p:spPr>
            <p:txBody>
              <a:bodyPr>
                <a:spAutoFit/>
              </a:bodyPr>
              <a:lstStyle/>
              <a:p>
                <a:pPr algn="ctr" eaLnBrk="1" fontAlgn="auto" hangingPunct="1">
                  <a:spcBef>
                    <a:spcPts val="0"/>
                  </a:spcBef>
                  <a:spcAft>
                    <a:spcPts val="0"/>
                  </a:spcAft>
                  <a:defRPr/>
                </a:pPr>
                <a:r>
                  <a:rPr lang="en-US" altLang="ja-JP" sz="800" dirty="0">
                    <a:latin typeface="+mn-ea"/>
                    <a:ea typeface="+mn-ea"/>
                  </a:rPr>
                  <a:t>D</a:t>
                </a:r>
                <a:r>
                  <a:rPr lang="ja-JP" altLang="en-US" sz="800" dirty="0">
                    <a:latin typeface="+mn-ea"/>
                    <a:ea typeface="+mn-ea"/>
                  </a:rPr>
                  <a:t>ランク</a:t>
                </a:r>
              </a:p>
            </p:txBody>
          </p:sp>
        </p:grpSp>
      </p:grpSp>
      <p:grpSp>
        <p:nvGrpSpPr>
          <p:cNvPr id="288" name="グループ化 287">
            <a:extLst>
              <a:ext uri="{FF2B5EF4-FFF2-40B4-BE49-F238E27FC236}">
                <a16:creationId xmlns:a16="http://schemas.microsoft.com/office/drawing/2014/main" id="{46AE3C80-0755-47F3-BE94-F313EA5D68F9}"/>
              </a:ext>
            </a:extLst>
          </p:cNvPr>
          <p:cNvGrpSpPr/>
          <p:nvPr/>
        </p:nvGrpSpPr>
        <p:grpSpPr>
          <a:xfrm>
            <a:off x="1497434" y="7296883"/>
            <a:ext cx="1255120" cy="390043"/>
            <a:chOff x="1074934" y="3995936"/>
            <a:chExt cx="1129930" cy="288032"/>
          </a:xfrm>
          <a:effectLst>
            <a:outerShdw blurRad="50800" dist="38100" dir="2700000" algn="tl" rotWithShape="0">
              <a:prstClr val="black">
                <a:alpha val="40000"/>
              </a:prstClr>
            </a:outerShdw>
          </a:effectLst>
        </p:grpSpPr>
        <p:sp>
          <p:nvSpPr>
            <p:cNvPr id="289" name="フローチャート: 代替処理 288">
              <a:extLst>
                <a:ext uri="{FF2B5EF4-FFF2-40B4-BE49-F238E27FC236}">
                  <a16:creationId xmlns:a16="http://schemas.microsoft.com/office/drawing/2014/main" id="{321242C2-6C72-4A1E-A8AE-86F40890F358}"/>
                </a:ext>
              </a:extLst>
            </p:cNvPr>
            <p:cNvSpPr/>
            <p:nvPr/>
          </p:nvSpPr>
          <p:spPr>
            <a:xfrm>
              <a:off x="1268760" y="3995936"/>
              <a:ext cx="936104" cy="288032"/>
            </a:xfrm>
            <a:prstGeom prst="flowChartAlternateProcess">
              <a:avLst/>
            </a:prstGeom>
            <a:solidFill>
              <a:schemeClr val="bg1"/>
            </a:solidFill>
            <a:ln>
              <a:solidFill>
                <a:srgbClr val="6BBBC3"/>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290" name="グループ化 289">
              <a:extLst>
                <a:ext uri="{FF2B5EF4-FFF2-40B4-BE49-F238E27FC236}">
                  <a16:creationId xmlns:a16="http://schemas.microsoft.com/office/drawing/2014/main" id="{BC58894A-7881-4AB4-A11C-78EAE27E26F6}"/>
                </a:ext>
              </a:extLst>
            </p:cNvPr>
            <p:cNvGrpSpPr/>
            <p:nvPr/>
          </p:nvGrpSpPr>
          <p:grpSpPr>
            <a:xfrm>
              <a:off x="1074934" y="3995936"/>
              <a:ext cx="454870" cy="288032"/>
              <a:chOff x="1074934" y="3995936"/>
              <a:chExt cx="454870" cy="288032"/>
            </a:xfrm>
            <a:effectLst/>
          </p:grpSpPr>
          <p:sp>
            <p:nvSpPr>
              <p:cNvPr id="291" name="フローチャート: 論理積ゲート 290">
                <a:extLst>
                  <a:ext uri="{FF2B5EF4-FFF2-40B4-BE49-F238E27FC236}">
                    <a16:creationId xmlns:a16="http://schemas.microsoft.com/office/drawing/2014/main" id="{14877B35-9F5F-4309-A1AF-B6D3B7B98606}"/>
                  </a:ext>
                </a:extLst>
              </p:cNvPr>
              <p:cNvSpPr/>
              <p:nvPr/>
            </p:nvSpPr>
            <p:spPr>
              <a:xfrm rot="10800000">
                <a:off x="1102828" y="3995936"/>
                <a:ext cx="389116" cy="288032"/>
              </a:xfrm>
              <a:prstGeom prst="flowChartDelay">
                <a:avLst/>
              </a:prstGeom>
              <a:solidFill>
                <a:srgbClr val="6BBBC3"/>
              </a:solidFill>
              <a:ln>
                <a:solidFill>
                  <a:srgbClr val="6BBBC3"/>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292" name="正方形/長方形 291">
                <a:extLst>
                  <a:ext uri="{FF2B5EF4-FFF2-40B4-BE49-F238E27FC236}">
                    <a16:creationId xmlns:a16="http://schemas.microsoft.com/office/drawing/2014/main" id="{D41D64A4-8B81-4658-BF75-6B8A44346129}"/>
                  </a:ext>
                </a:extLst>
              </p:cNvPr>
              <p:cNvSpPr/>
              <p:nvPr/>
            </p:nvSpPr>
            <p:spPr>
              <a:xfrm>
                <a:off x="1074934" y="4053774"/>
                <a:ext cx="454870" cy="159097"/>
              </a:xfrm>
              <a:prstGeom prst="rect">
                <a:avLst/>
              </a:prstGeom>
            </p:spPr>
            <p:txBody>
              <a:bodyPr wrap="none">
                <a:spAutoFit/>
              </a:bodyPr>
              <a:lstStyle/>
              <a:p>
                <a:pPr algn="ctr" eaLnBrk="1" fontAlgn="auto" hangingPunct="1">
                  <a:spcBef>
                    <a:spcPts val="0"/>
                  </a:spcBef>
                  <a:spcAft>
                    <a:spcPts val="0"/>
                  </a:spcAft>
                  <a:defRPr/>
                </a:pPr>
                <a:r>
                  <a:rPr lang="en-US" altLang="ja-JP" sz="800" dirty="0">
                    <a:latin typeface="+mn-ea"/>
                    <a:ea typeface="+mn-ea"/>
                  </a:rPr>
                  <a:t>A</a:t>
                </a:r>
                <a:r>
                  <a:rPr lang="ja-JP" altLang="en-US" sz="800" dirty="0">
                    <a:latin typeface="+mn-ea"/>
                    <a:ea typeface="+mn-ea"/>
                  </a:rPr>
                  <a:t>ランク</a:t>
                </a:r>
              </a:p>
            </p:txBody>
          </p:sp>
        </p:grpSp>
      </p:grpSp>
      <p:grpSp>
        <p:nvGrpSpPr>
          <p:cNvPr id="293" name="グループ化 292">
            <a:extLst>
              <a:ext uri="{FF2B5EF4-FFF2-40B4-BE49-F238E27FC236}">
                <a16:creationId xmlns:a16="http://schemas.microsoft.com/office/drawing/2014/main" id="{16AA7295-348F-4B5F-9893-AA5218268674}"/>
              </a:ext>
            </a:extLst>
          </p:cNvPr>
          <p:cNvGrpSpPr/>
          <p:nvPr/>
        </p:nvGrpSpPr>
        <p:grpSpPr>
          <a:xfrm>
            <a:off x="2770588" y="7285395"/>
            <a:ext cx="1296145" cy="390043"/>
            <a:chOff x="1038001" y="3995936"/>
            <a:chExt cx="1166863" cy="288032"/>
          </a:xfrm>
          <a:effectLst>
            <a:outerShdw blurRad="50800" dist="38100" dir="2700000" algn="tl" rotWithShape="0">
              <a:prstClr val="black">
                <a:alpha val="40000"/>
              </a:prstClr>
            </a:outerShdw>
          </a:effectLst>
        </p:grpSpPr>
        <p:sp>
          <p:nvSpPr>
            <p:cNvPr id="294" name="フローチャート: 代替処理 293">
              <a:extLst>
                <a:ext uri="{FF2B5EF4-FFF2-40B4-BE49-F238E27FC236}">
                  <a16:creationId xmlns:a16="http://schemas.microsoft.com/office/drawing/2014/main" id="{3251F47A-94F7-4B52-BCC3-7508D7F442B9}"/>
                </a:ext>
              </a:extLst>
            </p:cNvPr>
            <p:cNvSpPr/>
            <p:nvPr/>
          </p:nvSpPr>
          <p:spPr>
            <a:xfrm>
              <a:off x="1268760" y="3995936"/>
              <a:ext cx="936104" cy="288032"/>
            </a:xfrm>
            <a:prstGeom prst="flowChartAlternateProcess">
              <a:avLst/>
            </a:prstGeom>
            <a:solidFill>
              <a:schemeClr val="bg1"/>
            </a:solidFill>
            <a:ln>
              <a:solidFill>
                <a:schemeClr val="accent5">
                  <a:lumMod val="60000"/>
                  <a:lumOff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295" name="グループ化 294">
              <a:extLst>
                <a:ext uri="{FF2B5EF4-FFF2-40B4-BE49-F238E27FC236}">
                  <a16:creationId xmlns:a16="http://schemas.microsoft.com/office/drawing/2014/main" id="{D709E0A2-5AB7-4B12-815F-76B420203127}"/>
                </a:ext>
              </a:extLst>
            </p:cNvPr>
            <p:cNvGrpSpPr/>
            <p:nvPr/>
          </p:nvGrpSpPr>
          <p:grpSpPr>
            <a:xfrm>
              <a:off x="1038001" y="3995936"/>
              <a:ext cx="491463" cy="288032"/>
              <a:chOff x="1038001" y="3995936"/>
              <a:chExt cx="491463" cy="288032"/>
            </a:xfrm>
            <a:effectLst/>
          </p:grpSpPr>
          <p:sp>
            <p:nvSpPr>
              <p:cNvPr id="296" name="フローチャート: 論理積ゲート 295">
                <a:extLst>
                  <a:ext uri="{FF2B5EF4-FFF2-40B4-BE49-F238E27FC236}">
                    <a16:creationId xmlns:a16="http://schemas.microsoft.com/office/drawing/2014/main" id="{AC6F3336-114F-487B-91F0-1FBA89979856}"/>
                  </a:ext>
                </a:extLst>
              </p:cNvPr>
              <p:cNvSpPr/>
              <p:nvPr/>
            </p:nvSpPr>
            <p:spPr>
              <a:xfrm rot="10800000">
                <a:off x="1089175" y="3995936"/>
                <a:ext cx="389116" cy="288032"/>
              </a:xfrm>
              <a:prstGeom prst="flowChartDelay">
                <a:avLst/>
              </a:prstGeom>
              <a:solidFill>
                <a:schemeClr val="accent5">
                  <a:lumMod val="60000"/>
                  <a:lumOff val="40000"/>
                </a:schemeClr>
              </a:solidFill>
              <a:ln>
                <a:solidFill>
                  <a:schemeClr val="accent5">
                    <a:lumMod val="60000"/>
                    <a:lumOff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297" name="正方形/長方形 296">
                <a:extLst>
                  <a:ext uri="{FF2B5EF4-FFF2-40B4-BE49-F238E27FC236}">
                    <a16:creationId xmlns:a16="http://schemas.microsoft.com/office/drawing/2014/main" id="{0B7DAB0D-235F-4F58-91B8-8F549E122824}"/>
                  </a:ext>
                </a:extLst>
              </p:cNvPr>
              <p:cNvSpPr/>
              <p:nvPr/>
            </p:nvSpPr>
            <p:spPr>
              <a:xfrm>
                <a:off x="1038001" y="4053774"/>
                <a:ext cx="491463" cy="159097"/>
              </a:xfrm>
              <a:prstGeom prst="rect">
                <a:avLst/>
              </a:prstGeom>
            </p:spPr>
            <p:txBody>
              <a:bodyPr>
                <a:spAutoFit/>
              </a:bodyPr>
              <a:lstStyle/>
              <a:p>
                <a:pPr algn="ctr" eaLnBrk="1" fontAlgn="auto" hangingPunct="1">
                  <a:spcBef>
                    <a:spcPts val="0"/>
                  </a:spcBef>
                  <a:spcAft>
                    <a:spcPts val="0"/>
                  </a:spcAft>
                  <a:defRPr/>
                </a:pPr>
                <a:r>
                  <a:rPr lang="en-US" altLang="ja-JP" sz="800" dirty="0">
                    <a:latin typeface="+mn-ea"/>
                    <a:ea typeface="+mn-ea"/>
                  </a:rPr>
                  <a:t>B</a:t>
                </a:r>
                <a:r>
                  <a:rPr lang="ja-JP" altLang="en-US" sz="800" dirty="0">
                    <a:latin typeface="+mn-ea"/>
                    <a:ea typeface="+mn-ea"/>
                  </a:rPr>
                  <a:t>ランク</a:t>
                </a:r>
              </a:p>
            </p:txBody>
          </p:sp>
        </p:grpSp>
      </p:grpSp>
      <p:grpSp>
        <p:nvGrpSpPr>
          <p:cNvPr id="298" name="グループ化 297">
            <a:extLst>
              <a:ext uri="{FF2B5EF4-FFF2-40B4-BE49-F238E27FC236}">
                <a16:creationId xmlns:a16="http://schemas.microsoft.com/office/drawing/2014/main" id="{BE8874A0-0772-4634-82AD-F29EDF8973D0}"/>
              </a:ext>
            </a:extLst>
          </p:cNvPr>
          <p:cNvGrpSpPr/>
          <p:nvPr/>
        </p:nvGrpSpPr>
        <p:grpSpPr>
          <a:xfrm>
            <a:off x="4098444" y="7285395"/>
            <a:ext cx="1261531" cy="390043"/>
            <a:chOff x="1069164" y="3995936"/>
            <a:chExt cx="1135700" cy="288032"/>
          </a:xfrm>
          <a:effectLst>
            <a:outerShdw blurRad="50800" dist="38100" dir="2700000" algn="tl" rotWithShape="0">
              <a:prstClr val="black">
                <a:alpha val="40000"/>
              </a:prstClr>
            </a:outerShdw>
          </a:effectLst>
        </p:grpSpPr>
        <p:sp>
          <p:nvSpPr>
            <p:cNvPr id="299" name="フローチャート: 代替処理 298">
              <a:extLst>
                <a:ext uri="{FF2B5EF4-FFF2-40B4-BE49-F238E27FC236}">
                  <a16:creationId xmlns:a16="http://schemas.microsoft.com/office/drawing/2014/main" id="{0080B85D-DE8B-4A17-B1D3-A70DDBC92EFA}"/>
                </a:ext>
              </a:extLst>
            </p:cNvPr>
            <p:cNvSpPr/>
            <p:nvPr/>
          </p:nvSpPr>
          <p:spPr>
            <a:xfrm>
              <a:off x="1268760" y="3995936"/>
              <a:ext cx="936104" cy="288032"/>
            </a:xfrm>
            <a:prstGeom prst="flowChartAlternateProcess">
              <a:avLst/>
            </a:prstGeom>
            <a:solidFill>
              <a:schemeClr val="bg1"/>
            </a:solidFill>
            <a:ln>
              <a:solidFill>
                <a:schemeClr val="accent5">
                  <a:lumMod val="40000"/>
                  <a:lumOff val="6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300" name="グループ化 299">
              <a:extLst>
                <a:ext uri="{FF2B5EF4-FFF2-40B4-BE49-F238E27FC236}">
                  <a16:creationId xmlns:a16="http://schemas.microsoft.com/office/drawing/2014/main" id="{C2EAF0CF-583F-440E-9933-76868667A38A}"/>
                </a:ext>
              </a:extLst>
            </p:cNvPr>
            <p:cNvGrpSpPr/>
            <p:nvPr/>
          </p:nvGrpSpPr>
          <p:grpSpPr>
            <a:xfrm>
              <a:off x="1069164" y="3995936"/>
              <a:ext cx="466415" cy="288032"/>
              <a:chOff x="1069164" y="3995936"/>
              <a:chExt cx="466415" cy="288032"/>
            </a:xfrm>
            <a:effectLst/>
          </p:grpSpPr>
          <p:sp>
            <p:nvSpPr>
              <p:cNvPr id="301" name="フローチャート: 論理積ゲート 300">
                <a:extLst>
                  <a:ext uri="{FF2B5EF4-FFF2-40B4-BE49-F238E27FC236}">
                    <a16:creationId xmlns:a16="http://schemas.microsoft.com/office/drawing/2014/main" id="{1F91A934-B0CE-4390-88CB-5FE19109F10C}"/>
                  </a:ext>
                </a:extLst>
              </p:cNvPr>
              <p:cNvSpPr/>
              <p:nvPr/>
            </p:nvSpPr>
            <p:spPr>
              <a:xfrm rot="10800000">
                <a:off x="1102828" y="3995936"/>
                <a:ext cx="389116" cy="288032"/>
              </a:xfrm>
              <a:prstGeom prst="flowChartDelay">
                <a:avLst/>
              </a:prstGeom>
              <a:solidFill>
                <a:schemeClr val="accent5">
                  <a:lumMod val="40000"/>
                  <a:lumOff val="60000"/>
                </a:schemeClr>
              </a:solidFill>
              <a:ln>
                <a:solidFill>
                  <a:schemeClr val="accent5">
                    <a:lumMod val="40000"/>
                    <a:lumOff val="6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302" name="正方形/長方形 301">
                <a:extLst>
                  <a:ext uri="{FF2B5EF4-FFF2-40B4-BE49-F238E27FC236}">
                    <a16:creationId xmlns:a16="http://schemas.microsoft.com/office/drawing/2014/main" id="{D6E3014F-094F-48C3-9B49-F098160A2FAB}"/>
                  </a:ext>
                </a:extLst>
              </p:cNvPr>
              <p:cNvSpPr/>
              <p:nvPr/>
            </p:nvSpPr>
            <p:spPr>
              <a:xfrm>
                <a:off x="1069164" y="4053774"/>
                <a:ext cx="466415" cy="159097"/>
              </a:xfrm>
              <a:prstGeom prst="rect">
                <a:avLst/>
              </a:prstGeom>
            </p:spPr>
            <p:txBody>
              <a:bodyPr wrap="none">
                <a:spAutoFit/>
              </a:bodyPr>
              <a:lstStyle/>
              <a:p>
                <a:pPr algn="ctr" eaLnBrk="1" fontAlgn="auto" hangingPunct="1">
                  <a:spcBef>
                    <a:spcPts val="0"/>
                  </a:spcBef>
                  <a:spcAft>
                    <a:spcPts val="0"/>
                  </a:spcAft>
                  <a:defRPr/>
                </a:pPr>
                <a:r>
                  <a:rPr lang="en-US" altLang="ja-JP" sz="800" dirty="0">
                    <a:latin typeface="+mn-ea"/>
                    <a:ea typeface="+mn-ea"/>
                  </a:rPr>
                  <a:t>C</a:t>
                </a:r>
                <a:r>
                  <a:rPr lang="ja-JP" altLang="en-US" sz="800" dirty="0">
                    <a:latin typeface="+mn-ea"/>
                    <a:ea typeface="+mn-ea"/>
                  </a:rPr>
                  <a:t>ランク</a:t>
                </a:r>
              </a:p>
            </p:txBody>
          </p:sp>
        </p:grpSp>
      </p:grpSp>
      <p:grpSp>
        <p:nvGrpSpPr>
          <p:cNvPr id="303" name="グループ化 302">
            <a:extLst>
              <a:ext uri="{FF2B5EF4-FFF2-40B4-BE49-F238E27FC236}">
                <a16:creationId xmlns:a16="http://schemas.microsoft.com/office/drawing/2014/main" id="{CA0C2EDA-CEEB-4984-ACF8-857C5F311EEB}"/>
              </a:ext>
            </a:extLst>
          </p:cNvPr>
          <p:cNvGrpSpPr/>
          <p:nvPr/>
        </p:nvGrpSpPr>
        <p:grpSpPr>
          <a:xfrm>
            <a:off x="5423227" y="7285395"/>
            <a:ext cx="1243186" cy="390043"/>
            <a:chOff x="1085678" y="3995936"/>
            <a:chExt cx="1119186" cy="288032"/>
          </a:xfrm>
          <a:effectLst>
            <a:outerShdw blurRad="50800" dist="38100" dir="2700000" algn="tl" rotWithShape="0">
              <a:prstClr val="black">
                <a:alpha val="40000"/>
              </a:prstClr>
            </a:outerShdw>
          </a:effectLst>
        </p:grpSpPr>
        <p:sp>
          <p:nvSpPr>
            <p:cNvPr id="304" name="フローチャート: 代替処理 303">
              <a:extLst>
                <a:ext uri="{FF2B5EF4-FFF2-40B4-BE49-F238E27FC236}">
                  <a16:creationId xmlns:a16="http://schemas.microsoft.com/office/drawing/2014/main" id="{2FAA2127-5277-4545-BCF5-82189581E520}"/>
                </a:ext>
              </a:extLst>
            </p:cNvPr>
            <p:cNvSpPr/>
            <p:nvPr/>
          </p:nvSpPr>
          <p:spPr>
            <a:xfrm>
              <a:off x="1268760" y="3995936"/>
              <a:ext cx="936104" cy="288032"/>
            </a:xfrm>
            <a:prstGeom prst="flowChartAlternateProcess">
              <a:avLst/>
            </a:prstGeom>
            <a:solidFill>
              <a:schemeClr val="bg1"/>
            </a:solidFill>
            <a:ln>
              <a:solidFill>
                <a:schemeClr val="accent5">
                  <a:lumMod val="20000"/>
                  <a:lumOff val="8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305" name="グループ化 304">
              <a:extLst>
                <a:ext uri="{FF2B5EF4-FFF2-40B4-BE49-F238E27FC236}">
                  <a16:creationId xmlns:a16="http://schemas.microsoft.com/office/drawing/2014/main" id="{415A9A86-853E-4C8C-9325-CFDA4A067611}"/>
                </a:ext>
              </a:extLst>
            </p:cNvPr>
            <p:cNvGrpSpPr/>
            <p:nvPr/>
          </p:nvGrpSpPr>
          <p:grpSpPr>
            <a:xfrm>
              <a:off x="1085678" y="3995936"/>
              <a:ext cx="474314" cy="288032"/>
              <a:chOff x="1085678" y="3995936"/>
              <a:chExt cx="474314" cy="288032"/>
            </a:xfrm>
            <a:effectLst/>
          </p:grpSpPr>
          <p:sp>
            <p:nvSpPr>
              <p:cNvPr id="306" name="フローチャート: 論理積ゲート 305">
                <a:extLst>
                  <a:ext uri="{FF2B5EF4-FFF2-40B4-BE49-F238E27FC236}">
                    <a16:creationId xmlns:a16="http://schemas.microsoft.com/office/drawing/2014/main" id="{7B22E380-B4D5-4367-B4DD-E875B943D02D}"/>
                  </a:ext>
                </a:extLst>
              </p:cNvPr>
              <p:cNvSpPr/>
              <p:nvPr/>
            </p:nvSpPr>
            <p:spPr>
              <a:xfrm rot="10800000">
                <a:off x="1102828" y="3995936"/>
                <a:ext cx="389116" cy="288032"/>
              </a:xfrm>
              <a:prstGeom prst="flowChartDelay">
                <a:avLst/>
              </a:prstGeom>
              <a:solidFill>
                <a:schemeClr val="accent5">
                  <a:lumMod val="20000"/>
                  <a:lumOff val="80000"/>
                </a:schemeClr>
              </a:solidFill>
              <a:ln>
                <a:solidFill>
                  <a:schemeClr val="accent5">
                    <a:lumMod val="20000"/>
                    <a:lumOff val="8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307" name="正方形/長方形 306">
                <a:extLst>
                  <a:ext uri="{FF2B5EF4-FFF2-40B4-BE49-F238E27FC236}">
                    <a16:creationId xmlns:a16="http://schemas.microsoft.com/office/drawing/2014/main" id="{248C01D9-062C-4C18-A50D-EFBBD38FBBFD}"/>
                  </a:ext>
                </a:extLst>
              </p:cNvPr>
              <p:cNvSpPr/>
              <p:nvPr/>
            </p:nvSpPr>
            <p:spPr>
              <a:xfrm>
                <a:off x="1085678" y="4053542"/>
                <a:ext cx="474314" cy="159097"/>
              </a:xfrm>
              <a:prstGeom prst="rect">
                <a:avLst/>
              </a:prstGeom>
            </p:spPr>
            <p:txBody>
              <a:bodyPr>
                <a:spAutoFit/>
              </a:bodyPr>
              <a:lstStyle/>
              <a:p>
                <a:pPr algn="ctr" eaLnBrk="1" fontAlgn="auto" hangingPunct="1">
                  <a:spcBef>
                    <a:spcPts val="0"/>
                  </a:spcBef>
                  <a:spcAft>
                    <a:spcPts val="0"/>
                  </a:spcAft>
                  <a:defRPr/>
                </a:pPr>
                <a:r>
                  <a:rPr lang="en-US" altLang="ja-JP" sz="800" dirty="0">
                    <a:latin typeface="+mn-ea"/>
                    <a:ea typeface="+mn-ea"/>
                  </a:rPr>
                  <a:t>D</a:t>
                </a:r>
                <a:r>
                  <a:rPr lang="ja-JP" altLang="en-US" sz="800" dirty="0">
                    <a:latin typeface="+mn-ea"/>
                    <a:ea typeface="+mn-ea"/>
                  </a:rPr>
                  <a:t>ランク</a:t>
                </a:r>
              </a:p>
            </p:txBody>
          </p:sp>
        </p:grpSp>
      </p:grpSp>
      <p:grpSp>
        <p:nvGrpSpPr>
          <p:cNvPr id="308" name="グループ化 307">
            <a:extLst>
              <a:ext uri="{FF2B5EF4-FFF2-40B4-BE49-F238E27FC236}">
                <a16:creationId xmlns:a16="http://schemas.microsoft.com/office/drawing/2014/main" id="{95DB15CC-26C4-4E89-89A5-8011200DC0C4}"/>
              </a:ext>
            </a:extLst>
          </p:cNvPr>
          <p:cNvGrpSpPr/>
          <p:nvPr/>
        </p:nvGrpSpPr>
        <p:grpSpPr>
          <a:xfrm>
            <a:off x="1497434" y="7822297"/>
            <a:ext cx="1255120" cy="390043"/>
            <a:chOff x="1074934" y="3995936"/>
            <a:chExt cx="1129930" cy="288032"/>
          </a:xfrm>
          <a:effectLst>
            <a:outerShdw blurRad="50800" dist="38100" dir="2700000" algn="tl" rotWithShape="0">
              <a:prstClr val="black">
                <a:alpha val="40000"/>
              </a:prstClr>
            </a:outerShdw>
          </a:effectLst>
        </p:grpSpPr>
        <p:sp>
          <p:nvSpPr>
            <p:cNvPr id="309" name="フローチャート: 代替処理 308">
              <a:extLst>
                <a:ext uri="{FF2B5EF4-FFF2-40B4-BE49-F238E27FC236}">
                  <a16:creationId xmlns:a16="http://schemas.microsoft.com/office/drawing/2014/main" id="{7CDB5FB1-9B9F-47CE-87EB-2CE258C44FA0}"/>
                </a:ext>
              </a:extLst>
            </p:cNvPr>
            <p:cNvSpPr/>
            <p:nvPr/>
          </p:nvSpPr>
          <p:spPr>
            <a:xfrm>
              <a:off x="1268760" y="3995936"/>
              <a:ext cx="936104" cy="288032"/>
            </a:xfrm>
            <a:prstGeom prst="flowChartAlternateProcess">
              <a:avLst/>
            </a:prstGeom>
            <a:solidFill>
              <a:schemeClr val="bg1"/>
            </a:solidFill>
            <a:ln>
              <a:solidFill>
                <a:srgbClr val="6BBBC3"/>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310" name="グループ化 309">
              <a:extLst>
                <a:ext uri="{FF2B5EF4-FFF2-40B4-BE49-F238E27FC236}">
                  <a16:creationId xmlns:a16="http://schemas.microsoft.com/office/drawing/2014/main" id="{4B36B151-5A0F-4F0D-98ED-795907D61157}"/>
                </a:ext>
              </a:extLst>
            </p:cNvPr>
            <p:cNvGrpSpPr/>
            <p:nvPr/>
          </p:nvGrpSpPr>
          <p:grpSpPr>
            <a:xfrm>
              <a:off x="1074934" y="3995936"/>
              <a:ext cx="454870" cy="288032"/>
              <a:chOff x="1074934" y="3995936"/>
              <a:chExt cx="454870" cy="288032"/>
            </a:xfrm>
            <a:effectLst/>
          </p:grpSpPr>
          <p:sp>
            <p:nvSpPr>
              <p:cNvPr id="311" name="フローチャート: 論理積ゲート 310">
                <a:extLst>
                  <a:ext uri="{FF2B5EF4-FFF2-40B4-BE49-F238E27FC236}">
                    <a16:creationId xmlns:a16="http://schemas.microsoft.com/office/drawing/2014/main" id="{65035F9F-1049-4CB1-9DD8-02DB716E678B}"/>
                  </a:ext>
                </a:extLst>
              </p:cNvPr>
              <p:cNvSpPr/>
              <p:nvPr/>
            </p:nvSpPr>
            <p:spPr>
              <a:xfrm rot="10800000">
                <a:off x="1102828" y="3995936"/>
                <a:ext cx="389116" cy="288032"/>
              </a:xfrm>
              <a:prstGeom prst="flowChartDelay">
                <a:avLst/>
              </a:prstGeom>
              <a:solidFill>
                <a:srgbClr val="6BBBC3"/>
              </a:solidFill>
              <a:ln>
                <a:solidFill>
                  <a:srgbClr val="6BBBC3"/>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312" name="正方形/長方形 311">
                <a:extLst>
                  <a:ext uri="{FF2B5EF4-FFF2-40B4-BE49-F238E27FC236}">
                    <a16:creationId xmlns:a16="http://schemas.microsoft.com/office/drawing/2014/main" id="{644FA1E4-1171-47A0-B0F1-3F76DCB117F8}"/>
                  </a:ext>
                </a:extLst>
              </p:cNvPr>
              <p:cNvSpPr/>
              <p:nvPr/>
            </p:nvSpPr>
            <p:spPr>
              <a:xfrm>
                <a:off x="1074934" y="4053774"/>
                <a:ext cx="454870" cy="159097"/>
              </a:xfrm>
              <a:prstGeom prst="rect">
                <a:avLst/>
              </a:prstGeom>
            </p:spPr>
            <p:txBody>
              <a:bodyPr wrap="none">
                <a:spAutoFit/>
              </a:bodyPr>
              <a:lstStyle/>
              <a:p>
                <a:pPr algn="ctr" eaLnBrk="1" fontAlgn="auto" hangingPunct="1">
                  <a:spcBef>
                    <a:spcPts val="0"/>
                  </a:spcBef>
                  <a:spcAft>
                    <a:spcPts val="0"/>
                  </a:spcAft>
                  <a:defRPr/>
                </a:pPr>
                <a:r>
                  <a:rPr lang="en-US" altLang="ja-JP" sz="800" dirty="0">
                    <a:latin typeface="+mn-ea"/>
                    <a:ea typeface="+mn-ea"/>
                  </a:rPr>
                  <a:t>A</a:t>
                </a:r>
                <a:r>
                  <a:rPr lang="ja-JP" altLang="en-US" sz="800" dirty="0">
                    <a:latin typeface="+mn-ea"/>
                    <a:ea typeface="+mn-ea"/>
                  </a:rPr>
                  <a:t>ランク</a:t>
                </a:r>
              </a:p>
            </p:txBody>
          </p:sp>
        </p:grpSp>
      </p:grpSp>
      <p:grpSp>
        <p:nvGrpSpPr>
          <p:cNvPr id="313" name="グループ化 312">
            <a:extLst>
              <a:ext uri="{FF2B5EF4-FFF2-40B4-BE49-F238E27FC236}">
                <a16:creationId xmlns:a16="http://schemas.microsoft.com/office/drawing/2014/main" id="{216AA37D-4CBC-422E-B39D-C1177DD67306}"/>
              </a:ext>
            </a:extLst>
          </p:cNvPr>
          <p:cNvGrpSpPr/>
          <p:nvPr/>
        </p:nvGrpSpPr>
        <p:grpSpPr>
          <a:xfrm>
            <a:off x="2770588" y="7810810"/>
            <a:ext cx="1296145" cy="390043"/>
            <a:chOff x="1038001" y="3995936"/>
            <a:chExt cx="1166863" cy="288032"/>
          </a:xfrm>
          <a:effectLst>
            <a:outerShdw blurRad="50800" dist="38100" dir="2700000" algn="tl" rotWithShape="0">
              <a:prstClr val="black">
                <a:alpha val="40000"/>
              </a:prstClr>
            </a:outerShdw>
          </a:effectLst>
        </p:grpSpPr>
        <p:sp>
          <p:nvSpPr>
            <p:cNvPr id="314" name="フローチャート: 代替処理 313">
              <a:extLst>
                <a:ext uri="{FF2B5EF4-FFF2-40B4-BE49-F238E27FC236}">
                  <a16:creationId xmlns:a16="http://schemas.microsoft.com/office/drawing/2014/main" id="{D54443DA-54FE-4B7D-A6C7-744745C2D3DF}"/>
                </a:ext>
              </a:extLst>
            </p:cNvPr>
            <p:cNvSpPr/>
            <p:nvPr/>
          </p:nvSpPr>
          <p:spPr>
            <a:xfrm>
              <a:off x="1268760" y="3995936"/>
              <a:ext cx="936104" cy="288032"/>
            </a:xfrm>
            <a:prstGeom prst="flowChartAlternateProcess">
              <a:avLst/>
            </a:prstGeom>
            <a:solidFill>
              <a:schemeClr val="bg1"/>
            </a:solidFill>
            <a:ln>
              <a:solidFill>
                <a:schemeClr val="accent5">
                  <a:lumMod val="60000"/>
                  <a:lumOff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315" name="グループ化 314">
              <a:extLst>
                <a:ext uri="{FF2B5EF4-FFF2-40B4-BE49-F238E27FC236}">
                  <a16:creationId xmlns:a16="http://schemas.microsoft.com/office/drawing/2014/main" id="{EC0925DB-1BCF-4234-96F4-B06C7D128DA8}"/>
                </a:ext>
              </a:extLst>
            </p:cNvPr>
            <p:cNvGrpSpPr/>
            <p:nvPr/>
          </p:nvGrpSpPr>
          <p:grpSpPr>
            <a:xfrm>
              <a:off x="1038001" y="3995936"/>
              <a:ext cx="491463" cy="288032"/>
              <a:chOff x="1038001" y="3995936"/>
              <a:chExt cx="491463" cy="288032"/>
            </a:xfrm>
            <a:effectLst/>
          </p:grpSpPr>
          <p:sp>
            <p:nvSpPr>
              <p:cNvPr id="316" name="フローチャート: 論理積ゲート 315">
                <a:extLst>
                  <a:ext uri="{FF2B5EF4-FFF2-40B4-BE49-F238E27FC236}">
                    <a16:creationId xmlns:a16="http://schemas.microsoft.com/office/drawing/2014/main" id="{8134054B-580A-40A0-A480-7558B6AF3DB2}"/>
                  </a:ext>
                </a:extLst>
              </p:cNvPr>
              <p:cNvSpPr/>
              <p:nvPr/>
            </p:nvSpPr>
            <p:spPr>
              <a:xfrm rot="10800000">
                <a:off x="1089175" y="3995936"/>
                <a:ext cx="389116" cy="288032"/>
              </a:xfrm>
              <a:prstGeom prst="flowChartDelay">
                <a:avLst/>
              </a:prstGeom>
              <a:solidFill>
                <a:schemeClr val="accent5">
                  <a:lumMod val="60000"/>
                  <a:lumOff val="40000"/>
                </a:schemeClr>
              </a:solidFill>
              <a:ln>
                <a:solidFill>
                  <a:schemeClr val="accent5">
                    <a:lumMod val="60000"/>
                    <a:lumOff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317" name="正方形/長方形 316">
                <a:extLst>
                  <a:ext uri="{FF2B5EF4-FFF2-40B4-BE49-F238E27FC236}">
                    <a16:creationId xmlns:a16="http://schemas.microsoft.com/office/drawing/2014/main" id="{6FF6A004-2475-4748-8472-B8A6233E975E}"/>
                  </a:ext>
                </a:extLst>
              </p:cNvPr>
              <p:cNvSpPr/>
              <p:nvPr/>
            </p:nvSpPr>
            <p:spPr>
              <a:xfrm>
                <a:off x="1038001" y="4053774"/>
                <a:ext cx="491463" cy="159097"/>
              </a:xfrm>
              <a:prstGeom prst="rect">
                <a:avLst/>
              </a:prstGeom>
            </p:spPr>
            <p:txBody>
              <a:bodyPr>
                <a:spAutoFit/>
              </a:bodyPr>
              <a:lstStyle/>
              <a:p>
                <a:pPr algn="ctr" eaLnBrk="1" fontAlgn="auto" hangingPunct="1">
                  <a:spcBef>
                    <a:spcPts val="0"/>
                  </a:spcBef>
                  <a:spcAft>
                    <a:spcPts val="0"/>
                  </a:spcAft>
                  <a:defRPr/>
                </a:pPr>
                <a:r>
                  <a:rPr lang="en-US" altLang="ja-JP" sz="800" dirty="0">
                    <a:latin typeface="+mn-ea"/>
                    <a:ea typeface="+mn-ea"/>
                  </a:rPr>
                  <a:t>B</a:t>
                </a:r>
                <a:r>
                  <a:rPr lang="ja-JP" altLang="en-US" sz="800" dirty="0">
                    <a:latin typeface="+mn-ea"/>
                    <a:ea typeface="+mn-ea"/>
                  </a:rPr>
                  <a:t>ランク</a:t>
                </a:r>
              </a:p>
            </p:txBody>
          </p:sp>
        </p:grpSp>
      </p:grpSp>
      <p:grpSp>
        <p:nvGrpSpPr>
          <p:cNvPr id="318" name="グループ化 317">
            <a:extLst>
              <a:ext uri="{FF2B5EF4-FFF2-40B4-BE49-F238E27FC236}">
                <a16:creationId xmlns:a16="http://schemas.microsoft.com/office/drawing/2014/main" id="{AA641237-45B8-4D10-9BFC-4FDB72E594A7}"/>
              </a:ext>
            </a:extLst>
          </p:cNvPr>
          <p:cNvGrpSpPr/>
          <p:nvPr/>
        </p:nvGrpSpPr>
        <p:grpSpPr>
          <a:xfrm>
            <a:off x="4098444" y="7810810"/>
            <a:ext cx="1261531" cy="390043"/>
            <a:chOff x="1069164" y="3995936"/>
            <a:chExt cx="1135700" cy="288032"/>
          </a:xfrm>
          <a:effectLst>
            <a:outerShdw blurRad="50800" dist="38100" dir="2700000" algn="tl" rotWithShape="0">
              <a:prstClr val="black">
                <a:alpha val="40000"/>
              </a:prstClr>
            </a:outerShdw>
          </a:effectLst>
        </p:grpSpPr>
        <p:sp>
          <p:nvSpPr>
            <p:cNvPr id="319" name="フローチャート: 代替処理 318">
              <a:extLst>
                <a:ext uri="{FF2B5EF4-FFF2-40B4-BE49-F238E27FC236}">
                  <a16:creationId xmlns:a16="http://schemas.microsoft.com/office/drawing/2014/main" id="{2C7FB20A-1507-452D-9C2D-ED1CA067C6EB}"/>
                </a:ext>
              </a:extLst>
            </p:cNvPr>
            <p:cNvSpPr/>
            <p:nvPr/>
          </p:nvSpPr>
          <p:spPr>
            <a:xfrm>
              <a:off x="1268760" y="3995936"/>
              <a:ext cx="936104" cy="288032"/>
            </a:xfrm>
            <a:prstGeom prst="flowChartAlternateProcess">
              <a:avLst/>
            </a:prstGeom>
            <a:solidFill>
              <a:schemeClr val="bg1"/>
            </a:solidFill>
            <a:ln>
              <a:solidFill>
                <a:schemeClr val="accent5">
                  <a:lumMod val="40000"/>
                  <a:lumOff val="6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320" name="グループ化 319">
              <a:extLst>
                <a:ext uri="{FF2B5EF4-FFF2-40B4-BE49-F238E27FC236}">
                  <a16:creationId xmlns:a16="http://schemas.microsoft.com/office/drawing/2014/main" id="{DC2201AE-CC04-4B59-965C-4820CF6212A3}"/>
                </a:ext>
              </a:extLst>
            </p:cNvPr>
            <p:cNvGrpSpPr/>
            <p:nvPr/>
          </p:nvGrpSpPr>
          <p:grpSpPr>
            <a:xfrm>
              <a:off x="1069164" y="3995936"/>
              <a:ext cx="466415" cy="288032"/>
              <a:chOff x="1069164" y="3995936"/>
              <a:chExt cx="466415" cy="288032"/>
            </a:xfrm>
            <a:effectLst/>
          </p:grpSpPr>
          <p:sp>
            <p:nvSpPr>
              <p:cNvPr id="321" name="フローチャート: 論理積ゲート 320">
                <a:extLst>
                  <a:ext uri="{FF2B5EF4-FFF2-40B4-BE49-F238E27FC236}">
                    <a16:creationId xmlns:a16="http://schemas.microsoft.com/office/drawing/2014/main" id="{E03083E4-93AA-4978-BD16-83643BD856CB}"/>
                  </a:ext>
                </a:extLst>
              </p:cNvPr>
              <p:cNvSpPr/>
              <p:nvPr/>
            </p:nvSpPr>
            <p:spPr>
              <a:xfrm rot="10800000">
                <a:off x="1102828" y="3995936"/>
                <a:ext cx="389116" cy="288032"/>
              </a:xfrm>
              <a:prstGeom prst="flowChartDelay">
                <a:avLst/>
              </a:prstGeom>
              <a:solidFill>
                <a:schemeClr val="accent5">
                  <a:lumMod val="40000"/>
                  <a:lumOff val="60000"/>
                </a:schemeClr>
              </a:solidFill>
              <a:ln>
                <a:solidFill>
                  <a:schemeClr val="accent5">
                    <a:lumMod val="40000"/>
                    <a:lumOff val="6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322" name="正方形/長方形 321">
                <a:extLst>
                  <a:ext uri="{FF2B5EF4-FFF2-40B4-BE49-F238E27FC236}">
                    <a16:creationId xmlns:a16="http://schemas.microsoft.com/office/drawing/2014/main" id="{1B6ECFA7-3263-427A-8D36-8A2A789AF13B}"/>
                  </a:ext>
                </a:extLst>
              </p:cNvPr>
              <p:cNvSpPr/>
              <p:nvPr/>
            </p:nvSpPr>
            <p:spPr>
              <a:xfrm>
                <a:off x="1069164" y="4053774"/>
                <a:ext cx="466415" cy="159097"/>
              </a:xfrm>
              <a:prstGeom prst="rect">
                <a:avLst/>
              </a:prstGeom>
            </p:spPr>
            <p:txBody>
              <a:bodyPr wrap="none">
                <a:spAutoFit/>
              </a:bodyPr>
              <a:lstStyle/>
              <a:p>
                <a:pPr algn="ctr" eaLnBrk="1" fontAlgn="auto" hangingPunct="1">
                  <a:spcBef>
                    <a:spcPts val="0"/>
                  </a:spcBef>
                  <a:spcAft>
                    <a:spcPts val="0"/>
                  </a:spcAft>
                  <a:defRPr/>
                </a:pPr>
                <a:r>
                  <a:rPr lang="en-US" altLang="ja-JP" sz="800" dirty="0">
                    <a:latin typeface="+mn-ea"/>
                    <a:ea typeface="+mn-ea"/>
                  </a:rPr>
                  <a:t>C</a:t>
                </a:r>
                <a:r>
                  <a:rPr lang="ja-JP" altLang="en-US" sz="800" dirty="0">
                    <a:latin typeface="+mn-ea"/>
                    <a:ea typeface="+mn-ea"/>
                  </a:rPr>
                  <a:t>ランク</a:t>
                </a:r>
              </a:p>
            </p:txBody>
          </p:sp>
        </p:grpSp>
      </p:grpSp>
      <p:grpSp>
        <p:nvGrpSpPr>
          <p:cNvPr id="323" name="グループ化 322">
            <a:extLst>
              <a:ext uri="{FF2B5EF4-FFF2-40B4-BE49-F238E27FC236}">
                <a16:creationId xmlns:a16="http://schemas.microsoft.com/office/drawing/2014/main" id="{E9A4D37F-027E-42E5-A46C-FE8758F0ECA2}"/>
              </a:ext>
            </a:extLst>
          </p:cNvPr>
          <p:cNvGrpSpPr/>
          <p:nvPr/>
        </p:nvGrpSpPr>
        <p:grpSpPr>
          <a:xfrm>
            <a:off x="5423227" y="7810810"/>
            <a:ext cx="1243186" cy="390043"/>
            <a:chOff x="1085678" y="3995936"/>
            <a:chExt cx="1119186" cy="288032"/>
          </a:xfrm>
          <a:effectLst>
            <a:outerShdw blurRad="50800" dist="38100" dir="2700000" algn="tl" rotWithShape="0">
              <a:prstClr val="black">
                <a:alpha val="40000"/>
              </a:prstClr>
            </a:outerShdw>
          </a:effectLst>
        </p:grpSpPr>
        <p:sp>
          <p:nvSpPr>
            <p:cNvPr id="324" name="フローチャート: 代替処理 323">
              <a:extLst>
                <a:ext uri="{FF2B5EF4-FFF2-40B4-BE49-F238E27FC236}">
                  <a16:creationId xmlns:a16="http://schemas.microsoft.com/office/drawing/2014/main" id="{12E81B87-8AEC-4AB3-A456-1D171A489EAF}"/>
                </a:ext>
              </a:extLst>
            </p:cNvPr>
            <p:cNvSpPr/>
            <p:nvPr/>
          </p:nvSpPr>
          <p:spPr>
            <a:xfrm>
              <a:off x="1268760" y="3995936"/>
              <a:ext cx="936104" cy="288032"/>
            </a:xfrm>
            <a:prstGeom prst="flowChartAlternateProcess">
              <a:avLst/>
            </a:prstGeom>
            <a:solidFill>
              <a:schemeClr val="bg1"/>
            </a:solidFill>
            <a:ln>
              <a:solidFill>
                <a:schemeClr val="accent5">
                  <a:lumMod val="20000"/>
                  <a:lumOff val="8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grpSp>
          <p:nvGrpSpPr>
            <p:cNvPr id="325" name="グループ化 324">
              <a:extLst>
                <a:ext uri="{FF2B5EF4-FFF2-40B4-BE49-F238E27FC236}">
                  <a16:creationId xmlns:a16="http://schemas.microsoft.com/office/drawing/2014/main" id="{4F38AF94-3A97-4B73-92A3-113A05535443}"/>
                </a:ext>
              </a:extLst>
            </p:cNvPr>
            <p:cNvGrpSpPr/>
            <p:nvPr/>
          </p:nvGrpSpPr>
          <p:grpSpPr>
            <a:xfrm>
              <a:off x="1085678" y="3995936"/>
              <a:ext cx="474314" cy="288032"/>
              <a:chOff x="1085678" y="3995936"/>
              <a:chExt cx="474314" cy="288032"/>
            </a:xfrm>
            <a:effectLst/>
          </p:grpSpPr>
          <p:sp>
            <p:nvSpPr>
              <p:cNvPr id="326" name="フローチャート: 論理積ゲート 325">
                <a:extLst>
                  <a:ext uri="{FF2B5EF4-FFF2-40B4-BE49-F238E27FC236}">
                    <a16:creationId xmlns:a16="http://schemas.microsoft.com/office/drawing/2014/main" id="{B4D960E1-FBE3-4A1D-8928-3885EDDD5B68}"/>
                  </a:ext>
                </a:extLst>
              </p:cNvPr>
              <p:cNvSpPr/>
              <p:nvPr/>
            </p:nvSpPr>
            <p:spPr>
              <a:xfrm rot="10800000">
                <a:off x="1102828" y="3995936"/>
                <a:ext cx="389116" cy="288032"/>
              </a:xfrm>
              <a:prstGeom prst="flowChartDelay">
                <a:avLst/>
              </a:prstGeom>
              <a:solidFill>
                <a:schemeClr val="accent5">
                  <a:lumMod val="20000"/>
                  <a:lumOff val="80000"/>
                </a:schemeClr>
              </a:solidFill>
              <a:ln>
                <a:solidFill>
                  <a:schemeClr val="accent5">
                    <a:lumMod val="20000"/>
                    <a:lumOff val="8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327" name="正方形/長方形 326">
                <a:extLst>
                  <a:ext uri="{FF2B5EF4-FFF2-40B4-BE49-F238E27FC236}">
                    <a16:creationId xmlns:a16="http://schemas.microsoft.com/office/drawing/2014/main" id="{EBE11EE0-8884-4474-8B78-C2FC302E91FD}"/>
                  </a:ext>
                </a:extLst>
              </p:cNvPr>
              <p:cNvSpPr/>
              <p:nvPr/>
            </p:nvSpPr>
            <p:spPr>
              <a:xfrm>
                <a:off x="1085678" y="4053542"/>
                <a:ext cx="474314" cy="159097"/>
              </a:xfrm>
              <a:prstGeom prst="rect">
                <a:avLst/>
              </a:prstGeom>
            </p:spPr>
            <p:txBody>
              <a:bodyPr>
                <a:spAutoFit/>
              </a:bodyPr>
              <a:lstStyle/>
              <a:p>
                <a:pPr algn="ctr" eaLnBrk="1" fontAlgn="auto" hangingPunct="1">
                  <a:spcBef>
                    <a:spcPts val="0"/>
                  </a:spcBef>
                  <a:spcAft>
                    <a:spcPts val="0"/>
                  </a:spcAft>
                  <a:defRPr/>
                </a:pPr>
                <a:r>
                  <a:rPr lang="en-US" altLang="ja-JP" sz="800" dirty="0">
                    <a:latin typeface="+mn-ea"/>
                    <a:ea typeface="+mn-ea"/>
                  </a:rPr>
                  <a:t>D</a:t>
                </a:r>
                <a:r>
                  <a:rPr lang="ja-JP" altLang="en-US" sz="800" dirty="0">
                    <a:latin typeface="+mn-ea"/>
                    <a:ea typeface="+mn-ea"/>
                  </a:rPr>
                  <a:t>ランク</a:t>
                </a:r>
              </a:p>
            </p:txBody>
          </p:sp>
        </p:grpSp>
      </p:grpSp>
      <p:sp>
        <p:nvSpPr>
          <p:cNvPr id="336" name="正方形/長方形 335">
            <a:extLst>
              <a:ext uri="{FF2B5EF4-FFF2-40B4-BE49-F238E27FC236}">
                <a16:creationId xmlns:a16="http://schemas.microsoft.com/office/drawing/2014/main" id="{4B148AA6-826C-4915-99C1-3F58C5E4F591}"/>
              </a:ext>
            </a:extLst>
          </p:cNvPr>
          <p:cNvSpPr/>
          <p:nvPr/>
        </p:nvSpPr>
        <p:spPr>
          <a:xfrm>
            <a:off x="1928813" y="4167188"/>
            <a:ext cx="876300" cy="338137"/>
          </a:xfrm>
          <a:prstGeom prst="rect">
            <a:avLst/>
          </a:prstGeom>
        </p:spPr>
        <p:txBody>
          <a:bodyPr wrap="none" anchor="ctr">
            <a:spAutoFit/>
          </a:bodyPr>
          <a:lstStyle/>
          <a:p>
            <a:pPr algn="ctr" eaLnBrk="1" fontAlgn="auto" hangingPunct="1">
              <a:spcBef>
                <a:spcPts val="0"/>
              </a:spcBef>
              <a:spcAft>
                <a:spcPts val="0"/>
              </a:spcAft>
              <a:defRPr/>
            </a:pPr>
            <a:r>
              <a:rPr lang="ja-JP" altLang="en-US" sz="800" dirty="0">
                <a:latin typeface="+mn-ea"/>
                <a:ea typeface="+mn-ea"/>
              </a:rPr>
              <a:t>ヘビーユーザー</a:t>
            </a:r>
            <a:endParaRPr lang="en-US" altLang="ja-JP" sz="800" dirty="0">
              <a:latin typeface="+mn-ea"/>
              <a:ea typeface="+mn-ea"/>
            </a:endParaRPr>
          </a:p>
          <a:p>
            <a:pPr algn="ctr" eaLnBrk="1" fontAlgn="auto" hangingPunct="1">
              <a:spcBef>
                <a:spcPts val="0"/>
              </a:spcBef>
              <a:spcAft>
                <a:spcPts val="0"/>
              </a:spcAft>
              <a:defRPr/>
            </a:pPr>
            <a:r>
              <a:rPr lang="en-US" altLang="ja-JP" sz="800" dirty="0">
                <a:latin typeface="+mn-ea"/>
                <a:ea typeface="+mn-ea"/>
              </a:rPr>
              <a:t>13,000</a:t>
            </a:r>
            <a:r>
              <a:rPr lang="ja-JP" altLang="en-US" sz="800" dirty="0">
                <a:latin typeface="+mn-ea"/>
                <a:ea typeface="+mn-ea"/>
              </a:rPr>
              <a:t>円</a:t>
            </a:r>
          </a:p>
        </p:txBody>
      </p:sp>
      <p:sp>
        <p:nvSpPr>
          <p:cNvPr id="338" name="正方形/長方形 337">
            <a:extLst>
              <a:ext uri="{FF2B5EF4-FFF2-40B4-BE49-F238E27FC236}">
                <a16:creationId xmlns:a16="http://schemas.microsoft.com/office/drawing/2014/main" id="{3C1B307B-7733-47B6-9DD4-5EEF671AB389}"/>
              </a:ext>
            </a:extLst>
          </p:cNvPr>
          <p:cNvSpPr/>
          <p:nvPr/>
        </p:nvSpPr>
        <p:spPr>
          <a:xfrm>
            <a:off x="2070100" y="5226050"/>
            <a:ext cx="593725" cy="339725"/>
          </a:xfrm>
          <a:prstGeom prst="rect">
            <a:avLst/>
          </a:prstGeom>
        </p:spPr>
        <p:txBody>
          <a:bodyPr wrap="none" anchor="ctr">
            <a:spAutoFit/>
          </a:bodyPr>
          <a:lstStyle/>
          <a:p>
            <a:pPr algn="ctr" eaLnBrk="1" fontAlgn="auto" hangingPunct="1">
              <a:spcBef>
                <a:spcPts val="0"/>
              </a:spcBef>
              <a:spcAft>
                <a:spcPts val="0"/>
              </a:spcAft>
              <a:defRPr/>
            </a:pPr>
            <a:r>
              <a:rPr lang="ja-JP" altLang="en-US" sz="800" dirty="0">
                <a:latin typeface="+mn-ea"/>
                <a:ea typeface="+mn-ea"/>
              </a:rPr>
              <a:t>ほぼ外食</a:t>
            </a:r>
            <a:endParaRPr lang="en-US" altLang="ja-JP" sz="800" dirty="0">
              <a:latin typeface="+mn-ea"/>
              <a:ea typeface="+mn-ea"/>
            </a:endParaRPr>
          </a:p>
          <a:p>
            <a:pPr algn="ctr" eaLnBrk="1" fontAlgn="auto" hangingPunct="1">
              <a:spcBef>
                <a:spcPts val="0"/>
              </a:spcBef>
              <a:spcAft>
                <a:spcPts val="0"/>
              </a:spcAft>
              <a:defRPr/>
            </a:pPr>
            <a:r>
              <a:rPr lang="en-US" altLang="ja-JP" sz="800" dirty="0">
                <a:latin typeface="+mn-ea"/>
                <a:ea typeface="+mn-ea"/>
              </a:rPr>
              <a:t>50,000</a:t>
            </a:r>
            <a:r>
              <a:rPr lang="ja-JP" altLang="en-US" sz="800" dirty="0">
                <a:latin typeface="+mn-ea"/>
                <a:ea typeface="+mn-ea"/>
              </a:rPr>
              <a:t>円</a:t>
            </a:r>
          </a:p>
        </p:txBody>
      </p:sp>
      <p:sp>
        <p:nvSpPr>
          <p:cNvPr id="339" name="正方形/長方形 338">
            <a:extLst>
              <a:ext uri="{FF2B5EF4-FFF2-40B4-BE49-F238E27FC236}">
                <a16:creationId xmlns:a16="http://schemas.microsoft.com/office/drawing/2014/main" id="{406CA6EC-B43C-4342-B0D9-B4023BB2C7A8}"/>
              </a:ext>
            </a:extLst>
          </p:cNvPr>
          <p:cNvSpPr/>
          <p:nvPr/>
        </p:nvSpPr>
        <p:spPr>
          <a:xfrm>
            <a:off x="1954213" y="5748338"/>
            <a:ext cx="825500" cy="338137"/>
          </a:xfrm>
          <a:prstGeom prst="rect">
            <a:avLst/>
          </a:prstGeom>
        </p:spPr>
        <p:txBody>
          <a:bodyPr wrap="none" anchor="ctr">
            <a:spAutoFit/>
          </a:bodyPr>
          <a:lstStyle/>
          <a:p>
            <a:pPr algn="ctr" eaLnBrk="1" fontAlgn="auto" hangingPunct="1">
              <a:spcBef>
                <a:spcPts val="0"/>
              </a:spcBef>
              <a:spcAft>
                <a:spcPts val="0"/>
              </a:spcAft>
              <a:defRPr/>
            </a:pPr>
            <a:r>
              <a:rPr lang="ja-JP" altLang="en-US" sz="800" dirty="0">
                <a:latin typeface="+mn-ea"/>
                <a:ea typeface="+mn-ea"/>
              </a:rPr>
              <a:t>車</a:t>
            </a:r>
            <a:r>
              <a:rPr lang="ja-JP" altLang="en-US" sz="700" dirty="0">
                <a:latin typeface="+mn-ea"/>
                <a:ea typeface="+mn-ea"/>
              </a:rPr>
              <a:t>（駐車場込み）</a:t>
            </a:r>
            <a:endParaRPr lang="en-US" altLang="ja-JP" sz="700" dirty="0">
              <a:latin typeface="+mn-ea"/>
              <a:ea typeface="+mn-ea"/>
            </a:endParaRPr>
          </a:p>
          <a:p>
            <a:pPr algn="ctr" eaLnBrk="1" fontAlgn="auto" hangingPunct="1">
              <a:spcBef>
                <a:spcPts val="0"/>
              </a:spcBef>
              <a:spcAft>
                <a:spcPts val="0"/>
              </a:spcAft>
              <a:defRPr/>
            </a:pPr>
            <a:r>
              <a:rPr lang="en-US" altLang="ja-JP" sz="800" dirty="0">
                <a:latin typeface="+mn-ea"/>
                <a:ea typeface="+mn-ea"/>
              </a:rPr>
              <a:t>50,000</a:t>
            </a:r>
            <a:r>
              <a:rPr lang="ja-JP" altLang="en-US" sz="800" dirty="0">
                <a:latin typeface="+mn-ea"/>
                <a:ea typeface="+mn-ea"/>
              </a:rPr>
              <a:t>円</a:t>
            </a:r>
          </a:p>
        </p:txBody>
      </p:sp>
      <p:sp>
        <p:nvSpPr>
          <p:cNvPr id="340" name="正方形/長方形 339">
            <a:extLst>
              <a:ext uri="{FF2B5EF4-FFF2-40B4-BE49-F238E27FC236}">
                <a16:creationId xmlns:a16="http://schemas.microsoft.com/office/drawing/2014/main" id="{CB8C7B5F-7DF1-4AC1-9B42-78E88124A561}"/>
              </a:ext>
            </a:extLst>
          </p:cNvPr>
          <p:cNvSpPr/>
          <p:nvPr/>
        </p:nvSpPr>
        <p:spPr>
          <a:xfrm>
            <a:off x="2084388" y="6281738"/>
            <a:ext cx="565150" cy="338137"/>
          </a:xfrm>
          <a:prstGeom prst="rect">
            <a:avLst/>
          </a:prstGeom>
        </p:spPr>
        <p:txBody>
          <a:bodyPr wrap="none" anchor="ctr">
            <a:spAutoFit/>
          </a:bodyPr>
          <a:lstStyle/>
          <a:p>
            <a:pPr algn="ctr" eaLnBrk="1" fontAlgn="auto" hangingPunct="1">
              <a:spcBef>
                <a:spcPts val="0"/>
              </a:spcBef>
              <a:spcAft>
                <a:spcPts val="0"/>
              </a:spcAft>
              <a:defRPr/>
            </a:pPr>
            <a:r>
              <a:rPr lang="ja-JP" altLang="en-US" sz="800" dirty="0">
                <a:latin typeface="+mn-ea"/>
                <a:ea typeface="+mn-ea"/>
              </a:rPr>
              <a:t>ブランド</a:t>
            </a:r>
            <a:endParaRPr lang="en-US" altLang="ja-JP" sz="800" dirty="0">
              <a:latin typeface="+mn-ea"/>
              <a:ea typeface="+mn-ea"/>
            </a:endParaRPr>
          </a:p>
          <a:p>
            <a:pPr algn="ctr" eaLnBrk="1" fontAlgn="auto" hangingPunct="1">
              <a:spcBef>
                <a:spcPts val="0"/>
              </a:spcBef>
              <a:spcAft>
                <a:spcPts val="0"/>
              </a:spcAft>
              <a:defRPr/>
            </a:pPr>
            <a:r>
              <a:rPr lang="en-US" altLang="ja-JP" sz="800" dirty="0">
                <a:latin typeface="+mn-ea"/>
                <a:ea typeface="+mn-ea"/>
              </a:rPr>
              <a:t>50,000</a:t>
            </a:r>
            <a:r>
              <a:rPr lang="ja-JP" altLang="en-US" sz="800" dirty="0">
                <a:latin typeface="+mn-ea"/>
                <a:ea typeface="+mn-ea"/>
              </a:rPr>
              <a:t>円</a:t>
            </a:r>
          </a:p>
        </p:txBody>
      </p:sp>
      <p:sp>
        <p:nvSpPr>
          <p:cNvPr id="341" name="正方形/長方形 340">
            <a:extLst>
              <a:ext uri="{FF2B5EF4-FFF2-40B4-BE49-F238E27FC236}">
                <a16:creationId xmlns:a16="http://schemas.microsoft.com/office/drawing/2014/main" id="{81E778D2-C9FF-45B8-A125-41AFE7F1F788}"/>
              </a:ext>
            </a:extLst>
          </p:cNvPr>
          <p:cNvSpPr/>
          <p:nvPr/>
        </p:nvSpPr>
        <p:spPr>
          <a:xfrm>
            <a:off x="2084388" y="6862763"/>
            <a:ext cx="565150" cy="215900"/>
          </a:xfrm>
          <a:prstGeom prst="rect">
            <a:avLst/>
          </a:prstGeom>
        </p:spPr>
        <p:txBody>
          <a:bodyPr wrap="none" anchor="ctr">
            <a:spAutoFit/>
          </a:bodyPr>
          <a:lstStyle/>
          <a:p>
            <a:pPr algn="ctr" eaLnBrk="1" fontAlgn="auto" hangingPunct="1">
              <a:spcBef>
                <a:spcPts val="0"/>
              </a:spcBef>
              <a:spcAft>
                <a:spcPts val="0"/>
              </a:spcAft>
              <a:defRPr/>
            </a:pPr>
            <a:r>
              <a:rPr lang="en-US" altLang="ja-JP" sz="800" dirty="0">
                <a:latin typeface="+mn-ea"/>
                <a:ea typeface="+mn-ea"/>
              </a:rPr>
              <a:t>40,000</a:t>
            </a:r>
            <a:r>
              <a:rPr lang="ja-JP" altLang="en-US" sz="800" dirty="0">
                <a:latin typeface="+mn-ea"/>
                <a:ea typeface="+mn-ea"/>
              </a:rPr>
              <a:t>円</a:t>
            </a:r>
          </a:p>
        </p:txBody>
      </p:sp>
      <p:sp>
        <p:nvSpPr>
          <p:cNvPr id="342" name="正方形/長方形 341">
            <a:extLst>
              <a:ext uri="{FF2B5EF4-FFF2-40B4-BE49-F238E27FC236}">
                <a16:creationId xmlns:a16="http://schemas.microsoft.com/office/drawing/2014/main" id="{D0D5457C-9D32-4C49-8937-5B7E2CD6C9E5}"/>
              </a:ext>
            </a:extLst>
          </p:cNvPr>
          <p:cNvSpPr/>
          <p:nvPr/>
        </p:nvSpPr>
        <p:spPr>
          <a:xfrm>
            <a:off x="2084388" y="7385050"/>
            <a:ext cx="565150" cy="215900"/>
          </a:xfrm>
          <a:prstGeom prst="rect">
            <a:avLst/>
          </a:prstGeom>
        </p:spPr>
        <p:txBody>
          <a:bodyPr wrap="none" anchor="ctr">
            <a:spAutoFit/>
          </a:bodyPr>
          <a:lstStyle/>
          <a:p>
            <a:pPr algn="ctr" eaLnBrk="1" fontAlgn="auto" hangingPunct="1">
              <a:spcBef>
                <a:spcPts val="0"/>
              </a:spcBef>
              <a:spcAft>
                <a:spcPts val="0"/>
              </a:spcAft>
              <a:defRPr/>
            </a:pPr>
            <a:r>
              <a:rPr lang="en-US" altLang="ja-JP" sz="800" dirty="0">
                <a:latin typeface="+mn-ea"/>
                <a:ea typeface="+mn-ea"/>
              </a:rPr>
              <a:t>30,000</a:t>
            </a:r>
            <a:r>
              <a:rPr lang="ja-JP" altLang="en-US" sz="800" dirty="0">
                <a:latin typeface="+mn-ea"/>
                <a:ea typeface="+mn-ea"/>
              </a:rPr>
              <a:t>円</a:t>
            </a:r>
          </a:p>
        </p:txBody>
      </p:sp>
      <p:sp>
        <p:nvSpPr>
          <p:cNvPr id="343" name="正方形/長方形 342">
            <a:extLst>
              <a:ext uri="{FF2B5EF4-FFF2-40B4-BE49-F238E27FC236}">
                <a16:creationId xmlns:a16="http://schemas.microsoft.com/office/drawing/2014/main" id="{2E635B2F-8DF6-4367-AB21-A42FB0F613A4}"/>
              </a:ext>
            </a:extLst>
          </p:cNvPr>
          <p:cNvSpPr/>
          <p:nvPr/>
        </p:nvSpPr>
        <p:spPr>
          <a:xfrm>
            <a:off x="6149975" y="7897813"/>
            <a:ext cx="287338" cy="215900"/>
          </a:xfrm>
          <a:prstGeom prst="rect">
            <a:avLst/>
          </a:prstGeom>
        </p:spPr>
        <p:txBody>
          <a:bodyPr wrap="none" anchor="ctr">
            <a:spAutoFit/>
          </a:bodyPr>
          <a:lstStyle/>
          <a:p>
            <a:pPr algn="ctr" eaLnBrk="1" fontAlgn="auto" hangingPunct="1">
              <a:spcBef>
                <a:spcPts val="0"/>
              </a:spcBef>
              <a:spcAft>
                <a:spcPts val="0"/>
              </a:spcAft>
              <a:defRPr/>
            </a:pPr>
            <a:r>
              <a:rPr lang="en-US" altLang="ja-JP" sz="800" dirty="0">
                <a:latin typeface="+mn-ea"/>
                <a:ea typeface="+mn-ea"/>
              </a:rPr>
              <a:t>―</a:t>
            </a:r>
            <a:endParaRPr lang="ja-JP" altLang="en-US" sz="800" dirty="0">
              <a:latin typeface="+mn-ea"/>
              <a:ea typeface="+mn-ea"/>
            </a:endParaRPr>
          </a:p>
        </p:txBody>
      </p:sp>
      <p:sp>
        <p:nvSpPr>
          <p:cNvPr id="344" name="正方形/長方形 343">
            <a:extLst>
              <a:ext uri="{FF2B5EF4-FFF2-40B4-BE49-F238E27FC236}">
                <a16:creationId xmlns:a16="http://schemas.microsoft.com/office/drawing/2014/main" id="{37EF74E4-C4CA-486B-B59B-E8686C2D484F}"/>
              </a:ext>
            </a:extLst>
          </p:cNvPr>
          <p:cNvSpPr/>
          <p:nvPr/>
        </p:nvSpPr>
        <p:spPr>
          <a:xfrm>
            <a:off x="4697413" y="3481388"/>
            <a:ext cx="565150" cy="339725"/>
          </a:xfrm>
          <a:prstGeom prst="rect">
            <a:avLst/>
          </a:prstGeom>
        </p:spPr>
        <p:txBody>
          <a:bodyPr wrap="none" anchor="ctr">
            <a:spAutoFit/>
          </a:bodyPr>
          <a:lstStyle/>
          <a:p>
            <a:pPr algn="ctr" eaLnBrk="1" fontAlgn="auto" hangingPunct="1">
              <a:spcBef>
                <a:spcPts val="0"/>
              </a:spcBef>
              <a:spcAft>
                <a:spcPts val="0"/>
              </a:spcAft>
              <a:defRPr/>
            </a:pPr>
            <a:r>
              <a:rPr lang="en-US" altLang="ja-JP" sz="800" dirty="0">
                <a:latin typeface="+mn-ea"/>
                <a:ea typeface="+mn-ea"/>
              </a:rPr>
              <a:t>1DK 1</a:t>
            </a:r>
            <a:r>
              <a:rPr lang="ja-JP" altLang="en-US" sz="800" dirty="0">
                <a:latin typeface="+mn-ea"/>
                <a:ea typeface="+mn-ea"/>
              </a:rPr>
              <a:t>階　</a:t>
            </a:r>
            <a:endParaRPr lang="en-US" altLang="ja-JP" sz="800" dirty="0">
              <a:latin typeface="+mn-ea"/>
              <a:ea typeface="+mn-ea"/>
            </a:endParaRPr>
          </a:p>
          <a:p>
            <a:pPr algn="ctr" eaLnBrk="1" fontAlgn="auto" hangingPunct="1">
              <a:spcBef>
                <a:spcPts val="0"/>
              </a:spcBef>
              <a:spcAft>
                <a:spcPts val="0"/>
              </a:spcAft>
              <a:defRPr/>
            </a:pPr>
            <a:r>
              <a:rPr lang="en-US" altLang="ja-JP" sz="800" dirty="0">
                <a:latin typeface="+mn-ea"/>
                <a:ea typeface="+mn-ea"/>
              </a:rPr>
              <a:t>45,000</a:t>
            </a:r>
            <a:r>
              <a:rPr lang="ja-JP" altLang="en-US" sz="800" dirty="0">
                <a:latin typeface="+mn-ea"/>
                <a:ea typeface="+mn-ea"/>
              </a:rPr>
              <a:t>円</a:t>
            </a:r>
          </a:p>
        </p:txBody>
      </p:sp>
      <p:sp>
        <p:nvSpPr>
          <p:cNvPr id="345" name="正方形/長方形 344">
            <a:extLst>
              <a:ext uri="{FF2B5EF4-FFF2-40B4-BE49-F238E27FC236}">
                <a16:creationId xmlns:a16="http://schemas.microsoft.com/office/drawing/2014/main" id="{C9A94A41-6F04-4C9E-B35A-93BBDC263F03}"/>
              </a:ext>
            </a:extLst>
          </p:cNvPr>
          <p:cNvSpPr/>
          <p:nvPr/>
        </p:nvSpPr>
        <p:spPr>
          <a:xfrm>
            <a:off x="4722813" y="4167188"/>
            <a:ext cx="514350" cy="338137"/>
          </a:xfrm>
          <a:prstGeom prst="rect">
            <a:avLst/>
          </a:prstGeom>
        </p:spPr>
        <p:txBody>
          <a:bodyPr wrap="none" anchor="ctr">
            <a:spAutoFit/>
          </a:bodyPr>
          <a:lstStyle/>
          <a:p>
            <a:pPr algn="ctr" eaLnBrk="1" fontAlgn="auto" hangingPunct="1">
              <a:spcBef>
                <a:spcPts val="0"/>
              </a:spcBef>
              <a:spcAft>
                <a:spcPts val="0"/>
              </a:spcAft>
              <a:defRPr/>
            </a:pPr>
            <a:r>
              <a:rPr lang="ja-JP" altLang="en-US" sz="800" dirty="0">
                <a:latin typeface="+mn-ea"/>
                <a:ea typeface="+mn-ea"/>
              </a:rPr>
              <a:t>節約家</a:t>
            </a:r>
            <a:endParaRPr lang="en-US" altLang="ja-JP" sz="800" dirty="0">
              <a:latin typeface="+mn-ea"/>
              <a:ea typeface="+mn-ea"/>
            </a:endParaRPr>
          </a:p>
          <a:p>
            <a:pPr algn="ctr" eaLnBrk="1" fontAlgn="auto" hangingPunct="1">
              <a:spcBef>
                <a:spcPts val="0"/>
              </a:spcBef>
              <a:spcAft>
                <a:spcPts val="0"/>
              </a:spcAft>
              <a:defRPr/>
            </a:pPr>
            <a:r>
              <a:rPr lang="en-US" altLang="ja-JP" sz="800" dirty="0">
                <a:latin typeface="+mn-ea"/>
                <a:ea typeface="+mn-ea"/>
              </a:rPr>
              <a:t>7,000</a:t>
            </a:r>
            <a:r>
              <a:rPr lang="ja-JP" altLang="en-US" sz="800" dirty="0">
                <a:latin typeface="+mn-ea"/>
                <a:ea typeface="+mn-ea"/>
              </a:rPr>
              <a:t>円</a:t>
            </a:r>
          </a:p>
        </p:txBody>
      </p:sp>
      <p:sp>
        <p:nvSpPr>
          <p:cNvPr id="346" name="正方形/長方形 345">
            <a:extLst>
              <a:ext uri="{FF2B5EF4-FFF2-40B4-BE49-F238E27FC236}">
                <a16:creationId xmlns:a16="http://schemas.microsoft.com/office/drawing/2014/main" id="{16289CC3-212A-44A4-B4CB-D73EC9748553}"/>
              </a:ext>
            </a:extLst>
          </p:cNvPr>
          <p:cNvSpPr/>
          <p:nvPr/>
        </p:nvSpPr>
        <p:spPr>
          <a:xfrm>
            <a:off x="3408363" y="4687888"/>
            <a:ext cx="512762" cy="339725"/>
          </a:xfrm>
          <a:prstGeom prst="rect">
            <a:avLst/>
          </a:prstGeom>
        </p:spPr>
        <p:txBody>
          <a:bodyPr wrap="none" anchor="ctr">
            <a:spAutoFit/>
          </a:bodyPr>
          <a:lstStyle/>
          <a:p>
            <a:pPr algn="ctr" eaLnBrk="1" fontAlgn="auto" hangingPunct="1">
              <a:spcBef>
                <a:spcPts val="0"/>
              </a:spcBef>
              <a:spcAft>
                <a:spcPts val="0"/>
              </a:spcAft>
              <a:defRPr/>
            </a:pPr>
            <a:r>
              <a:rPr lang="ja-JP" altLang="en-US" sz="800" dirty="0">
                <a:latin typeface="+mn-ea"/>
                <a:ea typeface="+mn-ea"/>
              </a:rPr>
              <a:t>スマホ</a:t>
            </a:r>
            <a:endParaRPr lang="en-US" altLang="ja-JP" sz="800" dirty="0">
              <a:latin typeface="+mn-ea"/>
              <a:ea typeface="+mn-ea"/>
            </a:endParaRPr>
          </a:p>
          <a:p>
            <a:pPr algn="ctr" eaLnBrk="1" fontAlgn="auto" hangingPunct="1">
              <a:spcBef>
                <a:spcPts val="0"/>
              </a:spcBef>
              <a:spcAft>
                <a:spcPts val="0"/>
              </a:spcAft>
              <a:defRPr/>
            </a:pPr>
            <a:r>
              <a:rPr lang="en-US" altLang="ja-JP" sz="800" dirty="0">
                <a:latin typeface="+mn-ea"/>
                <a:ea typeface="+mn-ea"/>
              </a:rPr>
              <a:t>8,000</a:t>
            </a:r>
            <a:r>
              <a:rPr lang="ja-JP" altLang="en-US" sz="800" dirty="0">
                <a:latin typeface="+mn-ea"/>
                <a:ea typeface="+mn-ea"/>
              </a:rPr>
              <a:t>円</a:t>
            </a:r>
          </a:p>
        </p:txBody>
      </p:sp>
      <p:sp>
        <p:nvSpPr>
          <p:cNvPr id="347" name="正方形/長方形 346">
            <a:extLst>
              <a:ext uri="{FF2B5EF4-FFF2-40B4-BE49-F238E27FC236}">
                <a16:creationId xmlns:a16="http://schemas.microsoft.com/office/drawing/2014/main" id="{9928BF7B-C353-48C4-A189-8681785A59B3}"/>
              </a:ext>
            </a:extLst>
          </p:cNvPr>
          <p:cNvSpPr/>
          <p:nvPr/>
        </p:nvSpPr>
        <p:spPr>
          <a:xfrm>
            <a:off x="4557713" y="5226050"/>
            <a:ext cx="814387" cy="339725"/>
          </a:xfrm>
          <a:prstGeom prst="rect">
            <a:avLst/>
          </a:prstGeom>
        </p:spPr>
        <p:txBody>
          <a:bodyPr wrap="none" anchor="ctr">
            <a:spAutoFit/>
          </a:bodyPr>
          <a:lstStyle/>
          <a:p>
            <a:pPr algn="ctr" eaLnBrk="1" fontAlgn="auto" hangingPunct="1">
              <a:spcBef>
                <a:spcPts val="0"/>
              </a:spcBef>
              <a:spcAft>
                <a:spcPts val="0"/>
              </a:spcAft>
              <a:defRPr/>
            </a:pPr>
            <a:r>
              <a:rPr lang="en-US" altLang="ja-JP" sz="800">
                <a:latin typeface="+mn-ea"/>
                <a:ea typeface="+mn-ea"/>
              </a:rPr>
              <a:t>1/3</a:t>
            </a:r>
            <a:r>
              <a:rPr lang="ja-JP" altLang="en-US" sz="800">
                <a:latin typeface="+mn-ea"/>
                <a:ea typeface="+mn-ea"/>
              </a:rPr>
              <a:t>くらい外食</a:t>
            </a:r>
            <a:endParaRPr lang="en-US" altLang="ja-JP" sz="800" dirty="0">
              <a:latin typeface="+mn-ea"/>
              <a:ea typeface="+mn-ea"/>
            </a:endParaRPr>
          </a:p>
          <a:p>
            <a:pPr algn="ctr" eaLnBrk="1" fontAlgn="auto" hangingPunct="1">
              <a:spcBef>
                <a:spcPts val="0"/>
              </a:spcBef>
              <a:spcAft>
                <a:spcPts val="0"/>
              </a:spcAft>
              <a:defRPr/>
            </a:pPr>
            <a:r>
              <a:rPr lang="en-US" altLang="ja-JP" sz="800" dirty="0">
                <a:latin typeface="+mn-ea"/>
                <a:ea typeface="+mn-ea"/>
              </a:rPr>
              <a:t>30,000</a:t>
            </a:r>
            <a:r>
              <a:rPr lang="ja-JP" altLang="en-US" sz="800" dirty="0">
                <a:latin typeface="+mn-ea"/>
                <a:ea typeface="+mn-ea"/>
              </a:rPr>
              <a:t>円</a:t>
            </a:r>
          </a:p>
        </p:txBody>
      </p:sp>
      <p:sp>
        <p:nvSpPr>
          <p:cNvPr id="348" name="正方形/長方形 347">
            <a:extLst>
              <a:ext uri="{FF2B5EF4-FFF2-40B4-BE49-F238E27FC236}">
                <a16:creationId xmlns:a16="http://schemas.microsoft.com/office/drawing/2014/main" id="{C7380DC4-768E-4706-BC4D-9BA4DAEE7CFD}"/>
              </a:ext>
            </a:extLst>
          </p:cNvPr>
          <p:cNvSpPr/>
          <p:nvPr/>
        </p:nvSpPr>
        <p:spPr>
          <a:xfrm>
            <a:off x="4595813" y="5740400"/>
            <a:ext cx="730250" cy="339725"/>
          </a:xfrm>
          <a:prstGeom prst="rect">
            <a:avLst/>
          </a:prstGeom>
        </p:spPr>
        <p:txBody>
          <a:bodyPr wrap="none" anchor="ctr">
            <a:spAutoFit/>
          </a:bodyPr>
          <a:lstStyle/>
          <a:p>
            <a:pPr algn="ctr" eaLnBrk="1" fontAlgn="auto" hangingPunct="1">
              <a:spcBef>
                <a:spcPts val="0"/>
              </a:spcBef>
              <a:spcAft>
                <a:spcPts val="0"/>
              </a:spcAft>
              <a:defRPr/>
            </a:pPr>
            <a:r>
              <a:rPr lang="ja-JP" altLang="en-US" sz="800" dirty="0">
                <a:latin typeface="+mn-ea"/>
                <a:ea typeface="+mn-ea"/>
              </a:rPr>
              <a:t>公共機関 多</a:t>
            </a:r>
            <a:endParaRPr lang="en-US" altLang="ja-JP" sz="800" dirty="0">
              <a:latin typeface="+mn-ea"/>
              <a:ea typeface="+mn-ea"/>
            </a:endParaRPr>
          </a:p>
          <a:p>
            <a:pPr algn="ctr" eaLnBrk="1" fontAlgn="auto" hangingPunct="1">
              <a:spcBef>
                <a:spcPts val="0"/>
              </a:spcBef>
              <a:spcAft>
                <a:spcPts val="0"/>
              </a:spcAft>
              <a:defRPr/>
            </a:pPr>
            <a:r>
              <a:rPr lang="en-US" altLang="ja-JP" sz="800" dirty="0">
                <a:latin typeface="+mn-ea"/>
                <a:ea typeface="+mn-ea"/>
              </a:rPr>
              <a:t>10,000</a:t>
            </a:r>
            <a:r>
              <a:rPr lang="ja-JP" altLang="en-US" sz="800" dirty="0">
                <a:latin typeface="+mn-ea"/>
                <a:ea typeface="+mn-ea"/>
              </a:rPr>
              <a:t>円</a:t>
            </a:r>
          </a:p>
        </p:txBody>
      </p:sp>
      <p:sp>
        <p:nvSpPr>
          <p:cNvPr id="349" name="正方形/長方形 348">
            <a:extLst>
              <a:ext uri="{FF2B5EF4-FFF2-40B4-BE49-F238E27FC236}">
                <a16:creationId xmlns:a16="http://schemas.microsoft.com/office/drawing/2014/main" id="{D9BDFA1B-412A-4265-ABD9-7F6A2450D87A}"/>
              </a:ext>
            </a:extLst>
          </p:cNvPr>
          <p:cNvSpPr/>
          <p:nvPr/>
        </p:nvSpPr>
        <p:spPr>
          <a:xfrm>
            <a:off x="4689475" y="6265863"/>
            <a:ext cx="565150" cy="338137"/>
          </a:xfrm>
          <a:prstGeom prst="rect">
            <a:avLst/>
          </a:prstGeom>
        </p:spPr>
        <p:txBody>
          <a:bodyPr wrap="none" anchor="ctr">
            <a:spAutoFit/>
          </a:bodyPr>
          <a:lstStyle/>
          <a:p>
            <a:pPr algn="ctr" eaLnBrk="1" fontAlgn="auto" hangingPunct="1">
              <a:spcBef>
                <a:spcPts val="0"/>
              </a:spcBef>
              <a:spcAft>
                <a:spcPts val="0"/>
              </a:spcAft>
              <a:defRPr/>
            </a:pPr>
            <a:r>
              <a:rPr lang="ja-JP" altLang="en-US" sz="800" dirty="0">
                <a:latin typeface="+mn-ea"/>
                <a:ea typeface="+mn-ea"/>
              </a:rPr>
              <a:t>購入 中</a:t>
            </a:r>
            <a:endParaRPr lang="en-US" altLang="ja-JP" sz="800" dirty="0">
              <a:latin typeface="+mn-ea"/>
              <a:ea typeface="+mn-ea"/>
            </a:endParaRPr>
          </a:p>
          <a:p>
            <a:pPr algn="ctr" eaLnBrk="1" fontAlgn="auto" hangingPunct="1">
              <a:spcBef>
                <a:spcPts val="0"/>
              </a:spcBef>
              <a:spcAft>
                <a:spcPts val="0"/>
              </a:spcAft>
              <a:defRPr/>
            </a:pPr>
            <a:r>
              <a:rPr lang="en-US" altLang="ja-JP" sz="800" dirty="0">
                <a:latin typeface="+mn-ea"/>
                <a:ea typeface="+mn-ea"/>
              </a:rPr>
              <a:t>10,000</a:t>
            </a:r>
            <a:r>
              <a:rPr lang="ja-JP" altLang="en-US" sz="800" dirty="0">
                <a:latin typeface="+mn-ea"/>
                <a:ea typeface="+mn-ea"/>
              </a:rPr>
              <a:t>円</a:t>
            </a:r>
          </a:p>
        </p:txBody>
      </p:sp>
      <p:sp>
        <p:nvSpPr>
          <p:cNvPr id="350" name="正方形/長方形 349">
            <a:extLst>
              <a:ext uri="{FF2B5EF4-FFF2-40B4-BE49-F238E27FC236}">
                <a16:creationId xmlns:a16="http://schemas.microsoft.com/office/drawing/2014/main" id="{2B34F387-3EC9-4199-B297-F862B057C0DA}"/>
              </a:ext>
            </a:extLst>
          </p:cNvPr>
          <p:cNvSpPr/>
          <p:nvPr/>
        </p:nvSpPr>
        <p:spPr>
          <a:xfrm>
            <a:off x="4697413" y="6862763"/>
            <a:ext cx="565150" cy="215900"/>
          </a:xfrm>
          <a:prstGeom prst="rect">
            <a:avLst/>
          </a:prstGeom>
        </p:spPr>
        <p:txBody>
          <a:bodyPr wrap="none" anchor="ctr">
            <a:spAutoFit/>
          </a:bodyPr>
          <a:lstStyle/>
          <a:p>
            <a:pPr algn="ctr" eaLnBrk="1" fontAlgn="auto" hangingPunct="1">
              <a:spcBef>
                <a:spcPts val="0"/>
              </a:spcBef>
              <a:spcAft>
                <a:spcPts val="0"/>
              </a:spcAft>
              <a:defRPr/>
            </a:pPr>
            <a:r>
              <a:rPr lang="en-US" altLang="ja-JP" sz="800" dirty="0">
                <a:latin typeface="+mn-ea"/>
                <a:ea typeface="+mn-ea"/>
              </a:rPr>
              <a:t>20,000</a:t>
            </a:r>
            <a:r>
              <a:rPr lang="ja-JP" altLang="en-US" sz="800" dirty="0">
                <a:latin typeface="+mn-ea"/>
                <a:ea typeface="+mn-ea"/>
              </a:rPr>
              <a:t>円</a:t>
            </a:r>
          </a:p>
        </p:txBody>
      </p:sp>
      <p:sp>
        <p:nvSpPr>
          <p:cNvPr id="351" name="正方形/長方形 350">
            <a:extLst>
              <a:ext uri="{FF2B5EF4-FFF2-40B4-BE49-F238E27FC236}">
                <a16:creationId xmlns:a16="http://schemas.microsoft.com/office/drawing/2014/main" id="{2B58C6F1-289B-40DF-8223-E1ECABA63FBD}"/>
              </a:ext>
            </a:extLst>
          </p:cNvPr>
          <p:cNvSpPr/>
          <p:nvPr/>
        </p:nvSpPr>
        <p:spPr>
          <a:xfrm>
            <a:off x="4687888" y="7385050"/>
            <a:ext cx="584200" cy="215900"/>
          </a:xfrm>
          <a:prstGeom prst="rect">
            <a:avLst/>
          </a:prstGeom>
        </p:spPr>
        <p:txBody>
          <a:bodyPr wrap="none" anchor="ctr">
            <a:spAutoFit/>
          </a:bodyPr>
          <a:lstStyle/>
          <a:p>
            <a:pPr algn="ctr" eaLnBrk="1" fontAlgn="auto" hangingPunct="1">
              <a:spcBef>
                <a:spcPts val="0"/>
              </a:spcBef>
              <a:spcAft>
                <a:spcPts val="0"/>
              </a:spcAft>
              <a:defRPr/>
            </a:pPr>
            <a:r>
              <a:rPr lang="ja-JP" altLang="en-US" sz="800" dirty="0">
                <a:latin typeface="+mn-ea"/>
                <a:ea typeface="+mn-ea"/>
              </a:rPr>
              <a:t>１</a:t>
            </a:r>
            <a:r>
              <a:rPr lang="en-US" altLang="ja-JP" sz="800" dirty="0">
                <a:latin typeface="+mn-ea"/>
                <a:ea typeface="+mn-ea"/>
              </a:rPr>
              <a:t>0,000</a:t>
            </a:r>
            <a:r>
              <a:rPr lang="ja-JP" altLang="en-US" sz="800" dirty="0">
                <a:latin typeface="+mn-ea"/>
                <a:ea typeface="+mn-ea"/>
              </a:rPr>
              <a:t>円</a:t>
            </a:r>
          </a:p>
        </p:txBody>
      </p:sp>
      <p:sp>
        <p:nvSpPr>
          <p:cNvPr id="352" name="正方形/長方形 351">
            <a:extLst>
              <a:ext uri="{FF2B5EF4-FFF2-40B4-BE49-F238E27FC236}">
                <a16:creationId xmlns:a16="http://schemas.microsoft.com/office/drawing/2014/main" id="{CFE25689-4905-49C3-8EBA-FB5B6E3465AA}"/>
              </a:ext>
            </a:extLst>
          </p:cNvPr>
          <p:cNvSpPr/>
          <p:nvPr/>
        </p:nvSpPr>
        <p:spPr>
          <a:xfrm>
            <a:off x="3359150" y="7842250"/>
            <a:ext cx="619125" cy="338138"/>
          </a:xfrm>
          <a:prstGeom prst="rect">
            <a:avLst/>
          </a:prstGeom>
        </p:spPr>
        <p:txBody>
          <a:bodyPr wrap="none" anchor="ctr">
            <a:spAutoFit/>
          </a:bodyPr>
          <a:lstStyle/>
          <a:p>
            <a:pPr algn="ctr" eaLnBrk="1" fontAlgn="auto" hangingPunct="1">
              <a:spcBef>
                <a:spcPts val="0"/>
              </a:spcBef>
              <a:spcAft>
                <a:spcPts val="0"/>
              </a:spcAft>
              <a:defRPr/>
            </a:pPr>
            <a:r>
              <a:rPr lang="ja-JP" altLang="en-US" sz="800" dirty="0">
                <a:latin typeface="+mn-ea"/>
                <a:ea typeface="+mn-ea"/>
              </a:rPr>
              <a:t>フリーター</a:t>
            </a:r>
            <a:endParaRPr lang="en-US" altLang="ja-JP" sz="800" dirty="0">
              <a:latin typeface="+mn-ea"/>
              <a:ea typeface="+mn-ea"/>
            </a:endParaRPr>
          </a:p>
          <a:p>
            <a:pPr algn="ctr" eaLnBrk="1" fontAlgn="auto" hangingPunct="1">
              <a:spcBef>
                <a:spcPts val="0"/>
              </a:spcBef>
              <a:spcAft>
                <a:spcPts val="0"/>
              </a:spcAft>
              <a:defRPr/>
            </a:pPr>
            <a:r>
              <a:rPr lang="en-US" altLang="ja-JP" sz="800" dirty="0">
                <a:latin typeface="+mn-ea"/>
                <a:ea typeface="+mn-ea"/>
              </a:rPr>
              <a:t>15,000</a:t>
            </a:r>
            <a:r>
              <a:rPr lang="ja-JP" altLang="en-US" sz="800" dirty="0">
                <a:latin typeface="+mn-ea"/>
                <a:ea typeface="+mn-ea"/>
              </a:rPr>
              <a:t>円</a:t>
            </a:r>
          </a:p>
        </p:txBody>
      </p:sp>
      <p:grpSp>
        <p:nvGrpSpPr>
          <p:cNvPr id="388" name="グループ化 387">
            <a:extLst>
              <a:ext uri="{FF2B5EF4-FFF2-40B4-BE49-F238E27FC236}">
                <a16:creationId xmlns:a16="http://schemas.microsoft.com/office/drawing/2014/main" id="{AA280BA7-DA8C-4209-96B0-923AFB9A262E}"/>
              </a:ext>
            </a:extLst>
          </p:cNvPr>
          <p:cNvGrpSpPr/>
          <p:nvPr/>
        </p:nvGrpSpPr>
        <p:grpSpPr>
          <a:xfrm>
            <a:off x="188640" y="3469098"/>
            <a:ext cx="1152128" cy="390043"/>
            <a:chOff x="332656" y="3635896"/>
            <a:chExt cx="864096" cy="360040"/>
          </a:xfrm>
          <a:solidFill>
            <a:schemeClr val="accent6">
              <a:lumMod val="60000"/>
              <a:lumOff val="40000"/>
            </a:schemeClr>
          </a:solidFill>
        </p:grpSpPr>
        <p:sp>
          <p:nvSpPr>
            <p:cNvPr id="358" name="右矢印 357">
              <a:extLst>
                <a:ext uri="{FF2B5EF4-FFF2-40B4-BE49-F238E27FC236}">
                  <a16:creationId xmlns:a16="http://schemas.microsoft.com/office/drawing/2014/main" id="{A2D10126-6A5E-4400-85FC-1E6A16BAC770}"/>
                </a:ext>
              </a:extLst>
            </p:cNvPr>
            <p:cNvSpPr/>
            <p:nvPr/>
          </p:nvSpPr>
          <p:spPr>
            <a:xfrm>
              <a:off x="332656" y="3635896"/>
              <a:ext cx="864096" cy="360040"/>
            </a:xfrm>
            <a:prstGeom prst="rightArrow">
              <a:avLst>
                <a:gd name="adj1" fmla="val 100000"/>
                <a:gd name="adj2" fmla="val 47691"/>
              </a:avLst>
            </a:prstGeom>
            <a:grp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377" name="正方形/長方形 376">
              <a:extLst>
                <a:ext uri="{FF2B5EF4-FFF2-40B4-BE49-F238E27FC236}">
                  <a16:creationId xmlns:a16="http://schemas.microsoft.com/office/drawing/2014/main" id="{68BF5E5B-4DBE-46C4-B604-3D6D4FAD9D97}"/>
                </a:ext>
              </a:extLst>
            </p:cNvPr>
            <p:cNvSpPr/>
            <p:nvPr/>
          </p:nvSpPr>
          <p:spPr>
            <a:xfrm>
              <a:off x="559331" y="3708194"/>
              <a:ext cx="378950" cy="198872"/>
            </a:xfrm>
            <a:prstGeom prst="rect">
              <a:avLst/>
            </a:prstGeom>
            <a:grpFill/>
            <a:ln>
              <a:solidFill>
                <a:schemeClr val="accent6">
                  <a:lumMod val="60000"/>
                  <a:lumOff val="40000"/>
                </a:schemeClr>
              </a:solidFill>
            </a:ln>
          </p:spPr>
          <p:txBody>
            <a:bodyPr wrap="none">
              <a:spAutoFit/>
            </a:bodyPr>
            <a:lstStyle/>
            <a:p>
              <a:pPr algn="ctr" eaLnBrk="1" fontAlgn="auto" hangingPunct="1">
                <a:spcBef>
                  <a:spcPts val="0"/>
                </a:spcBef>
                <a:spcAft>
                  <a:spcPts val="0"/>
                </a:spcAft>
                <a:defRPr/>
              </a:pPr>
              <a:r>
                <a:rPr lang="ja-JP" altLang="en-US" sz="800" b="1" dirty="0">
                  <a:latin typeface="+mn-ea"/>
                  <a:ea typeface="+mn-ea"/>
                </a:rPr>
                <a:t>住居費</a:t>
              </a:r>
              <a:endParaRPr lang="en-US" altLang="ja-JP" sz="800" b="1" dirty="0">
                <a:latin typeface="+mn-ea"/>
                <a:ea typeface="+mn-ea"/>
              </a:endParaRPr>
            </a:p>
          </p:txBody>
        </p:sp>
      </p:grpSp>
      <p:grpSp>
        <p:nvGrpSpPr>
          <p:cNvPr id="387" name="グループ化 386">
            <a:extLst>
              <a:ext uri="{FF2B5EF4-FFF2-40B4-BE49-F238E27FC236}">
                <a16:creationId xmlns:a16="http://schemas.microsoft.com/office/drawing/2014/main" id="{20191A19-4E0A-4D77-A52C-AAA8B4695B90}"/>
              </a:ext>
            </a:extLst>
          </p:cNvPr>
          <p:cNvGrpSpPr/>
          <p:nvPr/>
        </p:nvGrpSpPr>
        <p:grpSpPr>
          <a:xfrm>
            <a:off x="188640" y="4134351"/>
            <a:ext cx="1152128" cy="390043"/>
            <a:chOff x="332656" y="4103948"/>
            <a:chExt cx="864096" cy="360040"/>
          </a:xfrm>
          <a:solidFill>
            <a:schemeClr val="accent1">
              <a:lumMod val="40000"/>
              <a:lumOff val="60000"/>
            </a:schemeClr>
          </a:solidFill>
        </p:grpSpPr>
        <p:sp>
          <p:nvSpPr>
            <p:cNvPr id="359" name="右矢印 358">
              <a:extLst>
                <a:ext uri="{FF2B5EF4-FFF2-40B4-BE49-F238E27FC236}">
                  <a16:creationId xmlns:a16="http://schemas.microsoft.com/office/drawing/2014/main" id="{15E3B68D-FD48-435D-AF8C-1DED3E8094BB}"/>
                </a:ext>
              </a:extLst>
            </p:cNvPr>
            <p:cNvSpPr/>
            <p:nvPr/>
          </p:nvSpPr>
          <p:spPr>
            <a:xfrm>
              <a:off x="332656" y="4103948"/>
              <a:ext cx="864096" cy="360040"/>
            </a:xfrm>
            <a:prstGeom prst="rightArrow">
              <a:avLst>
                <a:gd name="adj1" fmla="val 100000"/>
                <a:gd name="adj2" fmla="val 47691"/>
              </a:avLst>
            </a:prstGeom>
            <a:grp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378" name="正方形/長方形 377">
              <a:extLst>
                <a:ext uri="{FF2B5EF4-FFF2-40B4-BE49-F238E27FC236}">
                  <a16:creationId xmlns:a16="http://schemas.microsoft.com/office/drawing/2014/main" id="{A7BD7DEB-7136-411A-90A7-69D63549048F}"/>
                </a:ext>
              </a:extLst>
            </p:cNvPr>
            <p:cNvSpPr/>
            <p:nvPr/>
          </p:nvSpPr>
          <p:spPr>
            <a:xfrm>
              <a:off x="437507" y="4176248"/>
              <a:ext cx="532838" cy="198872"/>
            </a:xfrm>
            <a:prstGeom prst="rect">
              <a:avLst/>
            </a:prstGeom>
            <a:grpFill/>
            <a:ln>
              <a:solidFill>
                <a:schemeClr val="accent1">
                  <a:lumMod val="40000"/>
                  <a:lumOff val="60000"/>
                </a:schemeClr>
              </a:solidFill>
            </a:ln>
          </p:spPr>
          <p:txBody>
            <a:bodyPr wrap="none">
              <a:spAutoFit/>
            </a:bodyPr>
            <a:lstStyle/>
            <a:p>
              <a:pPr algn="ctr" eaLnBrk="1" fontAlgn="auto" hangingPunct="1">
                <a:spcBef>
                  <a:spcPts val="0"/>
                </a:spcBef>
                <a:spcAft>
                  <a:spcPts val="0"/>
                </a:spcAft>
                <a:defRPr/>
              </a:pPr>
              <a:r>
                <a:rPr lang="ja-JP" altLang="en-US" sz="800" b="1" dirty="0">
                  <a:latin typeface="+mn-ea"/>
                  <a:ea typeface="+mn-ea"/>
                </a:rPr>
                <a:t>水道光熱費</a:t>
              </a:r>
            </a:p>
          </p:txBody>
        </p:sp>
      </p:grpSp>
      <p:grpSp>
        <p:nvGrpSpPr>
          <p:cNvPr id="386" name="グループ化 385">
            <a:extLst>
              <a:ext uri="{FF2B5EF4-FFF2-40B4-BE49-F238E27FC236}">
                <a16:creationId xmlns:a16="http://schemas.microsoft.com/office/drawing/2014/main" id="{43E507B1-306A-4778-AA66-9C7140CE0019}"/>
              </a:ext>
            </a:extLst>
          </p:cNvPr>
          <p:cNvGrpSpPr/>
          <p:nvPr/>
        </p:nvGrpSpPr>
        <p:grpSpPr>
          <a:xfrm>
            <a:off x="188640" y="4661201"/>
            <a:ext cx="1152128" cy="390043"/>
            <a:chOff x="332656" y="4572000"/>
            <a:chExt cx="864096" cy="360040"/>
          </a:xfrm>
          <a:solidFill>
            <a:srgbClr val="93E2BA"/>
          </a:solidFill>
        </p:grpSpPr>
        <p:sp>
          <p:nvSpPr>
            <p:cNvPr id="367" name="右矢印 366">
              <a:extLst>
                <a:ext uri="{FF2B5EF4-FFF2-40B4-BE49-F238E27FC236}">
                  <a16:creationId xmlns:a16="http://schemas.microsoft.com/office/drawing/2014/main" id="{3E7020F4-CF88-4EC3-A5BA-FC0077CE3AB0}"/>
                </a:ext>
              </a:extLst>
            </p:cNvPr>
            <p:cNvSpPr/>
            <p:nvPr/>
          </p:nvSpPr>
          <p:spPr>
            <a:xfrm>
              <a:off x="332656" y="4572000"/>
              <a:ext cx="864096" cy="360040"/>
            </a:xfrm>
            <a:prstGeom prst="rightArrow">
              <a:avLst>
                <a:gd name="adj1" fmla="val 100000"/>
                <a:gd name="adj2" fmla="val 47691"/>
              </a:avLst>
            </a:prstGeom>
            <a:grpFill/>
            <a:ln>
              <a:solidFill>
                <a:srgbClr val="93E2B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379" name="正方形/長方形 378">
              <a:extLst>
                <a:ext uri="{FF2B5EF4-FFF2-40B4-BE49-F238E27FC236}">
                  <a16:creationId xmlns:a16="http://schemas.microsoft.com/office/drawing/2014/main" id="{57B47FC6-D488-4C18-9E39-4A64B242080B}"/>
                </a:ext>
              </a:extLst>
            </p:cNvPr>
            <p:cNvSpPr/>
            <p:nvPr/>
          </p:nvSpPr>
          <p:spPr>
            <a:xfrm>
              <a:off x="533418" y="4644298"/>
              <a:ext cx="378950" cy="198872"/>
            </a:xfrm>
            <a:prstGeom prst="rect">
              <a:avLst/>
            </a:prstGeom>
            <a:grpFill/>
            <a:ln>
              <a:solidFill>
                <a:srgbClr val="93E2BA"/>
              </a:solidFill>
            </a:ln>
          </p:spPr>
          <p:txBody>
            <a:bodyPr wrap="none">
              <a:spAutoFit/>
            </a:bodyPr>
            <a:lstStyle/>
            <a:p>
              <a:pPr algn="ctr" eaLnBrk="1" fontAlgn="auto" hangingPunct="1">
                <a:spcBef>
                  <a:spcPts val="0"/>
                </a:spcBef>
                <a:spcAft>
                  <a:spcPts val="0"/>
                </a:spcAft>
                <a:defRPr/>
              </a:pPr>
              <a:r>
                <a:rPr lang="ja-JP" altLang="en-US" sz="800" b="1" dirty="0">
                  <a:latin typeface="+mn-ea"/>
                  <a:ea typeface="+mn-ea"/>
                </a:rPr>
                <a:t>通信費</a:t>
              </a:r>
            </a:p>
          </p:txBody>
        </p:sp>
      </p:grpSp>
      <p:grpSp>
        <p:nvGrpSpPr>
          <p:cNvPr id="389" name="グループ化 388">
            <a:extLst>
              <a:ext uri="{FF2B5EF4-FFF2-40B4-BE49-F238E27FC236}">
                <a16:creationId xmlns:a16="http://schemas.microsoft.com/office/drawing/2014/main" id="{51DDC4B4-032D-496F-9CB0-0BB8666AFADE}"/>
              </a:ext>
            </a:extLst>
          </p:cNvPr>
          <p:cNvGrpSpPr/>
          <p:nvPr/>
        </p:nvGrpSpPr>
        <p:grpSpPr>
          <a:xfrm>
            <a:off x="188640" y="5188051"/>
            <a:ext cx="1152128" cy="390043"/>
            <a:chOff x="332656" y="5040052"/>
            <a:chExt cx="864096" cy="360040"/>
          </a:xfrm>
          <a:solidFill>
            <a:srgbClr val="FFAAB0"/>
          </a:solidFill>
        </p:grpSpPr>
        <p:sp>
          <p:nvSpPr>
            <p:cNvPr id="371" name="右矢印 370">
              <a:extLst>
                <a:ext uri="{FF2B5EF4-FFF2-40B4-BE49-F238E27FC236}">
                  <a16:creationId xmlns:a16="http://schemas.microsoft.com/office/drawing/2014/main" id="{222A41B2-6BA5-45AE-82F7-C12024CFAED3}"/>
                </a:ext>
              </a:extLst>
            </p:cNvPr>
            <p:cNvSpPr/>
            <p:nvPr/>
          </p:nvSpPr>
          <p:spPr>
            <a:xfrm>
              <a:off x="332656" y="5040052"/>
              <a:ext cx="864096" cy="360040"/>
            </a:xfrm>
            <a:prstGeom prst="rightArrow">
              <a:avLst>
                <a:gd name="adj1" fmla="val 100000"/>
                <a:gd name="adj2" fmla="val 47691"/>
              </a:avLst>
            </a:prstGeom>
            <a:grpFill/>
            <a:ln>
              <a:solidFill>
                <a:srgbClr val="FFAAB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380" name="正方形/長方形 379">
              <a:extLst>
                <a:ext uri="{FF2B5EF4-FFF2-40B4-BE49-F238E27FC236}">
                  <a16:creationId xmlns:a16="http://schemas.microsoft.com/office/drawing/2014/main" id="{8BBFAC62-E01B-4336-A07B-564DB60EAC33}"/>
                </a:ext>
              </a:extLst>
            </p:cNvPr>
            <p:cNvSpPr/>
            <p:nvPr/>
          </p:nvSpPr>
          <p:spPr>
            <a:xfrm>
              <a:off x="587277" y="5112350"/>
              <a:ext cx="302006" cy="198872"/>
            </a:xfrm>
            <a:prstGeom prst="rect">
              <a:avLst/>
            </a:prstGeom>
            <a:grpFill/>
            <a:ln>
              <a:solidFill>
                <a:srgbClr val="FFAAB0"/>
              </a:solidFill>
            </a:ln>
          </p:spPr>
          <p:txBody>
            <a:bodyPr wrap="none">
              <a:spAutoFit/>
            </a:bodyPr>
            <a:lstStyle/>
            <a:p>
              <a:pPr algn="ctr" eaLnBrk="1" fontAlgn="auto" hangingPunct="1">
                <a:spcBef>
                  <a:spcPts val="0"/>
                </a:spcBef>
                <a:spcAft>
                  <a:spcPts val="0"/>
                </a:spcAft>
                <a:defRPr/>
              </a:pPr>
              <a:r>
                <a:rPr lang="ja-JP" altLang="en-US" sz="800" b="1" dirty="0">
                  <a:latin typeface="+mn-ea"/>
                  <a:ea typeface="+mn-ea"/>
                </a:rPr>
                <a:t>食費</a:t>
              </a:r>
            </a:p>
          </p:txBody>
        </p:sp>
      </p:grpSp>
      <p:grpSp>
        <p:nvGrpSpPr>
          <p:cNvPr id="390" name="グループ化 389">
            <a:extLst>
              <a:ext uri="{FF2B5EF4-FFF2-40B4-BE49-F238E27FC236}">
                <a16:creationId xmlns:a16="http://schemas.microsoft.com/office/drawing/2014/main" id="{92DAC2E0-2AA9-41D9-A1BF-F29C5A169C3C}"/>
              </a:ext>
            </a:extLst>
          </p:cNvPr>
          <p:cNvGrpSpPr/>
          <p:nvPr/>
        </p:nvGrpSpPr>
        <p:grpSpPr>
          <a:xfrm>
            <a:off x="188640" y="5714901"/>
            <a:ext cx="1152128" cy="390043"/>
            <a:chOff x="332656" y="5508104"/>
            <a:chExt cx="864096" cy="360040"/>
          </a:xfrm>
          <a:solidFill>
            <a:schemeClr val="accent4">
              <a:lumMod val="40000"/>
              <a:lumOff val="60000"/>
            </a:schemeClr>
          </a:solidFill>
        </p:grpSpPr>
        <p:sp>
          <p:nvSpPr>
            <p:cNvPr id="372" name="右矢印 371">
              <a:extLst>
                <a:ext uri="{FF2B5EF4-FFF2-40B4-BE49-F238E27FC236}">
                  <a16:creationId xmlns:a16="http://schemas.microsoft.com/office/drawing/2014/main" id="{B69E3544-5695-4124-B51A-648974F32EA0}"/>
                </a:ext>
              </a:extLst>
            </p:cNvPr>
            <p:cNvSpPr/>
            <p:nvPr/>
          </p:nvSpPr>
          <p:spPr>
            <a:xfrm>
              <a:off x="332656" y="5508104"/>
              <a:ext cx="864096" cy="360040"/>
            </a:xfrm>
            <a:prstGeom prst="rightArrow">
              <a:avLst>
                <a:gd name="adj1" fmla="val 100000"/>
                <a:gd name="adj2" fmla="val 47691"/>
              </a:avLst>
            </a:prstGeom>
            <a:grp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381" name="正方形/長方形 380">
              <a:extLst>
                <a:ext uri="{FF2B5EF4-FFF2-40B4-BE49-F238E27FC236}">
                  <a16:creationId xmlns:a16="http://schemas.microsoft.com/office/drawing/2014/main" id="{1FB63397-241F-4972-9842-27C4F6DCC97E}"/>
                </a:ext>
              </a:extLst>
            </p:cNvPr>
            <p:cNvSpPr/>
            <p:nvPr/>
          </p:nvSpPr>
          <p:spPr>
            <a:xfrm>
              <a:off x="533418" y="5580402"/>
              <a:ext cx="378950" cy="198872"/>
            </a:xfrm>
            <a:prstGeom prst="rect">
              <a:avLst/>
            </a:prstGeom>
            <a:grpFill/>
            <a:ln>
              <a:solidFill>
                <a:schemeClr val="accent4">
                  <a:lumMod val="40000"/>
                  <a:lumOff val="60000"/>
                </a:schemeClr>
              </a:solidFill>
            </a:ln>
          </p:spPr>
          <p:txBody>
            <a:bodyPr wrap="none">
              <a:spAutoFit/>
            </a:bodyPr>
            <a:lstStyle/>
            <a:p>
              <a:pPr algn="ctr" eaLnBrk="1" fontAlgn="auto" hangingPunct="1">
                <a:spcBef>
                  <a:spcPts val="0"/>
                </a:spcBef>
                <a:spcAft>
                  <a:spcPts val="0"/>
                </a:spcAft>
                <a:defRPr/>
              </a:pPr>
              <a:r>
                <a:rPr lang="ja-JP" altLang="en-US" sz="800" b="1" dirty="0">
                  <a:latin typeface="+mn-ea"/>
                  <a:ea typeface="+mn-ea"/>
                </a:rPr>
                <a:t>交通費</a:t>
              </a:r>
            </a:p>
          </p:txBody>
        </p:sp>
      </p:grpSp>
      <p:grpSp>
        <p:nvGrpSpPr>
          <p:cNvPr id="391" name="グループ化 390">
            <a:extLst>
              <a:ext uri="{FF2B5EF4-FFF2-40B4-BE49-F238E27FC236}">
                <a16:creationId xmlns:a16="http://schemas.microsoft.com/office/drawing/2014/main" id="{87721FF9-53A2-4C3B-9FAD-C3F78A665072}"/>
              </a:ext>
            </a:extLst>
          </p:cNvPr>
          <p:cNvGrpSpPr/>
          <p:nvPr/>
        </p:nvGrpSpPr>
        <p:grpSpPr>
          <a:xfrm>
            <a:off x="188640" y="6241751"/>
            <a:ext cx="1152128" cy="390043"/>
            <a:chOff x="332656" y="5976156"/>
            <a:chExt cx="864096" cy="360040"/>
          </a:xfrm>
          <a:solidFill>
            <a:schemeClr val="bg2">
              <a:lumMod val="75000"/>
            </a:schemeClr>
          </a:solidFill>
        </p:grpSpPr>
        <p:sp>
          <p:nvSpPr>
            <p:cNvPr id="373" name="右矢印 372">
              <a:extLst>
                <a:ext uri="{FF2B5EF4-FFF2-40B4-BE49-F238E27FC236}">
                  <a16:creationId xmlns:a16="http://schemas.microsoft.com/office/drawing/2014/main" id="{F4F1470D-6303-4F2A-A01B-9AFCF502352C}"/>
                </a:ext>
              </a:extLst>
            </p:cNvPr>
            <p:cNvSpPr/>
            <p:nvPr/>
          </p:nvSpPr>
          <p:spPr>
            <a:xfrm>
              <a:off x="332656" y="5976156"/>
              <a:ext cx="864096" cy="360040"/>
            </a:xfrm>
            <a:prstGeom prst="rightArrow">
              <a:avLst>
                <a:gd name="adj1" fmla="val 100000"/>
                <a:gd name="adj2" fmla="val 47691"/>
              </a:avLst>
            </a:prstGeom>
            <a:grp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382" name="正方形/長方形 381">
              <a:extLst>
                <a:ext uri="{FF2B5EF4-FFF2-40B4-BE49-F238E27FC236}">
                  <a16:creationId xmlns:a16="http://schemas.microsoft.com/office/drawing/2014/main" id="{08FE0DBC-26BE-4E18-9A3D-3891ADDF7ED9}"/>
                </a:ext>
              </a:extLst>
            </p:cNvPr>
            <p:cNvSpPr/>
            <p:nvPr/>
          </p:nvSpPr>
          <p:spPr>
            <a:xfrm>
              <a:off x="533418" y="6048454"/>
              <a:ext cx="378950" cy="198872"/>
            </a:xfrm>
            <a:prstGeom prst="rect">
              <a:avLst/>
            </a:prstGeom>
            <a:grpFill/>
            <a:ln>
              <a:solidFill>
                <a:schemeClr val="bg2">
                  <a:lumMod val="75000"/>
                </a:schemeClr>
              </a:solidFill>
            </a:ln>
          </p:spPr>
          <p:txBody>
            <a:bodyPr wrap="none">
              <a:spAutoFit/>
            </a:bodyPr>
            <a:lstStyle/>
            <a:p>
              <a:pPr algn="ctr" eaLnBrk="1" fontAlgn="auto" hangingPunct="1">
                <a:spcBef>
                  <a:spcPts val="0"/>
                </a:spcBef>
                <a:spcAft>
                  <a:spcPts val="0"/>
                </a:spcAft>
                <a:defRPr/>
              </a:pPr>
              <a:r>
                <a:rPr lang="ja-JP" altLang="en-US" sz="800" b="1" dirty="0">
                  <a:latin typeface="+mn-ea"/>
                  <a:ea typeface="+mn-ea"/>
                </a:rPr>
                <a:t>被服費</a:t>
              </a:r>
            </a:p>
          </p:txBody>
        </p:sp>
      </p:grpSp>
      <p:grpSp>
        <p:nvGrpSpPr>
          <p:cNvPr id="394" name="グループ化 393">
            <a:extLst>
              <a:ext uri="{FF2B5EF4-FFF2-40B4-BE49-F238E27FC236}">
                <a16:creationId xmlns:a16="http://schemas.microsoft.com/office/drawing/2014/main" id="{32B72F04-C6E4-4B55-ACC9-2E78B6D2023B}"/>
              </a:ext>
            </a:extLst>
          </p:cNvPr>
          <p:cNvGrpSpPr/>
          <p:nvPr/>
        </p:nvGrpSpPr>
        <p:grpSpPr>
          <a:xfrm>
            <a:off x="188640" y="6768601"/>
            <a:ext cx="1152128" cy="390043"/>
            <a:chOff x="332656" y="6444208"/>
            <a:chExt cx="864096" cy="360040"/>
          </a:xfrm>
          <a:solidFill>
            <a:srgbClr val="E7DD5F"/>
          </a:solidFill>
        </p:grpSpPr>
        <p:sp>
          <p:nvSpPr>
            <p:cNvPr id="374" name="右矢印 373">
              <a:extLst>
                <a:ext uri="{FF2B5EF4-FFF2-40B4-BE49-F238E27FC236}">
                  <a16:creationId xmlns:a16="http://schemas.microsoft.com/office/drawing/2014/main" id="{732201B1-DF8D-493A-ADA9-3D540E070AEF}"/>
                </a:ext>
              </a:extLst>
            </p:cNvPr>
            <p:cNvSpPr/>
            <p:nvPr/>
          </p:nvSpPr>
          <p:spPr>
            <a:xfrm>
              <a:off x="332656" y="6444208"/>
              <a:ext cx="864096" cy="360040"/>
            </a:xfrm>
            <a:prstGeom prst="rightArrow">
              <a:avLst>
                <a:gd name="adj1" fmla="val 100000"/>
                <a:gd name="adj2" fmla="val 47691"/>
              </a:avLst>
            </a:prstGeom>
            <a:grpFill/>
            <a:ln>
              <a:solidFill>
                <a:srgbClr val="E7DD5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383" name="正方形/長方形 382">
              <a:extLst>
                <a:ext uri="{FF2B5EF4-FFF2-40B4-BE49-F238E27FC236}">
                  <a16:creationId xmlns:a16="http://schemas.microsoft.com/office/drawing/2014/main" id="{C337E212-5EB9-404E-B334-7A059A409C31}"/>
                </a:ext>
              </a:extLst>
            </p:cNvPr>
            <p:cNvSpPr/>
            <p:nvPr/>
          </p:nvSpPr>
          <p:spPr>
            <a:xfrm>
              <a:off x="487059" y="6516506"/>
              <a:ext cx="532838" cy="198872"/>
            </a:xfrm>
            <a:prstGeom prst="rect">
              <a:avLst/>
            </a:prstGeom>
            <a:grpFill/>
            <a:ln>
              <a:solidFill>
                <a:srgbClr val="E7DD5F"/>
              </a:solidFill>
            </a:ln>
          </p:spPr>
          <p:txBody>
            <a:bodyPr wrap="none">
              <a:spAutoFit/>
            </a:bodyPr>
            <a:lstStyle/>
            <a:p>
              <a:pPr algn="ctr" eaLnBrk="1" fontAlgn="auto" hangingPunct="1">
                <a:spcBef>
                  <a:spcPts val="0"/>
                </a:spcBef>
                <a:spcAft>
                  <a:spcPts val="0"/>
                </a:spcAft>
                <a:defRPr/>
              </a:pPr>
              <a:r>
                <a:rPr lang="ja-JP" altLang="en-US" sz="800" b="1" dirty="0">
                  <a:latin typeface="+mn-ea"/>
                  <a:ea typeface="+mn-ea"/>
                </a:rPr>
                <a:t>教養娯楽費</a:t>
              </a:r>
            </a:p>
          </p:txBody>
        </p:sp>
      </p:grpSp>
      <p:grpSp>
        <p:nvGrpSpPr>
          <p:cNvPr id="393" name="グループ化 392">
            <a:extLst>
              <a:ext uri="{FF2B5EF4-FFF2-40B4-BE49-F238E27FC236}">
                <a16:creationId xmlns:a16="http://schemas.microsoft.com/office/drawing/2014/main" id="{A0705630-40B8-44DA-9BC7-D946057ADB0F}"/>
              </a:ext>
            </a:extLst>
          </p:cNvPr>
          <p:cNvGrpSpPr/>
          <p:nvPr/>
        </p:nvGrpSpPr>
        <p:grpSpPr>
          <a:xfrm>
            <a:off x="188640" y="7295451"/>
            <a:ext cx="1152128" cy="390043"/>
            <a:chOff x="332656" y="6912260"/>
            <a:chExt cx="864096" cy="360040"/>
          </a:xfrm>
          <a:solidFill>
            <a:srgbClr val="ADD67F"/>
          </a:solidFill>
        </p:grpSpPr>
        <p:sp>
          <p:nvSpPr>
            <p:cNvPr id="375" name="右矢印 374">
              <a:extLst>
                <a:ext uri="{FF2B5EF4-FFF2-40B4-BE49-F238E27FC236}">
                  <a16:creationId xmlns:a16="http://schemas.microsoft.com/office/drawing/2014/main" id="{0CD5BBB7-F630-42AC-8A1E-9D1620693720}"/>
                </a:ext>
              </a:extLst>
            </p:cNvPr>
            <p:cNvSpPr/>
            <p:nvPr/>
          </p:nvSpPr>
          <p:spPr>
            <a:xfrm>
              <a:off x="332656" y="6912260"/>
              <a:ext cx="864096" cy="360040"/>
            </a:xfrm>
            <a:prstGeom prst="rightArrow">
              <a:avLst>
                <a:gd name="adj1" fmla="val 100000"/>
                <a:gd name="adj2" fmla="val 47691"/>
              </a:avLst>
            </a:prstGeom>
            <a:grpFill/>
            <a:ln>
              <a:solidFill>
                <a:srgbClr val="ADD67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384" name="正方形/長方形 383">
              <a:extLst>
                <a:ext uri="{FF2B5EF4-FFF2-40B4-BE49-F238E27FC236}">
                  <a16:creationId xmlns:a16="http://schemas.microsoft.com/office/drawing/2014/main" id="{733649B2-A38A-43F0-B287-6395D274C96A}"/>
                </a:ext>
              </a:extLst>
            </p:cNvPr>
            <p:cNvSpPr/>
            <p:nvPr/>
          </p:nvSpPr>
          <p:spPr>
            <a:xfrm>
              <a:off x="533418" y="6984558"/>
              <a:ext cx="378950" cy="198872"/>
            </a:xfrm>
            <a:prstGeom prst="rect">
              <a:avLst/>
            </a:prstGeom>
            <a:grpFill/>
            <a:ln>
              <a:solidFill>
                <a:srgbClr val="ADD67F"/>
              </a:solidFill>
            </a:ln>
          </p:spPr>
          <p:txBody>
            <a:bodyPr wrap="none">
              <a:spAutoFit/>
            </a:bodyPr>
            <a:lstStyle/>
            <a:p>
              <a:pPr algn="ctr" eaLnBrk="1" fontAlgn="auto" hangingPunct="1">
                <a:spcBef>
                  <a:spcPts val="0"/>
                </a:spcBef>
                <a:spcAft>
                  <a:spcPts val="0"/>
                </a:spcAft>
                <a:defRPr/>
              </a:pPr>
              <a:r>
                <a:rPr lang="ja-JP" altLang="en-US" sz="800" b="1" dirty="0">
                  <a:latin typeface="+mn-ea"/>
                  <a:ea typeface="+mn-ea"/>
                </a:rPr>
                <a:t>預貯金</a:t>
              </a:r>
            </a:p>
          </p:txBody>
        </p:sp>
      </p:grpSp>
      <p:grpSp>
        <p:nvGrpSpPr>
          <p:cNvPr id="392" name="グループ化 391">
            <a:extLst>
              <a:ext uri="{FF2B5EF4-FFF2-40B4-BE49-F238E27FC236}">
                <a16:creationId xmlns:a16="http://schemas.microsoft.com/office/drawing/2014/main" id="{E3E9F492-C523-43F5-ABC9-35BA3D7B3845}"/>
              </a:ext>
            </a:extLst>
          </p:cNvPr>
          <p:cNvGrpSpPr/>
          <p:nvPr/>
        </p:nvGrpSpPr>
        <p:grpSpPr>
          <a:xfrm>
            <a:off x="188640" y="7822297"/>
            <a:ext cx="1152128" cy="390043"/>
            <a:chOff x="332656" y="7380312"/>
            <a:chExt cx="864096" cy="360040"/>
          </a:xfrm>
          <a:solidFill>
            <a:schemeClr val="bg1">
              <a:lumMod val="75000"/>
            </a:schemeClr>
          </a:solidFill>
        </p:grpSpPr>
        <p:sp>
          <p:nvSpPr>
            <p:cNvPr id="376" name="右矢印 375">
              <a:extLst>
                <a:ext uri="{FF2B5EF4-FFF2-40B4-BE49-F238E27FC236}">
                  <a16:creationId xmlns:a16="http://schemas.microsoft.com/office/drawing/2014/main" id="{7B37AEB6-128B-4913-8088-DD3A7150ADC5}"/>
                </a:ext>
              </a:extLst>
            </p:cNvPr>
            <p:cNvSpPr/>
            <p:nvPr/>
          </p:nvSpPr>
          <p:spPr>
            <a:xfrm>
              <a:off x="332656" y="7380312"/>
              <a:ext cx="864096" cy="360040"/>
            </a:xfrm>
            <a:prstGeom prst="rightArrow">
              <a:avLst>
                <a:gd name="adj1" fmla="val 100000"/>
                <a:gd name="adj2" fmla="val 47691"/>
              </a:avLst>
            </a:prstGeom>
            <a:grp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schemeClr val="tx1"/>
                </a:solidFill>
                <a:latin typeface="+mn-ea"/>
              </a:endParaRPr>
            </a:p>
          </p:txBody>
        </p:sp>
        <p:sp>
          <p:nvSpPr>
            <p:cNvPr id="385" name="正方形/長方形 384">
              <a:extLst>
                <a:ext uri="{FF2B5EF4-FFF2-40B4-BE49-F238E27FC236}">
                  <a16:creationId xmlns:a16="http://schemas.microsoft.com/office/drawing/2014/main" id="{E16998F0-29D0-49A1-884A-7D255319EA88}"/>
                </a:ext>
              </a:extLst>
            </p:cNvPr>
            <p:cNvSpPr/>
            <p:nvPr/>
          </p:nvSpPr>
          <p:spPr>
            <a:xfrm>
              <a:off x="510175" y="7452610"/>
              <a:ext cx="417422" cy="198872"/>
            </a:xfrm>
            <a:prstGeom prst="rect">
              <a:avLst/>
            </a:prstGeom>
            <a:grpFill/>
            <a:ln>
              <a:solidFill>
                <a:schemeClr val="bg1">
                  <a:lumMod val="75000"/>
                </a:schemeClr>
              </a:solidFill>
            </a:ln>
          </p:spPr>
          <p:txBody>
            <a:bodyPr wrap="none">
              <a:spAutoFit/>
            </a:bodyPr>
            <a:lstStyle/>
            <a:p>
              <a:pPr algn="ctr" eaLnBrk="1" fontAlgn="auto" hangingPunct="1">
                <a:spcBef>
                  <a:spcPts val="0"/>
                </a:spcBef>
                <a:spcAft>
                  <a:spcPts val="0"/>
                </a:spcAft>
                <a:defRPr/>
              </a:pPr>
              <a:r>
                <a:rPr lang="ja-JP" altLang="en-US" sz="800" b="1" dirty="0">
                  <a:latin typeface="+mn-ea"/>
                  <a:ea typeface="+mn-ea"/>
                </a:rPr>
                <a:t>その他</a:t>
              </a:r>
              <a:r>
                <a:rPr lang="en-US" altLang="ja-JP" sz="700" b="1" baseline="30000" dirty="0">
                  <a:latin typeface="+mn-ea"/>
                  <a:ea typeface="+mn-ea"/>
                </a:rPr>
                <a:t>※</a:t>
              </a:r>
              <a:endParaRPr lang="ja-JP" altLang="en-US" sz="800" b="1" baseline="30000" dirty="0">
                <a:latin typeface="+mn-ea"/>
                <a:ea typeface="+mn-ea"/>
              </a:endParaRPr>
            </a:p>
          </p:txBody>
        </p:sp>
      </p:grpSp>
      <p:sp>
        <p:nvSpPr>
          <p:cNvPr id="395" name="正方形/長方形 394">
            <a:extLst>
              <a:ext uri="{FF2B5EF4-FFF2-40B4-BE49-F238E27FC236}">
                <a16:creationId xmlns:a16="http://schemas.microsoft.com/office/drawing/2014/main" id="{5439FAED-C16C-42BE-8775-BAD06006DE01}"/>
              </a:ext>
            </a:extLst>
          </p:cNvPr>
          <p:cNvSpPr/>
          <p:nvPr/>
        </p:nvSpPr>
        <p:spPr>
          <a:xfrm>
            <a:off x="3275013" y="3490913"/>
            <a:ext cx="790575" cy="339725"/>
          </a:xfrm>
          <a:prstGeom prst="rect">
            <a:avLst/>
          </a:prstGeom>
        </p:spPr>
        <p:txBody>
          <a:bodyPr wrap="none" anchor="ctr">
            <a:spAutoFit/>
          </a:bodyPr>
          <a:lstStyle/>
          <a:p>
            <a:pPr algn="ctr" eaLnBrk="1" fontAlgn="auto" hangingPunct="1">
              <a:spcBef>
                <a:spcPts val="0"/>
              </a:spcBef>
              <a:spcAft>
                <a:spcPts val="0"/>
              </a:spcAft>
              <a:defRPr/>
            </a:pPr>
            <a:r>
              <a:rPr lang="en-US" altLang="ja-JP" sz="800" dirty="0">
                <a:latin typeface="+mn-ea"/>
                <a:ea typeface="+mn-ea"/>
              </a:rPr>
              <a:t>1DK</a:t>
            </a:r>
            <a:r>
              <a:rPr lang="ja-JP" altLang="en-US" sz="800" dirty="0">
                <a:latin typeface="+mn-ea"/>
                <a:ea typeface="+mn-ea"/>
              </a:rPr>
              <a:t>　</a:t>
            </a:r>
            <a:r>
              <a:rPr lang="en-US" altLang="ja-JP" sz="800" dirty="0">
                <a:latin typeface="+mn-ea"/>
                <a:ea typeface="+mn-ea"/>
              </a:rPr>
              <a:t>2</a:t>
            </a:r>
            <a:r>
              <a:rPr lang="ja-JP" altLang="en-US" sz="800" dirty="0">
                <a:latin typeface="+mn-ea"/>
                <a:ea typeface="+mn-ea"/>
              </a:rPr>
              <a:t>階以上</a:t>
            </a:r>
            <a:endParaRPr lang="en-US" altLang="ja-JP" sz="800" dirty="0">
              <a:latin typeface="+mn-ea"/>
              <a:ea typeface="+mn-ea"/>
            </a:endParaRPr>
          </a:p>
          <a:p>
            <a:pPr algn="ctr" eaLnBrk="1" fontAlgn="auto" hangingPunct="1">
              <a:spcBef>
                <a:spcPts val="0"/>
              </a:spcBef>
              <a:spcAft>
                <a:spcPts val="0"/>
              </a:spcAft>
              <a:defRPr/>
            </a:pPr>
            <a:r>
              <a:rPr lang="en-US" altLang="ja-JP" sz="800" dirty="0">
                <a:latin typeface="+mn-ea"/>
                <a:ea typeface="+mn-ea"/>
              </a:rPr>
              <a:t> 50,000</a:t>
            </a:r>
            <a:r>
              <a:rPr lang="ja-JP" altLang="en-US" sz="800" dirty="0">
                <a:latin typeface="+mn-ea"/>
                <a:ea typeface="+mn-ea"/>
              </a:rPr>
              <a:t>円</a:t>
            </a:r>
          </a:p>
        </p:txBody>
      </p:sp>
      <p:sp>
        <p:nvSpPr>
          <p:cNvPr id="396" name="正方形/長方形 395">
            <a:extLst>
              <a:ext uri="{FF2B5EF4-FFF2-40B4-BE49-F238E27FC236}">
                <a16:creationId xmlns:a16="http://schemas.microsoft.com/office/drawing/2014/main" id="{4CC57B4F-7BB3-444C-B549-C17271B29C2B}"/>
              </a:ext>
            </a:extLst>
          </p:cNvPr>
          <p:cNvSpPr/>
          <p:nvPr/>
        </p:nvSpPr>
        <p:spPr>
          <a:xfrm>
            <a:off x="3387725" y="4167188"/>
            <a:ext cx="563563" cy="338137"/>
          </a:xfrm>
          <a:prstGeom prst="rect">
            <a:avLst/>
          </a:prstGeom>
        </p:spPr>
        <p:txBody>
          <a:bodyPr wrap="none" anchor="ctr">
            <a:spAutoFit/>
          </a:bodyPr>
          <a:lstStyle/>
          <a:p>
            <a:pPr algn="ctr" eaLnBrk="1" fontAlgn="auto" hangingPunct="1">
              <a:spcBef>
                <a:spcPts val="0"/>
              </a:spcBef>
              <a:spcAft>
                <a:spcPts val="0"/>
              </a:spcAft>
              <a:defRPr/>
            </a:pPr>
            <a:r>
              <a:rPr lang="ja-JP" altLang="en-US" sz="800" dirty="0">
                <a:latin typeface="+mn-ea"/>
                <a:ea typeface="+mn-ea"/>
              </a:rPr>
              <a:t>一般</a:t>
            </a:r>
            <a:endParaRPr lang="en-US" altLang="ja-JP" sz="800" dirty="0">
              <a:latin typeface="+mn-ea"/>
              <a:ea typeface="+mn-ea"/>
            </a:endParaRPr>
          </a:p>
          <a:p>
            <a:pPr algn="ctr" eaLnBrk="1" fontAlgn="auto" hangingPunct="1">
              <a:spcBef>
                <a:spcPts val="0"/>
              </a:spcBef>
              <a:spcAft>
                <a:spcPts val="0"/>
              </a:spcAft>
              <a:defRPr/>
            </a:pPr>
            <a:r>
              <a:rPr lang="en-US" altLang="ja-JP" sz="800" dirty="0">
                <a:latin typeface="+mn-ea"/>
                <a:ea typeface="+mn-ea"/>
              </a:rPr>
              <a:t>10,000</a:t>
            </a:r>
            <a:r>
              <a:rPr lang="ja-JP" altLang="en-US" sz="800" dirty="0">
                <a:latin typeface="+mn-ea"/>
                <a:ea typeface="+mn-ea"/>
              </a:rPr>
              <a:t>円</a:t>
            </a:r>
          </a:p>
        </p:txBody>
      </p:sp>
      <p:sp>
        <p:nvSpPr>
          <p:cNvPr id="397" name="正方形/長方形 396">
            <a:extLst>
              <a:ext uri="{FF2B5EF4-FFF2-40B4-BE49-F238E27FC236}">
                <a16:creationId xmlns:a16="http://schemas.microsoft.com/office/drawing/2014/main" id="{94059E82-2479-4A77-A8ED-330981F44A8B}"/>
              </a:ext>
            </a:extLst>
          </p:cNvPr>
          <p:cNvSpPr/>
          <p:nvPr/>
        </p:nvSpPr>
        <p:spPr>
          <a:xfrm>
            <a:off x="1974850" y="4697413"/>
            <a:ext cx="760413" cy="338137"/>
          </a:xfrm>
          <a:prstGeom prst="rect">
            <a:avLst/>
          </a:prstGeom>
        </p:spPr>
        <p:txBody>
          <a:bodyPr wrap="none" anchor="ctr">
            <a:spAutoFit/>
          </a:bodyPr>
          <a:lstStyle/>
          <a:p>
            <a:pPr algn="ctr" eaLnBrk="1" fontAlgn="auto" hangingPunct="1">
              <a:spcBef>
                <a:spcPts val="0"/>
              </a:spcBef>
              <a:spcAft>
                <a:spcPts val="0"/>
              </a:spcAft>
              <a:defRPr/>
            </a:pPr>
            <a:r>
              <a:rPr lang="ja-JP" altLang="en-US" sz="800" dirty="0">
                <a:latin typeface="+mn-ea"/>
                <a:ea typeface="+mn-ea"/>
              </a:rPr>
              <a:t>ネット</a:t>
            </a:r>
            <a:r>
              <a:rPr lang="en-US" altLang="ja-JP" sz="800" dirty="0">
                <a:latin typeface="+mn-ea"/>
                <a:ea typeface="+mn-ea"/>
              </a:rPr>
              <a:t>+</a:t>
            </a:r>
            <a:r>
              <a:rPr lang="ja-JP" altLang="en-US" sz="800" dirty="0">
                <a:latin typeface="+mn-ea"/>
                <a:ea typeface="+mn-ea"/>
              </a:rPr>
              <a:t>スマホ</a:t>
            </a:r>
            <a:endParaRPr lang="en-US" altLang="ja-JP" sz="800" dirty="0">
              <a:latin typeface="+mn-ea"/>
              <a:ea typeface="+mn-ea"/>
            </a:endParaRPr>
          </a:p>
          <a:p>
            <a:pPr algn="ctr" eaLnBrk="1" fontAlgn="auto" hangingPunct="1">
              <a:spcBef>
                <a:spcPts val="0"/>
              </a:spcBef>
              <a:spcAft>
                <a:spcPts val="0"/>
              </a:spcAft>
              <a:defRPr/>
            </a:pPr>
            <a:r>
              <a:rPr lang="en-US" altLang="ja-JP" sz="800" dirty="0">
                <a:latin typeface="+mn-ea"/>
                <a:ea typeface="+mn-ea"/>
              </a:rPr>
              <a:t>13,000</a:t>
            </a:r>
            <a:r>
              <a:rPr lang="ja-JP" altLang="en-US" sz="800" dirty="0">
                <a:latin typeface="+mn-ea"/>
                <a:ea typeface="+mn-ea"/>
              </a:rPr>
              <a:t>円</a:t>
            </a:r>
          </a:p>
        </p:txBody>
      </p:sp>
      <p:sp>
        <p:nvSpPr>
          <p:cNvPr id="398" name="正方形/長方形 397">
            <a:extLst>
              <a:ext uri="{FF2B5EF4-FFF2-40B4-BE49-F238E27FC236}">
                <a16:creationId xmlns:a16="http://schemas.microsoft.com/office/drawing/2014/main" id="{B915F990-8CE3-434A-90EF-A358F67085CD}"/>
              </a:ext>
            </a:extLst>
          </p:cNvPr>
          <p:cNvSpPr/>
          <p:nvPr/>
        </p:nvSpPr>
        <p:spPr>
          <a:xfrm>
            <a:off x="3262313" y="5226050"/>
            <a:ext cx="814387" cy="339725"/>
          </a:xfrm>
          <a:prstGeom prst="rect">
            <a:avLst/>
          </a:prstGeom>
        </p:spPr>
        <p:txBody>
          <a:bodyPr wrap="none" anchor="ctr">
            <a:spAutoFit/>
          </a:bodyPr>
          <a:lstStyle/>
          <a:p>
            <a:pPr algn="ctr" eaLnBrk="1" fontAlgn="auto" hangingPunct="1">
              <a:spcBef>
                <a:spcPts val="0"/>
              </a:spcBef>
              <a:spcAft>
                <a:spcPts val="0"/>
              </a:spcAft>
              <a:defRPr/>
            </a:pPr>
            <a:r>
              <a:rPr lang="en-US" altLang="ja-JP" sz="800">
                <a:latin typeface="+mn-ea"/>
                <a:ea typeface="+mn-ea"/>
              </a:rPr>
              <a:t>2/3</a:t>
            </a:r>
            <a:r>
              <a:rPr lang="ja-JP" altLang="en-US" sz="800">
                <a:latin typeface="+mn-ea"/>
                <a:ea typeface="+mn-ea"/>
              </a:rPr>
              <a:t>くらい外食</a:t>
            </a:r>
            <a:endParaRPr lang="en-US" altLang="ja-JP" sz="800" dirty="0">
              <a:latin typeface="+mn-ea"/>
              <a:ea typeface="+mn-ea"/>
            </a:endParaRPr>
          </a:p>
          <a:p>
            <a:pPr algn="ctr" eaLnBrk="1" fontAlgn="auto" hangingPunct="1">
              <a:spcBef>
                <a:spcPts val="0"/>
              </a:spcBef>
              <a:spcAft>
                <a:spcPts val="0"/>
              </a:spcAft>
              <a:defRPr/>
            </a:pPr>
            <a:r>
              <a:rPr lang="en-US" altLang="ja-JP" sz="800" dirty="0">
                <a:latin typeface="+mn-ea"/>
                <a:ea typeface="+mn-ea"/>
              </a:rPr>
              <a:t>40,000</a:t>
            </a:r>
            <a:r>
              <a:rPr lang="ja-JP" altLang="en-US" sz="800" dirty="0">
                <a:latin typeface="+mn-ea"/>
                <a:ea typeface="+mn-ea"/>
              </a:rPr>
              <a:t>円</a:t>
            </a:r>
          </a:p>
        </p:txBody>
      </p:sp>
      <p:sp>
        <p:nvSpPr>
          <p:cNvPr id="399" name="正方形/長方形 398">
            <a:extLst>
              <a:ext uri="{FF2B5EF4-FFF2-40B4-BE49-F238E27FC236}">
                <a16:creationId xmlns:a16="http://schemas.microsoft.com/office/drawing/2014/main" id="{5C92F615-C84A-4B7E-9174-25B377A3C456}"/>
              </a:ext>
            </a:extLst>
          </p:cNvPr>
          <p:cNvSpPr/>
          <p:nvPr/>
        </p:nvSpPr>
        <p:spPr>
          <a:xfrm>
            <a:off x="3173413" y="5741988"/>
            <a:ext cx="992187" cy="339725"/>
          </a:xfrm>
          <a:prstGeom prst="rect">
            <a:avLst/>
          </a:prstGeom>
        </p:spPr>
        <p:txBody>
          <a:bodyPr wrap="none" anchor="ctr">
            <a:spAutoFit/>
          </a:bodyPr>
          <a:lstStyle/>
          <a:p>
            <a:pPr algn="ctr" eaLnBrk="1" fontAlgn="auto" hangingPunct="1">
              <a:spcBef>
                <a:spcPts val="0"/>
              </a:spcBef>
              <a:spcAft>
                <a:spcPts val="0"/>
              </a:spcAft>
              <a:defRPr/>
            </a:pPr>
            <a:r>
              <a:rPr lang="ja-JP" altLang="en-US" sz="800" dirty="0">
                <a:latin typeface="+mn-ea"/>
                <a:ea typeface="+mn-ea"/>
              </a:rPr>
              <a:t>バイク</a:t>
            </a:r>
            <a:r>
              <a:rPr lang="ja-JP" altLang="en-US" sz="700" dirty="0">
                <a:latin typeface="+mn-ea"/>
                <a:ea typeface="+mn-ea"/>
              </a:rPr>
              <a:t>（駐車場込み）</a:t>
            </a:r>
            <a:endParaRPr lang="en-US" altLang="ja-JP" sz="700" dirty="0">
              <a:latin typeface="+mn-ea"/>
              <a:ea typeface="+mn-ea"/>
            </a:endParaRPr>
          </a:p>
          <a:p>
            <a:pPr algn="ctr" eaLnBrk="1" fontAlgn="auto" hangingPunct="1">
              <a:spcBef>
                <a:spcPts val="0"/>
              </a:spcBef>
              <a:spcAft>
                <a:spcPts val="0"/>
              </a:spcAft>
              <a:defRPr/>
            </a:pPr>
            <a:r>
              <a:rPr lang="en-US" altLang="ja-JP" sz="800" dirty="0">
                <a:latin typeface="+mn-ea"/>
                <a:ea typeface="+mn-ea"/>
              </a:rPr>
              <a:t>20,000</a:t>
            </a:r>
            <a:r>
              <a:rPr lang="ja-JP" altLang="en-US" sz="800" dirty="0">
                <a:latin typeface="+mn-ea"/>
                <a:ea typeface="+mn-ea"/>
              </a:rPr>
              <a:t>円</a:t>
            </a:r>
          </a:p>
        </p:txBody>
      </p:sp>
      <p:sp>
        <p:nvSpPr>
          <p:cNvPr id="400" name="正方形/長方形 399">
            <a:extLst>
              <a:ext uri="{FF2B5EF4-FFF2-40B4-BE49-F238E27FC236}">
                <a16:creationId xmlns:a16="http://schemas.microsoft.com/office/drawing/2014/main" id="{25764A9E-24CC-4043-90E3-499136F8B0A4}"/>
              </a:ext>
            </a:extLst>
          </p:cNvPr>
          <p:cNvSpPr/>
          <p:nvPr/>
        </p:nvSpPr>
        <p:spPr>
          <a:xfrm>
            <a:off x="3387725" y="6273800"/>
            <a:ext cx="563563" cy="338138"/>
          </a:xfrm>
          <a:prstGeom prst="rect">
            <a:avLst/>
          </a:prstGeom>
        </p:spPr>
        <p:txBody>
          <a:bodyPr wrap="none" anchor="ctr">
            <a:spAutoFit/>
          </a:bodyPr>
          <a:lstStyle/>
          <a:p>
            <a:pPr algn="ctr" eaLnBrk="1" fontAlgn="auto" hangingPunct="1">
              <a:spcBef>
                <a:spcPts val="0"/>
              </a:spcBef>
              <a:spcAft>
                <a:spcPts val="0"/>
              </a:spcAft>
              <a:defRPr/>
            </a:pPr>
            <a:r>
              <a:rPr lang="ja-JP" altLang="en-US" sz="800" dirty="0">
                <a:latin typeface="+mn-ea"/>
                <a:ea typeface="+mn-ea"/>
              </a:rPr>
              <a:t>購入 多</a:t>
            </a:r>
            <a:endParaRPr lang="en-US" altLang="ja-JP" sz="800" dirty="0">
              <a:latin typeface="+mn-ea"/>
              <a:ea typeface="+mn-ea"/>
            </a:endParaRPr>
          </a:p>
          <a:p>
            <a:pPr algn="ctr" eaLnBrk="1" fontAlgn="auto" hangingPunct="1">
              <a:spcBef>
                <a:spcPts val="0"/>
              </a:spcBef>
              <a:spcAft>
                <a:spcPts val="0"/>
              </a:spcAft>
              <a:defRPr/>
            </a:pPr>
            <a:r>
              <a:rPr lang="en-US" altLang="ja-JP" sz="800" dirty="0">
                <a:latin typeface="+mn-ea"/>
                <a:ea typeface="+mn-ea"/>
              </a:rPr>
              <a:t>30,000</a:t>
            </a:r>
            <a:r>
              <a:rPr lang="ja-JP" altLang="en-US" sz="800" dirty="0">
                <a:latin typeface="+mn-ea"/>
                <a:ea typeface="+mn-ea"/>
              </a:rPr>
              <a:t>円</a:t>
            </a:r>
          </a:p>
        </p:txBody>
      </p:sp>
      <p:sp>
        <p:nvSpPr>
          <p:cNvPr id="401" name="正方形/長方形 400">
            <a:extLst>
              <a:ext uri="{FF2B5EF4-FFF2-40B4-BE49-F238E27FC236}">
                <a16:creationId xmlns:a16="http://schemas.microsoft.com/office/drawing/2014/main" id="{EC6AE3FB-2F7F-43C2-BA4B-325D67B05FBA}"/>
              </a:ext>
            </a:extLst>
          </p:cNvPr>
          <p:cNvSpPr/>
          <p:nvPr/>
        </p:nvSpPr>
        <p:spPr>
          <a:xfrm>
            <a:off x="3387725" y="6862763"/>
            <a:ext cx="565150" cy="215900"/>
          </a:xfrm>
          <a:prstGeom prst="rect">
            <a:avLst/>
          </a:prstGeom>
        </p:spPr>
        <p:txBody>
          <a:bodyPr wrap="none" anchor="ctr">
            <a:spAutoFit/>
          </a:bodyPr>
          <a:lstStyle/>
          <a:p>
            <a:pPr eaLnBrk="1" fontAlgn="auto" hangingPunct="1">
              <a:spcBef>
                <a:spcPts val="0"/>
              </a:spcBef>
              <a:spcAft>
                <a:spcPts val="0"/>
              </a:spcAft>
              <a:defRPr/>
            </a:pPr>
            <a:r>
              <a:rPr lang="en-US" altLang="ja-JP" sz="800" dirty="0">
                <a:latin typeface="+mn-ea"/>
                <a:ea typeface="+mn-ea"/>
              </a:rPr>
              <a:t>30,000</a:t>
            </a:r>
            <a:r>
              <a:rPr lang="ja-JP" altLang="en-US" sz="800" dirty="0">
                <a:latin typeface="+mn-ea"/>
                <a:ea typeface="+mn-ea"/>
              </a:rPr>
              <a:t>円</a:t>
            </a:r>
          </a:p>
        </p:txBody>
      </p:sp>
      <p:sp>
        <p:nvSpPr>
          <p:cNvPr id="402" name="正方形/長方形 401">
            <a:extLst>
              <a:ext uri="{FF2B5EF4-FFF2-40B4-BE49-F238E27FC236}">
                <a16:creationId xmlns:a16="http://schemas.microsoft.com/office/drawing/2014/main" id="{415A3AF1-7115-4A39-87D5-8C19670B58B5}"/>
              </a:ext>
            </a:extLst>
          </p:cNvPr>
          <p:cNvSpPr/>
          <p:nvPr/>
        </p:nvSpPr>
        <p:spPr>
          <a:xfrm>
            <a:off x="3387725" y="7385050"/>
            <a:ext cx="565150" cy="215900"/>
          </a:xfrm>
          <a:prstGeom prst="rect">
            <a:avLst/>
          </a:prstGeom>
        </p:spPr>
        <p:txBody>
          <a:bodyPr wrap="none" anchor="ctr">
            <a:spAutoFit/>
          </a:bodyPr>
          <a:lstStyle/>
          <a:p>
            <a:pPr eaLnBrk="1" fontAlgn="auto" hangingPunct="1">
              <a:spcBef>
                <a:spcPts val="0"/>
              </a:spcBef>
              <a:spcAft>
                <a:spcPts val="0"/>
              </a:spcAft>
              <a:defRPr/>
            </a:pPr>
            <a:r>
              <a:rPr lang="en-US" altLang="ja-JP" sz="800" dirty="0">
                <a:latin typeface="+mn-ea"/>
                <a:ea typeface="+mn-ea"/>
              </a:rPr>
              <a:t>20,000</a:t>
            </a:r>
            <a:r>
              <a:rPr lang="ja-JP" altLang="en-US" sz="800" dirty="0">
                <a:latin typeface="+mn-ea"/>
                <a:ea typeface="+mn-ea"/>
              </a:rPr>
              <a:t>円</a:t>
            </a:r>
          </a:p>
        </p:txBody>
      </p:sp>
      <p:sp>
        <p:nvSpPr>
          <p:cNvPr id="403" name="正方形/長方形 402">
            <a:extLst>
              <a:ext uri="{FF2B5EF4-FFF2-40B4-BE49-F238E27FC236}">
                <a16:creationId xmlns:a16="http://schemas.microsoft.com/office/drawing/2014/main" id="{128AB091-F90C-4491-B4BE-62AA930BE804}"/>
              </a:ext>
            </a:extLst>
          </p:cNvPr>
          <p:cNvSpPr/>
          <p:nvPr/>
        </p:nvSpPr>
        <p:spPr>
          <a:xfrm>
            <a:off x="2060575" y="7848600"/>
            <a:ext cx="565150" cy="339725"/>
          </a:xfrm>
          <a:prstGeom prst="rect">
            <a:avLst/>
          </a:prstGeom>
        </p:spPr>
        <p:txBody>
          <a:bodyPr wrap="none" anchor="ctr">
            <a:spAutoFit/>
          </a:bodyPr>
          <a:lstStyle/>
          <a:p>
            <a:pPr algn="ctr" eaLnBrk="1" fontAlgn="auto" hangingPunct="1">
              <a:spcBef>
                <a:spcPts val="0"/>
              </a:spcBef>
              <a:spcAft>
                <a:spcPts val="0"/>
              </a:spcAft>
              <a:defRPr/>
            </a:pPr>
            <a:r>
              <a:rPr lang="ja-JP" altLang="en-US" sz="800" dirty="0">
                <a:latin typeface="+mn-ea"/>
                <a:ea typeface="+mn-ea"/>
              </a:rPr>
              <a:t>正社員</a:t>
            </a:r>
            <a:endParaRPr lang="en-US" altLang="ja-JP" sz="800" dirty="0">
              <a:latin typeface="+mn-ea"/>
              <a:ea typeface="+mn-ea"/>
            </a:endParaRPr>
          </a:p>
          <a:p>
            <a:pPr algn="ctr" eaLnBrk="1" fontAlgn="auto" hangingPunct="1">
              <a:spcBef>
                <a:spcPts val="0"/>
              </a:spcBef>
              <a:spcAft>
                <a:spcPts val="0"/>
              </a:spcAft>
              <a:defRPr/>
            </a:pPr>
            <a:r>
              <a:rPr lang="en-US" altLang="ja-JP" sz="800" dirty="0">
                <a:latin typeface="+mn-ea"/>
                <a:ea typeface="+mn-ea"/>
              </a:rPr>
              <a:t>20,000</a:t>
            </a:r>
            <a:r>
              <a:rPr lang="ja-JP" altLang="en-US" sz="800" dirty="0">
                <a:latin typeface="+mn-ea"/>
                <a:ea typeface="+mn-ea"/>
              </a:rPr>
              <a:t>円</a:t>
            </a:r>
          </a:p>
        </p:txBody>
      </p:sp>
      <p:sp>
        <p:nvSpPr>
          <p:cNvPr id="404" name="正方形/長方形 403">
            <a:extLst>
              <a:ext uri="{FF2B5EF4-FFF2-40B4-BE49-F238E27FC236}">
                <a16:creationId xmlns:a16="http://schemas.microsoft.com/office/drawing/2014/main" id="{39385E92-6A9B-47D3-A71E-6AEC2A1DE929}"/>
              </a:ext>
            </a:extLst>
          </p:cNvPr>
          <p:cNvSpPr/>
          <p:nvPr/>
        </p:nvSpPr>
        <p:spPr>
          <a:xfrm>
            <a:off x="5892800" y="3556000"/>
            <a:ext cx="746125" cy="215900"/>
          </a:xfrm>
          <a:prstGeom prst="rect">
            <a:avLst/>
          </a:prstGeom>
        </p:spPr>
        <p:txBody>
          <a:bodyPr wrap="none" anchor="ctr">
            <a:spAutoFit/>
          </a:bodyPr>
          <a:lstStyle/>
          <a:p>
            <a:pPr algn="ctr" eaLnBrk="1" fontAlgn="auto" hangingPunct="1">
              <a:spcBef>
                <a:spcPts val="0"/>
              </a:spcBef>
              <a:spcAft>
                <a:spcPts val="0"/>
              </a:spcAft>
              <a:defRPr/>
            </a:pPr>
            <a:r>
              <a:rPr lang="en-US" altLang="ja-JP" sz="800" dirty="0">
                <a:latin typeface="+mn-ea"/>
                <a:ea typeface="+mn-ea"/>
              </a:rPr>
              <a:t>1K</a:t>
            </a:r>
            <a:r>
              <a:rPr lang="ja-JP" altLang="en-US" sz="800" dirty="0">
                <a:latin typeface="+mn-ea"/>
                <a:ea typeface="+mn-ea"/>
              </a:rPr>
              <a:t>　</a:t>
            </a:r>
            <a:r>
              <a:rPr lang="en-US" altLang="ja-JP" sz="800" dirty="0">
                <a:latin typeface="+mn-ea"/>
                <a:ea typeface="+mn-ea"/>
              </a:rPr>
              <a:t>35,000</a:t>
            </a:r>
            <a:r>
              <a:rPr lang="ja-JP" altLang="en-US" sz="800" dirty="0">
                <a:latin typeface="+mn-ea"/>
                <a:ea typeface="+mn-ea"/>
              </a:rPr>
              <a:t>円</a:t>
            </a:r>
          </a:p>
        </p:txBody>
      </p:sp>
      <p:sp>
        <p:nvSpPr>
          <p:cNvPr id="406" name="正方形/長方形 405">
            <a:extLst>
              <a:ext uri="{FF2B5EF4-FFF2-40B4-BE49-F238E27FC236}">
                <a16:creationId xmlns:a16="http://schemas.microsoft.com/office/drawing/2014/main" id="{3322DBBC-81D3-459E-B46A-414D5A640318}"/>
              </a:ext>
            </a:extLst>
          </p:cNvPr>
          <p:cNvSpPr/>
          <p:nvPr/>
        </p:nvSpPr>
        <p:spPr>
          <a:xfrm>
            <a:off x="4567238" y="4691063"/>
            <a:ext cx="800100" cy="339725"/>
          </a:xfrm>
          <a:prstGeom prst="rect">
            <a:avLst/>
          </a:prstGeom>
        </p:spPr>
        <p:txBody>
          <a:bodyPr wrap="none" anchor="ctr">
            <a:spAutoFit/>
          </a:bodyPr>
          <a:lstStyle/>
          <a:p>
            <a:pPr algn="ctr" eaLnBrk="1" fontAlgn="auto" hangingPunct="1">
              <a:spcBef>
                <a:spcPts val="0"/>
              </a:spcBef>
              <a:spcAft>
                <a:spcPts val="0"/>
              </a:spcAft>
              <a:defRPr/>
            </a:pPr>
            <a:r>
              <a:rPr lang="en-US" altLang="ja-JP" sz="800" dirty="0">
                <a:latin typeface="+mn-ea"/>
                <a:ea typeface="+mn-ea"/>
              </a:rPr>
              <a:t>PHS</a:t>
            </a:r>
            <a:r>
              <a:rPr lang="ja-JP" altLang="en-US" sz="800" dirty="0">
                <a:latin typeface="+mn-ea"/>
                <a:ea typeface="+mn-ea"/>
              </a:rPr>
              <a:t>・ガラケー</a:t>
            </a:r>
            <a:endParaRPr lang="en-US" altLang="ja-JP" sz="800" dirty="0">
              <a:latin typeface="+mn-ea"/>
              <a:ea typeface="+mn-ea"/>
            </a:endParaRPr>
          </a:p>
          <a:p>
            <a:pPr algn="ctr" eaLnBrk="1" fontAlgn="auto" hangingPunct="1">
              <a:spcBef>
                <a:spcPts val="0"/>
              </a:spcBef>
              <a:spcAft>
                <a:spcPts val="0"/>
              </a:spcAft>
              <a:defRPr/>
            </a:pPr>
            <a:r>
              <a:rPr lang="en-US" altLang="ja-JP" sz="800" dirty="0">
                <a:latin typeface="+mn-ea"/>
                <a:ea typeface="+mn-ea"/>
              </a:rPr>
              <a:t>4,000</a:t>
            </a:r>
            <a:r>
              <a:rPr lang="ja-JP" altLang="en-US" sz="800" dirty="0">
                <a:latin typeface="+mn-ea"/>
                <a:ea typeface="+mn-ea"/>
              </a:rPr>
              <a:t>円</a:t>
            </a:r>
          </a:p>
        </p:txBody>
      </p:sp>
      <p:sp>
        <p:nvSpPr>
          <p:cNvPr id="407" name="正方形/長方形 406">
            <a:extLst>
              <a:ext uri="{FF2B5EF4-FFF2-40B4-BE49-F238E27FC236}">
                <a16:creationId xmlns:a16="http://schemas.microsoft.com/office/drawing/2014/main" id="{BF36F12B-80E8-4BAF-AB01-5C374FEA34DD}"/>
              </a:ext>
            </a:extLst>
          </p:cNvPr>
          <p:cNvSpPr/>
          <p:nvPr/>
        </p:nvSpPr>
        <p:spPr>
          <a:xfrm>
            <a:off x="5802313" y="5221288"/>
            <a:ext cx="928687" cy="338137"/>
          </a:xfrm>
          <a:prstGeom prst="rect">
            <a:avLst/>
          </a:prstGeom>
        </p:spPr>
        <p:txBody>
          <a:bodyPr wrap="none" anchor="ctr">
            <a:spAutoFit/>
          </a:bodyPr>
          <a:lstStyle/>
          <a:p>
            <a:pPr algn="ctr" eaLnBrk="1" fontAlgn="auto" hangingPunct="1">
              <a:spcBef>
                <a:spcPts val="0"/>
              </a:spcBef>
              <a:spcAft>
                <a:spcPts val="0"/>
              </a:spcAft>
              <a:defRPr/>
            </a:pPr>
            <a:r>
              <a:rPr lang="ja-JP" altLang="en-US" sz="800" dirty="0">
                <a:latin typeface="+mn-ea"/>
                <a:ea typeface="+mn-ea"/>
              </a:rPr>
              <a:t>自炊・手作り弁当</a:t>
            </a:r>
            <a:endParaRPr lang="en-US" altLang="ja-JP" sz="800" dirty="0">
              <a:latin typeface="+mn-ea"/>
              <a:ea typeface="+mn-ea"/>
            </a:endParaRPr>
          </a:p>
          <a:p>
            <a:pPr algn="ctr" eaLnBrk="1" fontAlgn="auto" hangingPunct="1">
              <a:spcBef>
                <a:spcPts val="0"/>
              </a:spcBef>
              <a:spcAft>
                <a:spcPts val="0"/>
              </a:spcAft>
              <a:defRPr/>
            </a:pPr>
            <a:r>
              <a:rPr lang="en-US" altLang="ja-JP" sz="800" dirty="0">
                <a:latin typeface="+mn-ea"/>
                <a:ea typeface="+mn-ea"/>
              </a:rPr>
              <a:t>20,000</a:t>
            </a:r>
            <a:r>
              <a:rPr lang="ja-JP" altLang="en-US" sz="800" dirty="0">
                <a:latin typeface="+mn-ea"/>
                <a:ea typeface="+mn-ea"/>
              </a:rPr>
              <a:t>円</a:t>
            </a:r>
          </a:p>
        </p:txBody>
      </p:sp>
      <p:sp>
        <p:nvSpPr>
          <p:cNvPr id="408" name="正方形/長方形 407">
            <a:extLst>
              <a:ext uri="{FF2B5EF4-FFF2-40B4-BE49-F238E27FC236}">
                <a16:creationId xmlns:a16="http://schemas.microsoft.com/office/drawing/2014/main" id="{B8C11EFE-FC85-419C-865C-CB7A9400684D}"/>
              </a:ext>
            </a:extLst>
          </p:cNvPr>
          <p:cNvSpPr/>
          <p:nvPr/>
        </p:nvSpPr>
        <p:spPr>
          <a:xfrm>
            <a:off x="5883275" y="5743575"/>
            <a:ext cx="766763" cy="339725"/>
          </a:xfrm>
          <a:prstGeom prst="rect">
            <a:avLst/>
          </a:prstGeom>
        </p:spPr>
        <p:txBody>
          <a:bodyPr wrap="none" anchor="ctr">
            <a:spAutoFit/>
          </a:bodyPr>
          <a:lstStyle/>
          <a:p>
            <a:pPr algn="ctr" eaLnBrk="1" fontAlgn="auto" hangingPunct="1">
              <a:spcBef>
                <a:spcPts val="0"/>
              </a:spcBef>
              <a:spcAft>
                <a:spcPts val="0"/>
              </a:spcAft>
              <a:defRPr/>
            </a:pPr>
            <a:r>
              <a:rPr lang="ja-JP" altLang="en-US" sz="800" dirty="0">
                <a:latin typeface="+mn-ea"/>
                <a:ea typeface="+mn-ea"/>
              </a:rPr>
              <a:t>公共機関　少</a:t>
            </a:r>
            <a:endParaRPr lang="en-US" altLang="ja-JP" sz="800" dirty="0">
              <a:latin typeface="+mn-ea"/>
              <a:ea typeface="+mn-ea"/>
            </a:endParaRPr>
          </a:p>
          <a:p>
            <a:pPr algn="ctr" eaLnBrk="1" fontAlgn="auto" hangingPunct="1">
              <a:spcBef>
                <a:spcPts val="0"/>
              </a:spcBef>
              <a:spcAft>
                <a:spcPts val="0"/>
              </a:spcAft>
              <a:defRPr/>
            </a:pPr>
            <a:r>
              <a:rPr lang="en-US" altLang="ja-JP" sz="800" dirty="0">
                <a:latin typeface="+mn-ea"/>
                <a:ea typeface="+mn-ea"/>
              </a:rPr>
              <a:t>3,000</a:t>
            </a:r>
            <a:r>
              <a:rPr lang="ja-JP" altLang="en-US" sz="800" dirty="0">
                <a:latin typeface="+mn-ea"/>
                <a:ea typeface="+mn-ea"/>
              </a:rPr>
              <a:t>円</a:t>
            </a:r>
          </a:p>
        </p:txBody>
      </p:sp>
      <p:sp>
        <p:nvSpPr>
          <p:cNvPr id="409" name="正方形/長方形 408">
            <a:extLst>
              <a:ext uri="{FF2B5EF4-FFF2-40B4-BE49-F238E27FC236}">
                <a16:creationId xmlns:a16="http://schemas.microsoft.com/office/drawing/2014/main" id="{170ECA8C-D322-43A6-AC99-864A1409913E}"/>
              </a:ext>
            </a:extLst>
          </p:cNvPr>
          <p:cNvSpPr/>
          <p:nvPr/>
        </p:nvSpPr>
        <p:spPr>
          <a:xfrm>
            <a:off x="5984875" y="6267450"/>
            <a:ext cx="561975" cy="338138"/>
          </a:xfrm>
          <a:prstGeom prst="rect">
            <a:avLst/>
          </a:prstGeom>
        </p:spPr>
        <p:txBody>
          <a:bodyPr wrap="none" anchor="ctr">
            <a:spAutoFit/>
          </a:bodyPr>
          <a:lstStyle/>
          <a:p>
            <a:pPr algn="ctr" eaLnBrk="1" fontAlgn="auto" hangingPunct="1">
              <a:spcBef>
                <a:spcPts val="0"/>
              </a:spcBef>
              <a:spcAft>
                <a:spcPts val="0"/>
              </a:spcAft>
              <a:defRPr/>
            </a:pPr>
            <a:r>
              <a:rPr lang="ja-JP" altLang="en-US" sz="800" dirty="0">
                <a:latin typeface="+mn-ea"/>
                <a:ea typeface="+mn-ea"/>
              </a:rPr>
              <a:t>購入　少</a:t>
            </a:r>
            <a:endParaRPr lang="en-US" altLang="ja-JP" sz="800" dirty="0">
              <a:latin typeface="+mn-ea"/>
              <a:ea typeface="+mn-ea"/>
            </a:endParaRPr>
          </a:p>
          <a:p>
            <a:pPr algn="ctr" eaLnBrk="1" fontAlgn="auto" hangingPunct="1">
              <a:spcBef>
                <a:spcPts val="0"/>
              </a:spcBef>
              <a:spcAft>
                <a:spcPts val="0"/>
              </a:spcAft>
              <a:defRPr/>
            </a:pPr>
            <a:r>
              <a:rPr lang="en-US" altLang="ja-JP" sz="800" dirty="0">
                <a:latin typeface="+mn-ea"/>
                <a:ea typeface="+mn-ea"/>
              </a:rPr>
              <a:t>3,000</a:t>
            </a:r>
            <a:r>
              <a:rPr lang="ja-JP" altLang="en-US" sz="800" dirty="0">
                <a:latin typeface="+mn-ea"/>
                <a:ea typeface="+mn-ea"/>
              </a:rPr>
              <a:t>円</a:t>
            </a:r>
          </a:p>
        </p:txBody>
      </p:sp>
      <p:sp>
        <p:nvSpPr>
          <p:cNvPr id="410" name="正方形/長方形 409">
            <a:extLst>
              <a:ext uri="{FF2B5EF4-FFF2-40B4-BE49-F238E27FC236}">
                <a16:creationId xmlns:a16="http://schemas.microsoft.com/office/drawing/2014/main" id="{C5BA3BE8-58B3-4E53-A799-0204F8DBD97D}"/>
              </a:ext>
            </a:extLst>
          </p:cNvPr>
          <p:cNvSpPr/>
          <p:nvPr/>
        </p:nvSpPr>
        <p:spPr>
          <a:xfrm>
            <a:off x="5983288" y="6862763"/>
            <a:ext cx="565150" cy="215900"/>
          </a:xfrm>
          <a:prstGeom prst="rect">
            <a:avLst/>
          </a:prstGeom>
        </p:spPr>
        <p:txBody>
          <a:bodyPr wrap="none" anchor="ctr">
            <a:spAutoFit/>
          </a:bodyPr>
          <a:lstStyle/>
          <a:p>
            <a:pPr eaLnBrk="1" fontAlgn="auto" hangingPunct="1">
              <a:spcBef>
                <a:spcPts val="0"/>
              </a:spcBef>
              <a:spcAft>
                <a:spcPts val="0"/>
              </a:spcAft>
              <a:defRPr/>
            </a:pPr>
            <a:r>
              <a:rPr lang="en-US" altLang="ja-JP" sz="800" dirty="0">
                <a:latin typeface="+mn-ea"/>
                <a:ea typeface="+mn-ea"/>
              </a:rPr>
              <a:t>10,000</a:t>
            </a:r>
            <a:r>
              <a:rPr lang="ja-JP" altLang="en-US" sz="800" dirty="0">
                <a:latin typeface="+mn-ea"/>
                <a:ea typeface="+mn-ea"/>
              </a:rPr>
              <a:t>円</a:t>
            </a:r>
          </a:p>
        </p:txBody>
      </p:sp>
      <p:sp>
        <p:nvSpPr>
          <p:cNvPr id="411" name="正方形/長方形 410">
            <a:extLst>
              <a:ext uri="{FF2B5EF4-FFF2-40B4-BE49-F238E27FC236}">
                <a16:creationId xmlns:a16="http://schemas.microsoft.com/office/drawing/2014/main" id="{77EB9DC4-718C-4389-AE30-86E77DE37206}"/>
              </a:ext>
            </a:extLst>
          </p:cNvPr>
          <p:cNvSpPr/>
          <p:nvPr/>
        </p:nvSpPr>
        <p:spPr>
          <a:xfrm>
            <a:off x="6021388" y="7385050"/>
            <a:ext cx="512762" cy="215900"/>
          </a:xfrm>
          <a:prstGeom prst="rect">
            <a:avLst/>
          </a:prstGeom>
        </p:spPr>
        <p:txBody>
          <a:bodyPr wrap="none" anchor="ctr">
            <a:spAutoFit/>
          </a:bodyPr>
          <a:lstStyle/>
          <a:p>
            <a:pPr eaLnBrk="1" fontAlgn="auto" hangingPunct="1">
              <a:spcBef>
                <a:spcPts val="0"/>
              </a:spcBef>
              <a:spcAft>
                <a:spcPts val="0"/>
              </a:spcAft>
              <a:defRPr/>
            </a:pPr>
            <a:r>
              <a:rPr lang="en-US" altLang="ja-JP" sz="800" dirty="0">
                <a:latin typeface="+mn-ea"/>
                <a:ea typeface="+mn-ea"/>
              </a:rPr>
              <a:t>5,000</a:t>
            </a:r>
            <a:r>
              <a:rPr lang="ja-JP" altLang="en-US" sz="800" dirty="0">
                <a:latin typeface="+mn-ea"/>
                <a:ea typeface="+mn-ea"/>
              </a:rPr>
              <a:t>円</a:t>
            </a:r>
          </a:p>
        </p:txBody>
      </p:sp>
      <p:sp>
        <p:nvSpPr>
          <p:cNvPr id="412" name="正方形/長方形 411">
            <a:extLst>
              <a:ext uri="{FF2B5EF4-FFF2-40B4-BE49-F238E27FC236}">
                <a16:creationId xmlns:a16="http://schemas.microsoft.com/office/drawing/2014/main" id="{463B7D43-F664-46F2-8160-05EE8F104B70}"/>
              </a:ext>
            </a:extLst>
          </p:cNvPr>
          <p:cNvSpPr/>
          <p:nvPr/>
        </p:nvSpPr>
        <p:spPr>
          <a:xfrm>
            <a:off x="4664075" y="7842250"/>
            <a:ext cx="565150" cy="338138"/>
          </a:xfrm>
          <a:prstGeom prst="rect">
            <a:avLst/>
          </a:prstGeom>
        </p:spPr>
        <p:txBody>
          <a:bodyPr wrap="none" anchor="ctr">
            <a:spAutoFit/>
          </a:bodyPr>
          <a:lstStyle/>
          <a:p>
            <a:pPr algn="ctr" eaLnBrk="1" fontAlgn="auto" hangingPunct="1">
              <a:spcBef>
                <a:spcPts val="0"/>
              </a:spcBef>
              <a:spcAft>
                <a:spcPts val="0"/>
              </a:spcAft>
              <a:defRPr/>
            </a:pPr>
            <a:r>
              <a:rPr lang="ja-JP" altLang="en-US" sz="800" dirty="0">
                <a:latin typeface="+mn-ea"/>
                <a:ea typeface="+mn-ea"/>
              </a:rPr>
              <a:t>学生</a:t>
            </a:r>
            <a:endParaRPr lang="en-US" altLang="ja-JP" sz="800" dirty="0">
              <a:latin typeface="+mn-ea"/>
              <a:ea typeface="+mn-ea"/>
            </a:endParaRPr>
          </a:p>
          <a:p>
            <a:pPr algn="ctr" eaLnBrk="1" fontAlgn="auto" hangingPunct="1">
              <a:spcBef>
                <a:spcPts val="0"/>
              </a:spcBef>
              <a:spcAft>
                <a:spcPts val="0"/>
              </a:spcAft>
              <a:defRPr/>
            </a:pPr>
            <a:r>
              <a:rPr lang="en-US" altLang="ja-JP" sz="800" dirty="0">
                <a:latin typeface="+mn-ea"/>
                <a:ea typeface="+mn-ea"/>
              </a:rPr>
              <a:t>10,000</a:t>
            </a:r>
            <a:r>
              <a:rPr lang="ja-JP" altLang="en-US" sz="800" dirty="0">
                <a:latin typeface="+mn-ea"/>
                <a:ea typeface="+mn-ea"/>
              </a:rPr>
              <a:t>円</a:t>
            </a:r>
          </a:p>
        </p:txBody>
      </p:sp>
      <p:sp>
        <p:nvSpPr>
          <p:cNvPr id="328" name="正方形/長方形 327">
            <a:extLst>
              <a:ext uri="{FF2B5EF4-FFF2-40B4-BE49-F238E27FC236}">
                <a16:creationId xmlns:a16="http://schemas.microsoft.com/office/drawing/2014/main" id="{B41A578C-4E6E-4C1F-B2D7-9DD94EC0C8B6}"/>
              </a:ext>
            </a:extLst>
          </p:cNvPr>
          <p:cNvSpPr/>
          <p:nvPr/>
        </p:nvSpPr>
        <p:spPr>
          <a:xfrm>
            <a:off x="115888" y="3867150"/>
            <a:ext cx="6242050" cy="231775"/>
          </a:xfrm>
          <a:prstGeom prst="rect">
            <a:avLst/>
          </a:prstGeom>
        </p:spPr>
        <p:txBody>
          <a:bodyPr wrap="none">
            <a:spAutoFit/>
          </a:bodyPr>
          <a:lstStyle/>
          <a:p>
            <a:pPr eaLnBrk="1" fontAlgn="auto" hangingPunct="1">
              <a:spcBef>
                <a:spcPts val="0"/>
              </a:spcBef>
              <a:spcAft>
                <a:spcPts val="0"/>
              </a:spcAft>
              <a:defRPr/>
            </a:pPr>
            <a:r>
              <a:rPr lang="ja-JP" altLang="en-US" sz="900" dirty="0">
                <a:latin typeface="+mn-ea"/>
                <a:ea typeface="+mn-ea"/>
              </a:rPr>
              <a:t>オプション：駅徒歩</a:t>
            </a:r>
            <a:r>
              <a:rPr lang="en-US" altLang="ja-JP" sz="900" dirty="0">
                <a:latin typeface="+mn-ea"/>
                <a:ea typeface="+mn-ea"/>
              </a:rPr>
              <a:t>5</a:t>
            </a:r>
            <a:r>
              <a:rPr lang="ja-JP" altLang="en-US" sz="900" dirty="0">
                <a:latin typeface="+mn-ea"/>
                <a:ea typeface="+mn-ea"/>
              </a:rPr>
              <a:t>分、ペット可、防音仕様、オートロックは、各</a:t>
            </a:r>
            <a:r>
              <a:rPr lang="en-US" altLang="ja-JP" sz="900" dirty="0">
                <a:latin typeface="+mn-ea"/>
                <a:ea typeface="+mn-ea"/>
              </a:rPr>
              <a:t>10,000</a:t>
            </a:r>
            <a:r>
              <a:rPr lang="ja-JP" altLang="en-US" sz="900" dirty="0">
                <a:latin typeface="+mn-ea"/>
                <a:ea typeface="+mn-ea"/>
              </a:rPr>
              <a:t>円で追加可能。（例）</a:t>
            </a:r>
            <a:r>
              <a:rPr lang="en-US" altLang="ja-JP" sz="900" dirty="0">
                <a:latin typeface="+mn-ea"/>
                <a:ea typeface="+mn-ea"/>
              </a:rPr>
              <a:t>1K</a:t>
            </a:r>
            <a:r>
              <a:rPr lang="ja-JP" altLang="en-US" sz="900" dirty="0">
                <a:latin typeface="+mn-ea"/>
                <a:ea typeface="+mn-ea"/>
              </a:rPr>
              <a:t>＋オートロックの場合　</a:t>
            </a:r>
            <a:r>
              <a:rPr lang="en-US" altLang="ja-JP" sz="900" dirty="0">
                <a:latin typeface="+mn-ea"/>
                <a:ea typeface="+mn-ea"/>
              </a:rPr>
              <a:t>45,000</a:t>
            </a:r>
            <a:r>
              <a:rPr lang="ja-JP" altLang="en-US" sz="900" dirty="0">
                <a:latin typeface="+mn-ea"/>
                <a:ea typeface="+mn-ea"/>
              </a:rPr>
              <a:t>円。</a:t>
            </a:r>
            <a:endParaRPr lang="ja-JP" altLang="en-US" sz="900" baseline="30000" dirty="0">
              <a:latin typeface="+mn-ea"/>
              <a:ea typeface="+mn-ea"/>
            </a:endParaRPr>
          </a:p>
        </p:txBody>
      </p:sp>
      <p:sp>
        <p:nvSpPr>
          <p:cNvPr id="329" name="正方形/長方形 328">
            <a:extLst>
              <a:ext uri="{FF2B5EF4-FFF2-40B4-BE49-F238E27FC236}">
                <a16:creationId xmlns:a16="http://schemas.microsoft.com/office/drawing/2014/main" id="{E40E4556-FBDC-4190-A30B-D51ABDBBC5DB}"/>
              </a:ext>
            </a:extLst>
          </p:cNvPr>
          <p:cNvSpPr/>
          <p:nvPr/>
        </p:nvSpPr>
        <p:spPr>
          <a:xfrm>
            <a:off x="115888" y="8250238"/>
            <a:ext cx="3019425" cy="231775"/>
          </a:xfrm>
          <a:prstGeom prst="rect">
            <a:avLst/>
          </a:prstGeom>
        </p:spPr>
        <p:txBody>
          <a:bodyPr wrap="none">
            <a:spAutoFit/>
          </a:bodyPr>
          <a:lstStyle/>
          <a:p>
            <a:pPr eaLnBrk="1" fontAlgn="auto" hangingPunct="1">
              <a:spcBef>
                <a:spcPts val="0"/>
              </a:spcBef>
              <a:spcAft>
                <a:spcPts val="0"/>
              </a:spcAft>
              <a:defRPr/>
            </a:pPr>
            <a:r>
              <a:rPr lang="en-US" altLang="ja-JP" sz="900" dirty="0">
                <a:latin typeface="+mn-ea"/>
                <a:ea typeface="+mn-ea"/>
              </a:rPr>
              <a:t>※ </a:t>
            </a:r>
            <a:r>
              <a:rPr lang="ja-JP" altLang="en-US" sz="900" dirty="0">
                <a:latin typeface="+mn-ea"/>
                <a:ea typeface="+mn-ea"/>
              </a:rPr>
              <a:t>その他について： 医療衛生関係や冠婚葬祭などの費用</a:t>
            </a:r>
            <a:endParaRPr lang="ja-JP" altLang="en-US" sz="900" baseline="30000" dirty="0">
              <a:latin typeface="+mn-ea"/>
              <a:ea typeface="+mn-ea"/>
            </a:endParaRPr>
          </a:p>
        </p:txBody>
      </p:sp>
      <p:sp>
        <p:nvSpPr>
          <p:cNvPr id="331" name="正方形/長方形 330">
            <a:extLst>
              <a:ext uri="{FF2B5EF4-FFF2-40B4-BE49-F238E27FC236}">
                <a16:creationId xmlns:a16="http://schemas.microsoft.com/office/drawing/2014/main" id="{3DDE1A55-5C19-4C78-996A-E62ADBB5C9EC}"/>
              </a:ext>
            </a:extLst>
          </p:cNvPr>
          <p:cNvSpPr/>
          <p:nvPr/>
        </p:nvSpPr>
        <p:spPr>
          <a:xfrm>
            <a:off x="6008688" y="4691063"/>
            <a:ext cx="569912" cy="339725"/>
          </a:xfrm>
          <a:prstGeom prst="rect">
            <a:avLst/>
          </a:prstGeom>
        </p:spPr>
        <p:txBody>
          <a:bodyPr wrap="none" anchor="ctr">
            <a:spAutoFit/>
          </a:bodyPr>
          <a:lstStyle/>
          <a:p>
            <a:pPr algn="ctr" eaLnBrk="1" fontAlgn="auto" hangingPunct="1">
              <a:spcBef>
                <a:spcPts val="0"/>
              </a:spcBef>
              <a:spcAft>
                <a:spcPts val="0"/>
              </a:spcAft>
              <a:defRPr/>
            </a:pPr>
            <a:r>
              <a:rPr lang="ja-JP" altLang="en-US" sz="800" dirty="0">
                <a:latin typeface="+mn-ea"/>
                <a:ea typeface="+mn-ea"/>
              </a:rPr>
              <a:t>持たない</a:t>
            </a:r>
            <a:endParaRPr lang="en-US" altLang="ja-JP" sz="800" dirty="0">
              <a:latin typeface="+mn-ea"/>
              <a:ea typeface="+mn-ea"/>
            </a:endParaRPr>
          </a:p>
          <a:p>
            <a:pPr algn="ctr" eaLnBrk="1" fontAlgn="auto" hangingPunct="1">
              <a:spcBef>
                <a:spcPts val="0"/>
              </a:spcBef>
              <a:spcAft>
                <a:spcPts val="0"/>
              </a:spcAft>
              <a:defRPr/>
            </a:pPr>
            <a:r>
              <a:rPr lang="en-US" altLang="ja-JP" sz="800" dirty="0">
                <a:latin typeface="+mn-ea"/>
                <a:ea typeface="+mn-ea"/>
              </a:rPr>
              <a:t>0</a:t>
            </a:r>
            <a:r>
              <a:rPr lang="ja-JP" altLang="en-US" sz="800" dirty="0">
                <a:latin typeface="+mn-ea"/>
                <a:ea typeface="+mn-ea"/>
              </a:rPr>
              <a:t>円</a:t>
            </a:r>
          </a:p>
        </p:txBody>
      </p:sp>
      <p:sp>
        <p:nvSpPr>
          <p:cNvPr id="330" name="正方形/長方形 329">
            <a:extLst>
              <a:ext uri="{FF2B5EF4-FFF2-40B4-BE49-F238E27FC236}">
                <a16:creationId xmlns:a16="http://schemas.microsoft.com/office/drawing/2014/main" id="{4C89755E-B0B9-4233-9D9A-892CCEFBCAE1}"/>
              </a:ext>
            </a:extLst>
          </p:cNvPr>
          <p:cNvSpPr/>
          <p:nvPr/>
        </p:nvSpPr>
        <p:spPr>
          <a:xfrm>
            <a:off x="6165850" y="4248150"/>
            <a:ext cx="287338" cy="214313"/>
          </a:xfrm>
          <a:prstGeom prst="rect">
            <a:avLst/>
          </a:prstGeom>
        </p:spPr>
        <p:txBody>
          <a:bodyPr wrap="none" anchor="ctr">
            <a:spAutoFit/>
          </a:bodyPr>
          <a:lstStyle/>
          <a:p>
            <a:pPr algn="ctr" eaLnBrk="1" fontAlgn="auto" hangingPunct="1">
              <a:spcBef>
                <a:spcPts val="0"/>
              </a:spcBef>
              <a:spcAft>
                <a:spcPts val="0"/>
              </a:spcAft>
              <a:defRPr/>
            </a:pPr>
            <a:r>
              <a:rPr lang="en-US" altLang="ja-JP" sz="800" dirty="0">
                <a:latin typeface="+mn-ea"/>
                <a:ea typeface="+mn-ea"/>
              </a:rPr>
              <a:t>―</a:t>
            </a:r>
            <a:endParaRPr lang="ja-JP" altLang="en-US" sz="800" dirty="0">
              <a:latin typeface="+mn-ea"/>
              <a:ea typeface="+mn-ea"/>
            </a:endParaRPr>
          </a:p>
        </p:txBody>
      </p:sp>
      <p:pic>
        <p:nvPicPr>
          <p:cNvPr id="14449" name="図 2">
            <a:extLst>
              <a:ext uri="{FF2B5EF4-FFF2-40B4-BE49-F238E27FC236}">
                <a16:creationId xmlns:a16="http://schemas.microsoft.com/office/drawing/2014/main" id="{E8D9F93D-4572-4A0B-94D9-7EEB8597204F}"/>
              </a:ext>
            </a:extLst>
          </p:cNvPr>
          <p:cNvPicPr>
            <a:picLocks noChangeAspect="1"/>
          </p:cNvPicPr>
          <p:nvPr/>
        </p:nvPicPr>
        <p:blipFill>
          <a:blip r:embed="rId3">
            <a:clrChange>
              <a:clrFrom>
                <a:srgbClr val="FEFEFE"/>
              </a:clrFrom>
              <a:clrTo>
                <a:srgbClr val="FEFEFE">
                  <a:alpha val="0"/>
                </a:srgbClr>
              </a:clrTo>
            </a:clrChange>
            <a:extLst>
              <a:ext uri="{28A0092B-C50C-407E-A947-70E740481C1C}">
                <a14:useLocalDpi xmlns:a14="http://schemas.microsoft.com/office/drawing/2010/main" val="0"/>
              </a:ext>
            </a:extLst>
          </a:blip>
          <a:srcRect b="45319"/>
          <a:stretch>
            <a:fillRect/>
          </a:stretch>
        </p:blipFill>
        <p:spPr bwMode="auto">
          <a:xfrm>
            <a:off x="188913" y="487363"/>
            <a:ext cx="1079500" cy="100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4450" name="グループ化 331">
            <a:extLst>
              <a:ext uri="{FF2B5EF4-FFF2-40B4-BE49-F238E27FC236}">
                <a16:creationId xmlns:a16="http://schemas.microsoft.com/office/drawing/2014/main" id="{1D9C00A6-635C-4E4F-8A80-BE06EA80E72D}"/>
              </a:ext>
            </a:extLst>
          </p:cNvPr>
          <p:cNvGrpSpPr>
            <a:grpSpLocks/>
          </p:cNvGrpSpPr>
          <p:nvPr/>
        </p:nvGrpSpPr>
        <p:grpSpPr bwMode="auto">
          <a:xfrm>
            <a:off x="260350" y="8697913"/>
            <a:ext cx="1152525" cy="835025"/>
            <a:chOff x="260648" y="8697913"/>
            <a:chExt cx="1152128" cy="835574"/>
          </a:xfrm>
        </p:grpSpPr>
        <p:pic>
          <p:nvPicPr>
            <p:cNvPr id="14458" name="図 332">
              <a:extLst>
                <a:ext uri="{FF2B5EF4-FFF2-40B4-BE49-F238E27FC236}">
                  <a16:creationId xmlns:a16="http://schemas.microsoft.com/office/drawing/2014/main" id="{6F9B2BAD-08B4-49A3-BFE0-5ACC44AF9C69}"/>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60648" y="8993068"/>
              <a:ext cx="1152128" cy="5404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459" name="テキスト ボックス 334">
              <a:extLst>
                <a:ext uri="{FF2B5EF4-FFF2-40B4-BE49-F238E27FC236}">
                  <a16:creationId xmlns:a16="http://schemas.microsoft.com/office/drawing/2014/main" id="{F865DB1D-952E-4EAD-9B8A-3BC52D0BA11E}"/>
                </a:ext>
              </a:extLst>
            </p:cNvPr>
            <p:cNvSpPr txBox="1">
              <a:spLocks noChangeArrowheads="1"/>
            </p:cNvSpPr>
            <p:nvPr/>
          </p:nvSpPr>
          <p:spPr bwMode="auto">
            <a:xfrm>
              <a:off x="620688" y="8697913"/>
              <a:ext cx="338531" cy="245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000" b="1">
                  <a:latin typeface="ＭＳ Ｐゴシック" panose="020B0600070205080204" pitchFamily="50" charset="-128"/>
                </a:rPr>
                <a:t>1K</a:t>
              </a:r>
              <a:endParaRPr lang="ja-JP" altLang="ja-JP" sz="1000" b="1">
                <a:latin typeface="ＭＳ Ｐゴシック" panose="020B0600070205080204" pitchFamily="50" charset="-128"/>
              </a:endParaRPr>
            </a:p>
          </p:txBody>
        </p:sp>
      </p:grpSp>
      <p:grpSp>
        <p:nvGrpSpPr>
          <p:cNvPr id="14451" name="グループ化 334">
            <a:extLst>
              <a:ext uri="{FF2B5EF4-FFF2-40B4-BE49-F238E27FC236}">
                <a16:creationId xmlns:a16="http://schemas.microsoft.com/office/drawing/2014/main" id="{ABED439A-70B5-402D-8046-85F0EE1B8FE5}"/>
              </a:ext>
            </a:extLst>
          </p:cNvPr>
          <p:cNvGrpSpPr>
            <a:grpSpLocks/>
          </p:cNvGrpSpPr>
          <p:nvPr/>
        </p:nvGrpSpPr>
        <p:grpSpPr bwMode="auto">
          <a:xfrm>
            <a:off x="1362075" y="8697913"/>
            <a:ext cx="1922463" cy="1049337"/>
            <a:chOff x="1339054" y="8698395"/>
            <a:chExt cx="1921356" cy="1048661"/>
          </a:xfrm>
        </p:grpSpPr>
        <p:pic>
          <p:nvPicPr>
            <p:cNvPr id="14456" name="図 336">
              <a:extLst>
                <a:ext uri="{FF2B5EF4-FFF2-40B4-BE49-F238E27FC236}">
                  <a16:creationId xmlns:a16="http://schemas.microsoft.com/office/drawing/2014/main" id="{B1CEB80A-4234-42C6-9B5B-5C88E8322BFF}"/>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1339054" y="8773782"/>
              <a:ext cx="1921356" cy="9732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457" name="テキスト ボックス 332">
              <a:extLst>
                <a:ext uri="{FF2B5EF4-FFF2-40B4-BE49-F238E27FC236}">
                  <a16:creationId xmlns:a16="http://schemas.microsoft.com/office/drawing/2014/main" id="{41376A23-A0A3-4D84-954D-246C93A7D0AB}"/>
                </a:ext>
              </a:extLst>
            </p:cNvPr>
            <p:cNvSpPr txBox="1">
              <a:spLocks noChangeArrowheads="1"/>
            </p:cNvSpPr>
            <p:nvPr/>
          </p:nvSpPr>
          <p:spPr bwMode="auto">
            <a:xfrm>
              <a:off x="2092082" y="8698395"/>
              <a:ext cx="415301" cy="2459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000" b="1">
                  <a:latin typeface="ＭＳ Ｐゴシック" panose="020B0600070205080204" pitchFamily="50" charset="-128"/>
                </a:rPr>
                <a:t>1DK</a:t>
              </a:r>
              <a:endParaRPr lang="ja-JP" altLang="ja-JP" sz="1000" b="1">
                <a:latin typeface="ＭＳ Ｐゴシック" panose="020B0600070205080204" pitchFamily="50" charset="-128"/>
              </a:endParaRPr>
            </a:p>
          </p:txBody>
        </p:sp>
      </p:grpSp>
      <p:grpSp>
        <p:nvGrpSpPr>
          <p:cNvPr id="14452" name="グループ化 353">
            <a:extLst>
              <a:ext uri="{FF2B5EF4-FFF2-40B4-BE49-F238E27FC236}">
                <a16:creationId xmlns:a16="http://schemas.microsoft.com/office/drawing/2014/main" id="{9C23A388-BDC7-4DEC-B5A6-7F8EE26F31C0}"/>
              </a:ext>
            </a:extLst>
          </p:cNvPr>
          <p:cNvGrpSpPr>
            <a:grpSpLocks/>
          </p:cNvGrpSpPr>
          <p:nvPr/>
        </p:nvGrpSpPr>
        <p:grpSpPr bwMode="auto">
          <a:xfrm>
            <a:off x="3141663" y="8705850"/>
            <a:ext cx="2232025" cy="1171575"/>
            <a:chOff x="3140969" y="8705533"/>
            <a:chExt cx="2232248" cy="1171789"/>
          </a:xfrm>
        </p:grpSpPr>
        <p:pic>
          <p:nvPicPr>
            <p:cNvPr id="14454" name="図 354">
              <a:extLst>
                <a:ext uri="{FF2B5EF4-FFF2-40B4-BE49-F238E27FC236}">
                  <a16:creationId xmlns:a16="http://schemas.microsoft.com/office/drawing/2014/main" id="{B5327CD1-C698-495F-A6A8-75E00892E810}"/>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3140969" y="8746564"/>
              <a:ext cx="2232248" cy="1130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455" name="テキスト ボックス 362">
              <a:extLst>
                <a:ext uri="{FF2B5EF4-FFF2-40B4-BE49-F238E27FC236}">
                  <a16:creationId xmlns:a16="http://schemas.microsoft.com/office/drawing/2014/main" id="{A32943D9-F63F-4384-BAF4-FE9C358790EB}"/>
                </a:ext>
              </a:extLst>
            </p:cNvPr>
            <p:cNvSpPr txBox="1">
              <a:spLocks noChangeArrowheads="1"/>
            </p:cNvSpPr>
            <p:nvPr/>
          </p:nvSpPr>
          <p:spPr bwMode="auto">
            <a:xfrm>
              <a:off x="4009443" y="8705533"/>
              <a:ext cx="4953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000" b="1">
                  <a:latin typeface="ＭＳ Ｐゴシック" panose="020B0600070205080204" pitchFamily="50" charset="-128"/>
                </a:rPr>
                <a:t>1LDK</a:t>
              </a:r>
              <a:endParaRPr lang="ja-JP" altLang="ja-JP" sz="1000" b="1">
                <a:latin typeface="ＭＳ Ｐゴシック" panose="020B0600070205080204" pitchFamily="50" charset="-128"/>
              </a:endParaRPr>
            </a:p>
          </p:txBody>
        </p:sp>
      </p:grpSp>
      <p:sp>
        <p:nvSpPr>
          <p:cNvPr id="332" name="テキスト ボックス 331">
            <a:extLst>
              <a:ext uri="{FF2B5EF4-FFF2-40B4-BE49-F238E27FC236}">
                <a16:creationId xmlns:a16="http://schemas.microsoft.com/office/drawing/2014/main" id="{E19F4C22-1826-4778-8833-4077408395F1}"/>
              </a:ext>
            </a:extLst>
          </p:cNvPr>
          <p:cNvSpPr txBox="1"/>
          <p:nvPr/>
        </p:nvSpPr>
        <p:spPr>
          <a:xfrm>
            <a:off x="2463800" y="88900"/>
            <a:ext cx="985838" cy="276225"/>
          </a:xfrm>
          <a:prstGeom prst="rect">
            <a:avLst/>
          </a:prstGeom>
          <a:noFill/>
        </p:spPr>
        <p:txBody>
          <a:bodyPr wrap="none">
            <a:spAutoFit/>
          </a:bodyPr>
          <a:lstStyle/>
          <a:p>
            <a:pPr eaLnBrk="1" fontAlgn="auto" hangingPunct="1">
              <a:spcBef>
                <a:spcPts val="0"/>
              </a:spcBef>
              <a:spcAft>
                <a:spcPts val="0"/>
              </a:spcAft>
              <a:defRPr/>
            </a:pPr>
            <a:r>
              <a:rPr lang="en-US" altLang="ja-JP" sz="1200" dirty="0">
                <a:solidFill>
                  <a:srgbClr val="0099BA"/>
                </a:solidFill>
                <a:latin typeface="+mn-ea"/>
                <a:ea typeface="+mn-ea"/>
              </a:rPr>
              <a:t>※</a:t>
            </a:r>
            <a:r>
              <a:rPr lang="ja-JP" altLang="en-US" sz="1200" dirty="0">
                <a:solidFill>
                  <a:srgbClr val="0099BA"/>
                </a:solidFill>
                <a:latin typeface="+mn-ea"/>
                <a:ea typeface="+mn-ea"/>
              </a:rPr>
              <a:t>オプション</a:t>
            </a:r>
            <a:endParaRPr lang="ja-JP" altLang="ja-JP" sz="1200" dirty="0">
              <a:solidFill>
                <a:srgbClr val="0099BA"/>
              </a:solidFill>
              <a:latin typeface="+mn-ea"/>
              <a:ea typeface="+mn-ea"/>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表 8">
            <a:extLst>
              <a:ext uri="{FF2B5EF4-FFF2-40B4-BE49-F238E27FC236}">
                <a16:creationId xmlns:a16="http://schemas.microsoft.com/office/drawing/2014/main" id="{9011DE6B-10D1-4FBE-B900-12E8A11E5F30}"/>
              </a:ext>
            </a:extLst>
          </p:cNvPr>
          <p:cNvGraphicFramePr>
            <a:graphicFrameLocks noGrp="1"/>
          </p:cNvGraphicFramePr>
          <p:nvPr/>
        </p:nvGraphicFramePr>
        <p:xfrm>
          <a:off x="222250" y="1784350"/>
          <a:ext cx="6413500" cy="5026025"/>
        </p:xfrm>
        <a:graphic>
          <a:graphicData uri="http://schemas.openxmlformats.org/drawingml/2006/table">
            <a:tbl>
              <a:tblPr/>
              <a:tblGrid>
                <a:gridCol w="979488">
                  <a:extLst>
                    <a:ext uri="{9D8B030D-6E8A-4147-A177-3AD203B41FA5}">
                      <a16:colId xmlns:a16="http://schemas.microsoft.com/office/drawing/2014/main" val="20000"/>
                    </a:ext>
                  </a:extLst>
                </a:gridCol>
                <a:gridCol w="747712">
                  <a:extLst>
                    <a:ext uri="{9D8B030D-6E8A-4147-A177-3AD203B41FA5}">
                      <a16:colId xmlns:a16="http://schemas.microsoft.com/office/drawing/2014/main" val="20001"/>
                    </a:ext>
                  </a:extLst>
                </a:gridCol>
                <a:gridCol w="217488">
                  <a:extLst>
                    <a:ext uri="{9D8B030D-6E8A-4147-A177-3AD203B41FA5}">
                      <a16:colId xmlns:a16="http://schemas.microsoft.com/office/drawing/2014/main" val="20002"/>
                    </a:ext>
                  </a:extLst>
                </a:gridCol>
                <a:gridCol w="215900">
                  <a:extLst>
                    <a:ext uri="{9D8B030D-6E8A-4147-A177-3AD203B41FA5}">
                      <a16:colId xmlns:a16="http://schemas.microsoft.com/office/drawing/2014/main" val="20003"/>
                    </a:ext>
                  </a:extLst>
                </a:gridCol>
                <a:gridCol w="215900">
                  <a:extLst>
                    <a:ext uri="{9D8B030D-6E8A-4147-A177-3AD203B41FA5}">
                      <a16:colId xmlns:a16="http://schemas.microsoft.com/office/drawing/2014/main" val="20004"/>
                    </a:ext>
                  </a:extLst>
                </a:gridCol>
                <a:gridCol w="574675">
                  <a:extLst>
                    <a:ext uri="{9D8B030D-6E8A-4147-A177-3AD203B41FA5}">
                      <a16:colId xmlns:a16="http://schemas.microsoft.com/office/drawing/2014/main" val="20005"/>
                    </a:ext>
                  </a:extLst>
                </a:gridCol>
                <a:gridCol w="288925">
                  <a:extLst>
                    <a:ext uri="{9D8B030D-6E8A-4147-A177-3AD203B41FA5}">
                      <a16:colId xmlns:a16="http://schemas.microsoft.com/office/drawing/2014/main" val="20006"/>
                    </a:ext>
                  </a:extLst>
                </a:gridCol>
                <a:gridCol w="215900">
                  <a:extLst>
                    <a:ext uri="{9D8B030D-6E8A-4147-A177-3AD203B41FA5}">
                      <a16:colId xmlns:a16="http://schemas.microsoft.com/office/drawing/2014/main" val="20007"/>
                    </a:ext>
                  </a:extLst>
                </a:gridCol>
                <a:gridCol w="215900">
                  <a:extLst>
                    <a:ext uri="{9D8B030D-6E8A-4147-A177-3AD203B41FA5}">
                      <a16:colId xmlns:a16="http://schemas.microsoft.com/office/drawing/2014/main" val="20008"/>
                    </a:ext>
                  </a:extLst>
                </a:gridCol>
                <a:gridCol w="576262">
                  <a:extLst>
                    <a:ext uri="{9D8B030D-6E8A-4147-A177-3AD203B41FA5}">
                      <a16:colId xmlns:a16="http://schemas.microsoft.com/office/drawing/2014/main" val="20009"/>
                    </a:ext>
                  </a:extLst>
                </a:gridCol>
                <a:gridCol w="215900">
                  <a:extLst>
                    <a:ext uri="{9D8B030D-6E8A-4147-A177-3AD203B41FA5}">
                      <a16:colId xmlns:a16="http://schemas.microsoft.com/office/drawing/2014/main" val="20010"/>
                    </a:ext>
                  </a:extLst>
                </a:gridCol>
                <a:gridCol w="215900">
                  <a:extLst>
                    <a:ext uri="{9D8B030D-6E8A-4147-A177-3AD203B41FA5}">
                      <a16:colId xmlns:a16="http://schemas.microsoft.com/office/drawing/2014/main" val="20011"/>
                    </a:ext>
                  </a:extLst>
                </a:gridCol>
                <a:gridCol w="215900">
                  <a:extLst>
                    <a:ext uri="{9D8B030D-6E8A-4147-A177-3AD203B41FA5}">
                      <a16:colId xmlns:a16="http://schemas.microsoft.com/office/drawing/2014/main" val="20012"/>
                    </a:ext>
                  </a:extLst>
                </a:gridCol>
                <a:gridCol w="647700">
                  <a:extLst>
                    <a:ext uri="{9D8B030D-6E8A-4147-A177-3AD203B41FA5}">
                      <a16:colId xmlns:a16="http://schemas.microsoft.com/office/drawing/2014/main" val="20013"/>
                    </a:ext>
                  </a:extLst>
                </a:gridCol>
                <a:gridCol w="869950">
                  <a:extLst>
                    <a:ext uri="{9D8B030D-6E8A-4147-A177-3AD203B41FA5}">
                      <a16:colId xmlns:a16="http://schemas.microsoft.com/office/drawing/2014/main" val="20014"/>
                    </a:ext>
                  </a:extLst>
                </a:gridCol>
              </a:tblGrid>
              <a:tr h="311150">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3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a:noFill/>
                    </a:lnL>
                    <a:lnR w="38100" cap="flat" cmpd="sng" algn="ctr">
                      <a:solidFill>
                        <a:srgbClr val="4BACC6"/>
                      </a:solidFill>
                      <a:prstDash val="solid"/>
                      <a:round/>
                      <a:headEnd type="none" w="med" len="med"/>
                      <a:tailEnd type="none" w="med" len="med"/>
                    </a:lnR>
                    <a:lnT>
                      <a:noFill/>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ランク</a:t>
                      </a:r>
                    </a:p>
                  </a:txBody>
                  <a:tcPr marL="91426" marR="91426" marT="47682" marB="47682" anchor="ctr" horzOverflow="overflow">
                    <a:lnL w="38100" cap="flat" cmpd="sng" algn="ctr">
                      <a:solidFill>
                        <a:srgbClr val="4BACC6"/>
                      </a:solidFill>
                      <a:prstDash val="solid"/>
                      <a:round/>
                      <a:headEnd type="none" w="med" len="med"/>
                      <a:tailEnd type="none" w="med" len="med"/>
                    </a:lnL>
                    <a:lnR w="12700" cap="flat" cmpd="sng" algn="ctr">
                      <a:solidFill>
                        <a:srgbClr val="3FB4D5"/>
                      </a:solidFill>
                      <a:prstDash val="solid"/>
                      <a:round/>
                      <a:headEnd type="none" w="med" len="med"/>
                      <a:tailEnd type="none" w="med" len="med"/>
                    </a:lnR>
                    <a:lnT w="38100" cap="flat" cmpd="sng" algn="ctr">
                      <a:solidFill>
                        <a:srgbClr val="4BACC6"/>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solidFill>
                      <a:srgbClr val="D3EAF2"/>
                    </a:solidFill>
                  </a:tcPr>
                </a:tc>
                <a:tc gridSpan="4">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グループ金額</a:t>
                      </a:r>
                    </a:p>
                  </a:txBody>
                  <a:tcPr marL="91426" marR="91426" marT="47682" marB="47682" anchor="ctr" horzOverflow="overflow">
                    <a:lnL w="12700" cap="flat" cmpd="sng" algn="ctr">
                      <a:solidFill>
                        <a:srgbClr val="3FB4D5"/>
                      </a:solidFill>
                      <a:prstDash val="solid"/>
                      <a:round/>
                      <a:headEnd type="none" w="med" len="med"/>
                      <a:tailEnd type="none" w="med" len="med"/>
                    </a:lnL>
                    <a:lnR w="38100" cap="flat" cmpd="sng" algn="ctr">
                      <a:solidFill>
                        <a:srgbClr val="4BACC6"/>
                      </a:solidFill>
                      <a:prstDash val="solid"/>
                      <a:round/>
                      <a:headEnd type="none" w="med" len="med"/>
                      <a:tailEnd type="none" w="med" len="med"/>
                    </a:lnR>
                    <a:lnT w="38100" cap="flat" cmpd="sng" algn="ctr">
                      <a:solidFill>
                        <a:srgbClr val="4BACC6"/>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solidFill>
                      <a:srgbClr val="D3EAF2"/>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調整金額</a:t>
                      </a:r>
                      <a:endPar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381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調整後金額</a:t>
                      </a:r>
                    </a:p>
                  </a:txBody>
                  <a:tcPr marL="91426" marR="91426" marT="47682" marB="47682" anchor="ctr" horzOverflow="overflow">
                    <a:lnL w="12700" cap="flat" cmpd="sng" algn="ctr">
                      <a:solidFill>
                        <a:srgbClr val="4BACC6"/>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3EAF2"/>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調整後ランク</a:t>
                      </a:r>
                    </a:p>
                  </a:txBody>
                  <a:tcPr marL="91426" marR="91426" marT="47682" marB="47682" anchor="ctr" horzOverflow="overflow">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solidFill>
                      <a:srgbClr val="D3EAF2"/>
                    </a:solidFill>
                  </a:tcPr>
                </a:tc>
                <a:extLst>
                  <a:ext uri="{0D108BD9-81ED-4DB2-BD59-A6C34878D82A}">
                    <a16:rowId xmlns:a16="http://schemas.microsoft.com/office/drawing/2014/main" val="10000"/>
                  </a:ext>
                </a:extLst>
              </a:tr>
              <a:tr h="428625">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住居費</a:t>
                      </a:r>
                      <a:endParaRPr kumimoji="1" lang="en-US" altLang="ja-JP" sz="12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4BACC6"/>
                      </a:solidFill>
                      <a:prstDash val="solid"/>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0099BA"/>
                      </a:solidFill>
                      <a:prstDash val="dot"/>
                      <a:round/>
                      <a:headEnd type="none" w="med" len="med"/>
                      <a:tailEnd type="none" w="med" len="med"/>
                    </a:lnB>
                    <a:lnTlToBr>
                      <a:noFill/>
                    </a:lnTlToBr>
                    <a:lnBlToTr>
                      <a:noFill/>
                    </a:lnBlToTr>
                    <a:solidFill>
                      <a:srgbClr val="FAC090"/>
                    </a:solid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C</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b" horzOverflow="overflow">
                    <a:lnL w="38100" cap="flat" cmpd="sng" algn="ctr">
                      <a:solidFill>
                        <a:srgbClr val="4BACC6"/>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0099BA"/>
                      </a:solidFill>
                      <a:prstDash val="dot"/>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3FB4D5"/>
                      </a:solidFill>
                      <a:prstDash val="solid"/>
                      <a:round/>
                      <a:headEnd type="none" w="med" len="med"/>
                      <a:tailEnd type="none" w="med" len="med"/>
                    </a:lnL>
                    <a:lnR w="12700" cap="flat" cmpd="sng" algn="ctr">
                      <a:solidFill>
                        <a:srgbClr val="B7DEE8"/>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0099BA"/>
                      </a:solidFill>
                      <a:prstDash val="dot"/>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4</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B7DEE8"/>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0099BA"/>
                      </a:solidFill>
                      <a:prstDash val="dot"/>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5</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B7DEE8"/>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0099BA"/>
                      </a:solidFill>
                      <a:prstDash val="dot"/>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12700" cap="flat" cmpd="sng" algn="ctr">
                      <a:solidFill>
                        <a:srgbClr val="B7DEE8"/>
                      </a:solidFill>
                      <a:prstDash val="sysDot"/>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0099BA"/>
                      </a:solidFill>
                      <a:prstDash val="dot"/>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a:t>
                      </a:r>
                      <a:endParaRPr kumimoji="1" lang="en-US" altLang="ja-JP"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a:t>
                      </a:r>
                      <a:endParaRPr kumimoji="1" lang="en-US" altLang="ja-JP"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38100" cap="flat" cmpd="sng" algn="ctr">
                      <a:solidFill>
                        <a:srgbClr val="4BACC6"/>
                      </a:solidFill>
                      <a:prstDash val="solid"/>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0099BA"/>
                      </a:solidFill>
                      <a:prstDash val="dot"/>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1</a:t>
                      </a: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0099BA"/>
                      </a:solidFill>
                      <a:prstDash val="dot"/>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0</a:t>
                      </a: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0099BA"/>
                      </a:solidFill>
                      <a:prstDash val="dot"/>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0099BA"/>
                      </a:solidFill>
                      <a:prstDash val="dot"/>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4BACC6"/>
                      </a:solidFill>
                      <a:prstDash val="solid"/>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0099BA"/>
                      </a:solidFill>
                      <a:prstDash val="dot"/>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3</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0099BA"/>
                      </a:solidFill>
                      <a:prstDash val="dot"/>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5</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0099BA"/>
                      </a:solidFill>
                      <a:prstDash val="dot"/>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0099BA"/>
                      </a:solidFill>
                      <a:prstDash val="dot"/>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D</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0099BA"/>
                      </a:solidFill>
                      <a:prstDash val="dot"/>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28625">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8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選択するオプションに</a:t>
                      </a:r>
                      <a:r>
                        <a:rPr kumimoji="1" lang="en-US" altLang="ja-JP" sz="8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a:t>
                      </a:r>
                      <a:r>
                        <a:rPr kumimoji="1" lang="ja-JP" altLang="en-US" sz="8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をする</a:t>
                      </a:r>
                    </a:p>
                  </a:txBody>
                  <a:tcPr marL="91426" marR="91426" marT="47682" marB="47682" anchor="ctr" horzOverflow="overflow">
                    <a:lnL w="12700" cap="flat" cmpd="sng" algn="ctr">
                      <a:solidFill>
                        <a:srgbClr val="4BACC6"/>
                      </a:solidFill>
                      <a:prstDash val="solid"/>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0099BA"/>
                      </a:solidFill>
                      <a:prstDash val="dot"/>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solidFill>
                      <a:srgbClr val="FAC090"/>
                    </a:solid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b" horzOverflow="overflow">
                    <a:lnL w="38100" cap="flat" cmpd="sng" algn="ctr">
                      <a:solidFill>
                        <a:srgbClr val="4BACC6"/>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0099BA"/>
                      </a:solidFill>
                      <a:prstDash val="dot"/>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3FB4D5"/>
                      </a:solidFill>
                      <a:prstDash val="solid"/>
                      <a:round/>
                      <a:headEnd type="none" w="med" len="med"/>
                      <a:tailEnd type="none" w="med" len="med"/>
                    </a:lnL>
                    <a:lnR w="12700" cap="flat" cmpd="sng" algn="ctr">
                      <a:solidFill>
                        <a:srgbClr val="B7DEE8"/>
                      </a:solidFill>
                      <a:prstDash val="sysDot"/>
                      <a:round/>
                      <a:headEnd type="none" w="med" len="med"/>
                      <a:tailEnd type="none" w="med" len="med"/>
                    </a:lnR>
                    <a:lnT w="12700" cap="flat" cmpd="sng" algn="ctr">
                      <a:solidFill>
                        <a:srgbClr val="0099BA"/>
                      </a:solidFill>
                      <a:prstDash val="dot"/>
                      <a:round/>
                      <a:headEnd type="none" w="med" len="med"/>
                      <a:tailEnd type="none" w="med" len="med"/>
                    </a:lnT>
                    <a:lnB w="12700" cap="flat" cmpd="sng" algn="ctr">
                      <a:solidFill>
                        <a:srgbClr val="0099BA"/>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2</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B7DEE8"/>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0099BA"/>
                      </a:solidFill>
                      <a:prstDash val="dot"/>
                      <a:round/>
                      <a:headEnd type="none" w="med" len="med"/>
                      <a:tailEnd type="none" w="med" len="med"/>
                    </a:lnT>
                    <a:lnB w="12700" cap="flat" cmpd="sng" algn="ctr">
                      <a:solidFill>
                        <a:srgbClr val="0099BA"/>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0</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B7DEE8"/>
                      </a:solidFill>
                      <a:prstDash val="sysDot"/>
                      <a:round/>
                      <a:headEnd type="none" w="med" len="med"/>
                      <a:tailEnd type="none" w="med" len="med"/>
                    </a:lnR>
                    <a:lnT w="12700" cap="flat" cmpd="sng" algn="ctr">
                      <a:solidFill>
                        <a:srgbClr val="0099BA"/>
                      </a:solidFill>
                      <a:prstDash val="dot"/>
                      <a:round/>
                      <a:headEnd type="none" w="med" len="med"/>
                      <a:tailEnd type="none" w="med" len="med"/>
                    </a:lnT>
                    <a:lnB w="12700" cap="flat" cmpd="sng" algn="ctr">
                      <a:solidFill>
                        <a:srgbClr val="0099BA"/>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12700" cap="flat" cmpd="sng" algn="ctr">
                      <a:solidFill>
                        <a:srgbClr val="B7DEE8"/>
                      </a:solidFill>
                      <a:prstDash val="sysDot"/>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0099BA"/>
                      </a:solidFill>
                      <a:prstDash val="dot"/>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a:t>
                      </a:r>
                      <a:endParaRPr kumimoji="1" lang="en-US" altLang="ja-JP"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a:t>
                      </a:r>
                      <a:endParaRPr kumimoji="1" lang="en-US" altLang="ja-JP"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38100" cap="flat" cmpd="sng" algn="ctr">
                      <a:solidFill>
                        <a:srgbClr val="4BACC6"/>
                      </a:solidFill>
                      <a:prstDash val="solid"/>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0099BA"/>
                      </a:solidFill>
                      <a:prstDash val="dot"/>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1</a:t>
                      </a: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0099BA"/>
                      </a:solidFill>
                      <a:prstDash val="dot"/>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0</a:t>
                      </a: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0099BA"/>
                      </a:solidFill>
                      <a:prstDash val="dot"/>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0099BA"/>
                      </a:solidFill>
                      <a:prstDash val="dot"/>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4BACC6"/>
                      </a:solidFill>
                      <a:prstDash val="solid"/>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0099BA"/>
                      </a:solidFill>
                      <a:prstDash val="dot"/>
                      <a:round/>
                      <a:headEnd type="none" w="med" len="med"/>
                      <a:tailEnd type="none" w="med" len="med"/>
                    </a:lnT>
                    <a:lnB w="12700" cap="flat" cmpd="sng" algn="ctr">
                      <a:solidFill>
                        <a:srgbClr val="0099BA"/>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1</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0099BA"/>
                      </a:solidFill>
                      <a:prstDash val="dot"/>
                      <a:round/>
                      <a:headEnd type="none" w="med" len="med"/>
                      <a:tailEnd type="none" w="med" len="med"/>
                    </a:lnT>
                    <a:lnB w="12700" cap="flat" cmpd="sng" algn="ctr">
                      <a:solidFill>
                        <a:srgbClr val="0099BA"/>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0</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0099BA"/>
                      </a:solidFill>
                      <a:prstDash val="dot"/>
                      <a:round/>
                      <a:headEnd type="none" w="med" len="med"/>
                      <a:tailEnd type="none" w="med" len="med"/>
                    </a:lnT>
                    <a:lnB w="12700" cap="flat" cmpd="sng" algn="ctr">
                      <a:solidFill>
                        <a:srgbClr val="0099BA"/>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0099BA"/>
                      </a:solidFill>
                      <a:prstDash val="dot"/>
                      <a:round/>
                      <a:headEnd type="none" w="med" len="med"/>
                      <a:tailEnd type="none" w="med" len="med"/>
                    </a:lnT>
                    <a:lnB w="12700" cap="flat" cmpd="sng" algn="ctr">
                      <a:solidFill>
                        <a:srgbClr val="0099BA"/>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0099BA"/>
                      </a:solidFill>
                      <a:prstDash val="dot"/>
                      <a:round/>
                      <a:headEnd type="none" w="med" len="med"/>
                      <a:tailEnd type="none" w="med" len="med"/>
                    </a:lnT>
                    <a:lnB w="12700" cap="flat" cmpd="sng" algn="ctr">
                      <a:solidFill>
                        <a:srgbClr val="0099BA"/>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28625">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水道高熱費</a:t>
                      </a:r>
                    </a:p>
                  </a:txBody>
                  <a:tcPr marL="91426" marR="91426" marT="47682" marB="47682" anchor="ctr" horzOverflow="overflow">
                    <a:lnL w="12700" cap="flat" cmpd="sng" algn="ctr">
                      <a:solidFill>
                        <a:srgbClr val="4BACC6"/>
                      </a:solidFill>
                      <a:prstDash val="solid"/>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solidFill>
                      <a:srgbClr val="B9CDE5"/>
                    </a:solid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B</a:t>
                      </a:r>
                    </a:p>
                  </a:txBody>
                  <a:tcPr marL="91426" marR="91426" marT="47682" marB="47682" anchor="ctr" horzOverflow="overflow">
                    <a:lnL w="38100" cap="flat" cmpd="sng" algn="ctr">
                      <a:solidFill>
                        <a:srgbClr val="4BACC6"/>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3FB4D5"/>
                      </a:solidFill>
                      <a:prstDash val="solid"/>
                      <a:round/>
                      <a:headEnd type="none" w="med" len="med"/>
                      <a:tailEnd type="none" w="med" len="med"/>
                    </a:lnL>
                    <a:lnR w="12700" cap="flat" cmpd="sng" algn="ctr">
                      <a:solidFill>
                        <a:srgbClr val="B7DEE8"/>
                      </a:solidFill>
                      <a:prstDash val="sysDot"/>
                      <a:round/>
                      <a:headEnd type="none" w="med" len="med"/>
                      <a:tailEnd type="none" w="med" len="med"/>
                    </a:lnR>
                    <a:lnT w="12700" cap="flat" cmpd="sng" algn="ctr">
                      <a:solidFill>
                        <a:srgbClr val="0099BA"/>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1</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B7DEE8"/>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0099BA"/>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0</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B7DEE8"/>
                      </a:solidFill>
                      <a:prstDash val="sysDot"/>
                      <a:round/>
                      <a:headEnd type="none" w="med" len="med"/>
                      <a:tailEnd type="none" w="med" len="med"/>
                    </a:lnR>
                    <a:lnT w="12700" cap="flat" cmpd="sng" algn="ctr">
                      <a:solidFill>
                        <a:srgbClr val="0099BA"/>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12700" cap="flat" cmpd="sng" algn="ctr">
                      <a:solidFill>
                        <a:srgbClr val="B7DEE8"/>
                      </a:solidFill>
                      <a:prstDash val="sysDot"/>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a:t>
                      </a:r>
                      <a:endParaRPr kumimoji="1" lang="en-US" altLang="ja-JP"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a:t>
                      </a:r>
                      <a:endParaRPr kumimoji="1" lang="en-US" altLang="ja-JP"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38100" cap="flat" cmpd="sng" algn="ctr">
                      <a:solidFill>
                        <a:srgbClr val="4BACC6"/>
                      </a:solidFill>
                      <a:prstDash val="solid"/>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3</a:t>
                      </a: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4BACC6"/>
                      </a:solidFill>
                      <a:prstDash val="solid"/>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0099BA"/>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0099BA"/>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7</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0099BA"/>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0099BA"/>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C</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0099BA"/>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28625">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通信費</a:t>
                      </a:r>
                    </a:p>
                  </a:txBody>
                  <a:tcPr marL="91426" marR="91426" marT="47682" marB="47682" anchor="ctr" horzOverflow="overflow">
                    <a:lnL w="12700" cap="flat" cmpd="sng" algn="ctr">
                      <a:solidFill>
                        <a:srgbClr val="4BACC6"/>
                      </a:solidFill>
                      <a:prstDash val="solid"/>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solidFill>
                      <a:srgbClr val="93E2BA"/>
                    </a:solid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B</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38100" cap="flat" cmpd="sng" algn="ctr">
                      <a:solidFill>
                        <a:srgbClr val="4BACC6"/>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3FB4D5"/>
                      </a:solidFill>
                      <a:prstDash val="solid"/>
                      <a:round/>
                      <a:headEnd type="none" w="med" len="med"/>
                      <a:tailEnd type="none" w="med" len="med"/>
                    </a:lnL>
                    <a:lnR w="12700" cap="flat" cmpd="sng" algn="ctr">
                      <a:solidFill>
                        <a:srgbClr val="B7DEE8"/>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B7DEE8"/>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8</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B7DEE8"/>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12700" cap="flat" cmpd="sng" algn="ctr">
                      <a:solidFill>
                        <a:srgbClr val="B7DEE8"/>
                      </a:solidFill>
                      <a:prstDash val="sysDot"/>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a:t>
                      </a:r>
                      <a:endParaRPr kumimoji="1" lang="en-US" altLang="ja-JP"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a:t>
                      </a:r>
                      <a:endParaRPr kumimoji="1" lang="en-US" altLang="ja-JP"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38100" cap="flat" cmpd="sng" algn="ctr">
                      <a:solidFill>
                        <a:srgbClr val="4BACC6"/>
                      </a:solidFill>
                      <a:prstDash val="solid"/>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4BACC6"/>
                      </a:solidFill>
                      <a:prstDash val="solid"/>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8</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B</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28625">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食費</a:t>
                      </a:r>
                    </a:p>
                  </a:txBody>
                  <a:tcPr marL="91426" marR="91426" marT="47682" marB="47682" anchor="ctr" horzOverflow="overflow">
                    <a:lnL w="12700" cap="flat" cmpd="sng" algn="ctr">
                      <a:solidFill>
                        <a:srgbClr val="4BACC6"/>
                      </a:solidFill>
                      <a:prstDash val="solid"/>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solidFill>
                      <a:srgbClr val="FFAAB0"/>
                    </a:solid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B</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38100" cap="flat" cmpd="sng" algn="ctr">
                      <a:solidFill>
                        <a:srgbClr val="4BACC6"/>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3FB4D5"/>
                      </a:solidFill>
                      <a:prstDash val="solid"/>
                      <a:round/>
                      <a:headEnd type="none" w="med" len="med"/>
                      <a:tailEnd type="none" w="med" len="med"/>
                    </a:lnL>
                    <a:lnR w="12700" cap="flat" cmpd="sng" algn="ctr">
                      <a:solidFill>
                        <a:srgbClr val="B7DEE8"/>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4</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B7DEE8"/>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0</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B7DEE8"/>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12700" cap="flat" cmpd="sng" algn="ctr">
                      <a:solidFill>
                        <a:srgbClr val="B7DEE8"/>
                      </a:solidFill>
                      <a:prstDash val="sysDot"/>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a:t>
                      </a:r>
                      <a:endParaRPr kumimoji="1" lang="en-US" altLang="ja-JP"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a:t>
                      </a:r>
                      <a:endParaRPr kumimoji="1" lang="en-US" altLang="ja-JP"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38100" cap="flat" cmpd="sng" algn="ctr">
                      <a:solidFill>
                        <a:srgbClr val="4BACC6"/>
                      </a:solidFill>
                      <a:prstDash val="solid"/>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2</a:t>
                      </a: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0</a:t>
                      </a: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4BACC6"/>
                      </a:solidFill>
                      <a:prstDash val="solid"/>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2</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0</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D</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28625">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交通費</a:t>
                      </a:r>
                    </a:p>
                  </a:txBody>
                  <a:tcPr marL="91426" marR="91426" marT="47682" marB="47682" anchor="ctr" horzOverflow="overflow">
                    <a:lnL w="12700" cap="flat" cmpd="sng" algn="ctr">
                      <a:solidFill>
                        <a:srgbClr val="4BACC6"/>
                      </a:solidFill>
                      <a:prstDash val="solid"/>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solidFill>
                      <a:srgbClr val="CCC1DA"/>
                    </a:solid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C</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38100" cap="flat" cmpd="sng" algn="ctr">
                      <a:solidFill>
                        <a:srgbClr val="4BACC6"/>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3FB4D5"/>
                      </a:solidFill>
                      <a:prstDash val="solid"/>
                      <a:round/>
                      <a:headEnd type="none" w="med" len="med"/>
                      <a:tailEnd type="none" w="med" len="med"/>
                    </a:lnL>
                    <a:lnR w="12700" cap="flat" cmpd="sng" algn="ctr">
                      <a:solidFill>
                        <a:srgbClr val="B7DEE8"/>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1</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B7DEE8"/>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0</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B7DEE8"/>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12700" cap="flat" cmpd="sng" algn="ctr">
                      <a:solidFill>
                        <a:srgbClr val="B7DEE8"/>
                      </a:solidFill>
                      <a:prstDash val="sysDot"/>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a:t>
                      </a:r>
                      <a:endParaRPr kumimoji="1" lang="en-US" altLang="ja-JP"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a:t>
                      </a:r>
                      <a:endParaRPr kumimoji="1" lang="en-US" altLang="ja-JP"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38100" cap="flat" cmpd="sng" algn="ctr">
                      <a:solidFill>
                        <a:srgbClr val="4BACC6"/>
                      </a:solidFill>
                      <a:prstDash val="solid"/>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7</a:t>
                      </a: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4BACC6"/>
                      </a:solidFill>
                      <a:prstDash val="solid"/>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3</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D</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28625">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被服費</a:t>
                      </a:r>
                    </a:p>
                  </a:txBody>
                  <a:tcPr marL="91426" marR="91426" marT="47682" marB="47682" anchor="ctr" horzOverflow="overflow">
                    <a:lnL w="12700" cap="flat" cmpd="sng" algn="ctr">
                      <a:solidFill>
                        <a:srgbClr val="4BACC6"/>
                      </a:solidFill>
                      <a:prstDash val="solid"/>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solidFill>
                      <a:srgbClr val="C4BD97"/>
                    </a:solid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B</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38100" cap="flat" cmpd="sng" algn="ctr">
                      <a:solidFill>
                        <a:srgbClr val="4BACC6"/>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3FB4D5"/>
                      </a:solidFill>
                      <a:prstDash val="solid"/>
                      <a:round/>
                      <a:headEnd type="none" w="med" len="med"/>
                      <a:tailEnd type="none" w="med" len="med"/>
                    </a:lnL>
                    <a:lnR w="12700" cap="flat" cmpd="sng" algn="ctr">
                      <a:solidFill>
                        <a:srgbClr val="B7DEE8"/>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3</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B7DEE8"/>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0</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B7DEE8"/>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12700" cap="flat" cmpd="sng" algn="ctr">
                      <a:solidFill>
                        <a:srgbClr val="B7DEE8"/>
                      </a:solidFill>
                      <a:prstDash val="sysDot"/>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a:t>
                      </a:r>
                      <a:endParaRPr kumimoji="1" lang="en-US" altLang="ja-JP"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a:t>
                      </a:r>
                      <a:endParaRPr kumimoji="1" lang="en-US" altLang="ja-JP"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38100" cap="flat" cmpd="sng" algn="ctr">
                      <a:solidFill>
                        <a:srgbClr val="4BACC6"/>
                      </a:solidFill>
                      <a:prstDash val="solid"/>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2</a:t>
                      </a: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0</a:t>
                      </a: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4BACC6"/>
                      </a:solidFill>
                      <a:prstDash val="solid"/>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1</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0</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C</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28625">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教養娯楽費</a:t>
                      </a:r>
                    </a:p>
                  </a:txBody>
                  <a:tcPr marL="91426" marR="91426" marT="47682" marB="47682" anchor="ctr" horzOverflow="overflow">
                    <a:lnL w="12700" cap="flat" cmpd="sng" algn="ctr">
                      <a:solidFill>
                        <a:srgbClr val="3FB4D5"/>
                      </a:solidFill>
                      <a:prstDash val="solid"/>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solidFill>
                      <a:srgbClr val="E7DD5F"/>
                    </a:solid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B</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38100" cap="flat" cmpd="sng" algn="ctr">
                      <a:solidFill>
                        <a:srgbClr val="4BACC6"/>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3FB4D5"/>
                      </a:solidFill>
                      <a:prstDash val="solid"/>
                      <a:round/>
                      <a:headEnd type="none" w="med" len="med"/>
                      <a:tailEnd type="none" w="med" len="med"/>
                    </a:lnL>
                    <a:lnR w="12700" cap="flat" cmpd="sng" algn="ctr">
                      <a:solidFill>
                        <a:srgbClr val="B7DEE8"/>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3</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B7DEE8"/>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0</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B7DEE8"/>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12700" cap="flat" cmpd="sng" algn="ctr">
                      <a:solidFill>
                        <a:srgbClr val="B7DEE8"/>
                      </a:solidFill>
                      <a:prstDash val="sysDot"/>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a:t>
                      </a:r>
                      <a:endParaRPr kumimoji="1" lang="en-US" altLang="ja-JP"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a:t>
                      </a:r>
                      <a:endParaRPr kumimoji="1" lang="en-US" altLang="ja-JP"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38100" cap="flat" cmpd="sng" algn="ctr">
                      <a:solidFill>
                        <a:srgbClr val="4BACC6"/>
                      </a:solidFill>
                      <a:prstDash val="solid"/>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1</a:t>
                      </a: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0</a:t>
                      </a: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4BACC6"/>
                      </a:solidFill>
                      <a:prstDash val="solid"/>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2</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0</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C</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428625">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預貯金</a:t>
                      </a:r>
                    </a:p>
                  </a:txBody>
                  <a:tcPr marL="91426" marR="91426" marT="47682" marB="47682" anchor="ctr" horzOverflow="overflow">
                    <a:lnL w="12700" cap="flat" cmpd="sng" algn="ctr">
                      <a:solidFill>
                        <a:srgbClr val="3FB4D5"/>
                      </a:solidFill>
                      <a:prstDash val="solid"/>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solidFill>
                      <a:srgbClr val="ADD67F"/>
                    </a:solid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B</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38100" cap="flat" cmpd="sng" algn="ctr">
                      <a:solidFill>
                        <a:srgbClr val="4BACC6"/>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3FB4D5"/>
                      </a:solidFill>
                      <a:prstDash val="solid"/>
                      <a:round/>
                      <a:headEnd type="none" w="med" len="med"/>
                      <a:tailEnd type="none" w="med" len="med"/>
                    </a:lnL>
                    <a:lnR w="12700" cap="flat" cmpd="sng" algn="ctr">
                      <a:solidFill>
                        <a:srgbClr val="B7DEE8"/>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2</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B7DEE8"/>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0</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B7DEE8"/>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12700" cap="flat" cmpd="sng" algn="ctr">
                      <a:solidFill>
                        <a:srgbClr val="B7DEE8"/>
                      </a:solidFill>
                      <a:prstDash val="sysDot"/>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a:t>
                      </a:r>
                      <a:endParaRPr kumimoji="1" lang="en-US" altLang="ja-JP"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a:t>
                      </a:r>
                      <a:endParaRPr kumimoji="1" lang="en-US" altLang="ja-JP"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38100" cap="flat" cmpd="sng" algn="ctr">
                      <a:solidFill>
                        <a:srgbClr val="4BACC6"/>
                      </a:solidFill>
                      <a:prstDash val="solid"/>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1</a:t>
                      </a: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0</a:t>
                      </a: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4BACC6"/>
                      </a:solidFill>
                      <a:prstDash val="solid"/>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1</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0</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C</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428625">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その他</a:t>
                      </a:r>
                    </a:p>
                  </a:txBody>
                  <a:tcPr marL="91426" marR="91426" marT="47682" marB="47682" anchor="ctr" horzOverflow="overflow">
                    <a:lnL w="12700" cap="flat" cmpd="sng" algn="ctr">
                      <a:solidFill>
                        <a:srgbClr val="3FB4D5"/>
                      </a:solidFill>
                      <a:prstDash val="solid"/>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solidFill>
                      <a:srgbClr val="BFBFBF"/>
                    </a:solid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C</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38100" cap="flat" cmpd="sng" algn="ctr">
                      <a:solidFill>
                        <a:srgbClr val="4BACC6"/>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3FB4D5"/>
                      </a:solidFill>
                      <a:prstDash val="solid"/>
                      <a:round/>
                      <a:headEnd type="none" w="med" len="med"/>
                      <a:tailEnd type="none" w="med" len="med"/>
                    </a:lnL>
                    <a:lnR w="12700" cap="flat" cmpd="sng" algn="ctr">
                      <a:solidFill>
                        <a:srgbClr val="B7DEE8"/>
                      </a:solidFill>
                      <a:prstDash val="sysDot"/>
                      <a:round/>
                      <a:headEnd type="none" w="med" len="med"/>
                      <a:tailEnd type="none" w="med" len="med"/>
                    </a:lnR>
                    <a:lnT w="12700" cap="flat" cmpd="sng" algn="ctr">
                      <a:solidFill>
                        <a:srgbClr val="3FB4D5"/>
                      </a:solidFill>
                      <a:prstDash val="solid"/>
                      <a:round/>
                      <a:headEnd type="none" w="med" len="med"/>
                      <a:tailEnd type="none" w="med" len="med"/>
                    </a:lnT>
                    <a:lnB w="28575" cap="flat" cmpd="sng" algn="ctr">
                      <a:solidFill>
                        <a:srgbClr val="0099BA"/>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1</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B7DEE8"/>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3FB4D5"/>
                      </a:solidFill>
                      <a:prstDash val="solid"/>
                      <a:round/>
                      <a:headEnd type="none" w="med" len="med"/>
                      <a:tailEnd type="none" w="med" len="med"/>
                    </a:lnT>
                    <a:lnB w="28575"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0</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B7DEE8"/>
                      </a:solidFill>
                      <a:prstDash val="sysDot"/>
                      <a:round/>
                      <a:headEnd type="none" w="med" len="med"/>
                      <a:tailEnd type="none" w="med" len="med"/>
                    </a:lnR>
                    <a:lnT w="12700" cap="flat" cmpd="sng" algn="ctr">
                      <a:solidFill>
                        <a:srgbClr val="3FB4D5"/>
                      </a:solidFill>
                      <a:prstDash val="solid"/>
                      <a:round/>
                      <a:headEnd type="none" w="med" len="med"/>
                      <a:tailEnd type="none" w="med" len="med"/>
                    </a:lnT>
                    <a:lnB w="28575"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12700" cap="flat" cmpd="sng" algn="ctr">
                      <a:solidFill>
                        <a:srgbClr val="B7DEE8"/>
                      </a:solidFill>
                      <a:prstDash val="sysDot"/>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28575"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a:t>
                      </a:r>
                      <a:endParaRPr kumimoji="1" lang="en-US" altLang="ja-JP"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a:t>
                      </a:r>
                      <a:endParaRPr kumimoji="1" lang="en-US" altLang="ja-JP"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38100" cap="flat" cmpd="sng" algn="ctr">
                      <a:solidFill>
                        <a:srgbClr val="4BACC6"/>
                      </a:solidFill>
                      <a:prstDash val="solid"/>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4BACC6"/>
                      </a:solidFill>
                      <a:prstDash val="solid"/>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28575"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1</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3FB4D5"/>
                      </a:solidFill>
                      <a:prstDash val="solid"/>
                      <a:round/>
                      <a:headEnd type="none" w="med" len="med"/>
                      <a:tailEnd type="none" w="med" len="med"/>
                    </a:lnT>
                    <a:lnB w="28575"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0</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3FB4D5"/>
                      </a:solidFill>
                      <a:prstDash val="solid"/>
                      <a:round/>
                      <a:headEnd type="none" w="med" len="med"/>
                      <a:tailEnd type="none" w="med" len="med"/>
                    </a:lnT>
                    <a:lnB w="28575"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28575"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C</a:t>
                      </a:r>
                    </a:p>
                  </a:txBody>
                  <a:tcPr marL="91426" marR="91426" marT="47682" marB="47682" anchor="ctr" horzOverflow="overflow">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428625">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支出合計</a:t>
                      </a:r>
                    </a:p>
                  </a:txBody>
                  <a:tcPr marL="91426" marR="91426" marT="47682" marB="47682" anchor="ctr" horzOverflow="overflow">
                    <a:lnL w="12700" cap="flat" cmpd="sng" algn="ctr">
                      <a:solidFill>
                        <a:srgbClr val="3FB4D5"/>
                      </a:solidFill>
                      <a:prstDash val="solid"/>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solidFill>
                      <a:srgbClr val="D3EAF2"/>
                    </a:solid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　</a:t>
                      </a: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①</a:t>
                      </a:r>
                      <a:endPar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38100" cap="flat" cmpd="sng" algn="ctr">
                      <a:solidFill>
                        <a:srgbClr val="4BACC6"/>
                      </a:solidFill>
                      <a:prstDash val="solid"/>
                      <a:round/>
                      <a:headEnd type="none" w="med" len="med"/>
                      <a:tailEnd type="none" w="med" len="med"/>
                    </a:lnL>
                    <a:lnR w="28575" cap="flat" cmpd="sng" algn="ctr">
                      <a:solidFill>
                        <a:srgbClr val="0099BA"/>
                      </a:solidFill>
                      <a:prstDash val="solid"/>
                      <a:round/>
                      <a:headEnd type="none" w="med" len="med"/>
                      <a:tailEnd type="none" w="med" len="med"/>
                    </a:lnR>
                    <a:lnT w="12700" cap="flat" cmpd="sng" algn="ctr">
                      <a:solidFill>
                        <a:srgbClr val="3FB4D5"/>
                      </a:solidFill>
                      <a:prstDash val="solid"/>
                      <a:round/>
                      <a:headEnd type="none" w="med" len="med"/>
                      <a:tailEnd type="none" w="med" len="med"/>
                    </a:lnT>
                    <a:lnB w="38100" cap="flat" cmpd="sng" algn="ctr">
                      <a:solidFill>
                        <a:srgbClr val="4BACC6"/>
                      </a:solidFill>
                      <a:prstDash val="solid"/>
                      <a:round/>
                      <a:headEnd type="none" w="med" len="med"/>
                      <a:tailEnd type="none" w="med" len="med"/>
                    </a:lnB>
                    <a:lnTlToBr>
                      <a:noFill/>
                    </a:lnTlToBr>
                    <a:lnBlToTr w="12700" cap="flat" cmpd="sng" algn="ctr">
                      <a:solidFill>
                        <a:srgbClr val="4BACC6"/>
                      </a:solidFill>
                      <a:prstDash val="solid"/>
                      <a:round/>
                      <a:headEnd type="none" w="med" len="med"/>
                      <a:tailEnd type="none" w="med" len="med"/>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2</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28575" cap="flat" cmpd="sng" algn="ctr">
                      <a:solidFill>
                        <a:srgbClr val="0099BA"/>
                      </a:solidFill>
                      <a:prstDash val="solid"/>
                      <a:round/>
                      <a:headEnd type="none" w="med" len="med"/>
                      <a:tailEnd type="none" w="med" len="med"/>
                    </a:lnL>
                    <a:lnR w="12700" cap="flat" cmpd="sng" algn="ctr">
                      <a:solidFill>
                        <a:srgbClr val="4BACC6"/>
                      </a:solidFill>
                      <a:prstDash val="sysDot"/>
                      <a:round/>
                      <a:headEnd type="none" w="med" len="med"/>
                      <a:tailEnd type="none" w="med" len="med"/>
                    </a:lnR>
                    <a:lnT w="28575" cap="flat" cmpd="sng" algn="ctr">
                      <a:solidFill>
                        <a:srgbClr val="0099BA"/>
                      </a:solidFill>
                      <a:prstDash val="solid"/>
                      <a:round/>
                      <a:headEnd type="none" w="med" len="med"/>
                      <a:tailEnd type="none" w="med" len="med"/>
                    </a:lnT>
                    <a:lnB w="381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2</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4BACC6"/>
                      </a:solidFill>
                      <a:prstDash val="sysDot"/>
                      <a:round/>
                      <a:headEnd type="none" w="med" len="med"/>
                      <a:tailEnd type="none" w="med" len="med"/>
                    </a:lnL>
                    <a:lnR w="9525" cap="flat" cmpd="sng" algn="ctr">
                      <a:solidFill>
                        <a:srgbClr val="93CDDD"/>
                      </a:solidFill>
                      <a:prstDash val="sysDot"/>
                      <a:round/>
                      <a:headEnd type="none" w="med" len="med"/>
                      <a:tailEnd type="none" w="med" len="med"/>
                    </a:lnR>
                    <a:lnT w="28575" cap="flat" cmpd="sng" algn="ctr">
                      <a:solidFill>
                        <a:srgbClr val="4BACC6"/>
                      </a:solidFill>
                      <a:prstDash val="solid"/>
                      <a:round/>
                      <a:headEnd type="none" w="med" len="med"/>
                      <a:tailEnd type="none" w="med" len="med"/>
                    </a:lnT>
                    <a:lnB w="381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3</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4BACC6"/>
                      </a:solidFill>
                      <a:prstDash val="sysDot"/>
                      <a:round/>
                      <a:headEnd type="none" w="med" len="med"/>
                      <a:tailEnd type="none" w="med" len="med"/>
                    </a:lnR>
                    <a:lnT w="28575" cap="flat" cmpd="sng" algn="ctr">
                      <a:solidFill>
                        <a:srgbClr val="4BACC6"/>
                      </a:solidFill>
                      <a:prstDash val="solid"/>
                      <a:round/>
                      <a:headEnd type="none" w="med" len="med"/>
                      <a:tailEnd type="none" w="med" len="med"/>
                    </a:lnT>
                    <a:lnB w="381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1"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12700" cap="flat" cmpd="sng" algn="ctr">
                      <a:solidFill>
                        <a:srgbClr val="4BACC6"/>
                      </a:solidFill>
                      <a:prstDash val="sysDot"/>
                      <a:round/>
                      <a:headEnd type="none" w="med" len="med"/>
                      <a:tailEnd type="none" w="med" len="med"/>
                    </a:lnL>
                    <a:lnR w="38100" cap="flat" cmpd="sng" algn="ctr">
                      <a:solidFill>
                        <a:srgbClr val="4BACC6"/>
                      </a:solidFill>
                      <a:prstDash val="solid"/>
                      <a:round/>
                      <a:headEnd type="none" w="med" len="med"/>
                      <a:tailEnd type="none" w="med" len="med"/>
                    </a:lnR>
                    <a:lnT w="28575" cap="flat" cmpd="sng" algn="ctr">
                      <a:solidFill>
                        <a:srgbClr val="4BACC6"/>
                      </a:solidFill>
                      <a:prstDash val="solid"/>
                      <a:round/>
                      <a:headEnd type="none" w="med" len="med"/>
                      <a:tailEnd type="none" w="med" len="med"/>
                    </a:lnT>
                    <a:lnB w="381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a:t>
                      </a:r>
                      <a:endParaRPr kumimoji="1" lang="en-US" altLang="ja-JP"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a:t>
                      </a:r>
                      <a:endParaRPr kumimoji="1" lang="en-US" altLang="ja-JP"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38100" cap="flat" cmpd="sng" algn="ctr">
                      <a:solidFill>
                        <a:srgbClr val="4BACC6"/>
                      </a:solidFill>
                      <a:prstDash val="solid"/>
                      <a:round/>
                      <a:headEnd type="none" w="med" len="med"/>
                      <a:tailEnd type="none" w="med" len="med"/>
                    </a:lnL>
                    <a:lnR w="9525" cap="flat" cmpd="sng" algn="ctr">
                      <a:solidFill>
                        <a:srgbClr val="93CDDD"/>
                      </a:solidFill>
                      <a:prstDash val="sysDot"/>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9</a:t>
                      </a: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0</a:t>
                      </a: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1"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9525" cap="flat" cmpd="sng" algn="ctr">
                      <a:solidFill>
                        <a:srgbClr val="93CDDD"/>
                      </a:solidFill>
                      <a:prstDash val="sysDot"/>
                      <a:round/>
                      <a:headEnd type="none" w="med" len="med"/>
                      <a:tailEnd type="none" w="med" len="med"/>
                    </a:lnL>
                    <a:lnR w="28575" cap="flat" cmpd="sng" algn="ctr">
                      <a:solidFill>
                        <a:srgbClr val="FF0000"/>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1</a:t>
                      </a:r>
                      <a:endParaRPr kumimoji="1" lang="ja-JP" altLang="en-US" sz="1800" b="1"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28575" cap="flat" cmpd="sng" algn="ctr">
                      <a:solidFill>
                        <a:srgbClr val="FF0000"/>
                      </a:solidFill>
                      <a:prstDash val="solid"/>
                      <a:round/>
                      <a:headEnd type="none" w="med" len="med"/>
                      <a:tailEnd type="none" w="med" len="med"/>
                    </a:lnL>
                    <a:lnR w="9525" cap="flat" cmpd="sng" algn="ctr">
                      <a:solidFill>
                        <a:srgbClr val="93CDDD"/>
                      </a:solidFill>
                      <a:prstDash val="sysDot"/>
                      <a:round/>
                      <a:headEnd type="none" w="med" len="med"/>
                      <a:tailEnd type="none" w="med" len="med"/>
                    </a:lnR>
                    <a:lnT w="28575" cap="flat" cmpd="sng" algn="ctr">
                      <a:solidFill>
                        <a:srgbClr val="4BACC6"/>
                      </a:solidFill>
                      <a:prstDash val="solid"/>
                      <a:round/>
                      <a:headEnd type="none" w="med" len="med"/>
                      <a:tailEnd type="none" w="med" len="med"/>
                    </a:lnT>
                    <a:lnB w="28575"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3</a:t>
                      </a:r>
                      <a:endParaRPr kumimoji="1" lang="ja-JP" altLang="en-US" sz="1800" b="1"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28575" cap="flat" cmpd="sng" algn="ctr">
                      <a:solidFill>
                        <a:srgbClr val="4BACC6"/>
                      </a:solidFill>
                      <a:prstDash val="solid"/>
                      <a:round/>
                      <a:headEnd type="none" w="med" len="med"/>
                      <a:tailEnd type="none" w="med" len="med"/>
                    </a:lnT>
                    <a:lnB w="28575"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3</a:t>
                      </a:r>
                      <a:endParaRPr kumimoji="1" lang="ja-JP" altLang="en-US" sz="1800" b="1"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28575" cap="flat" cmpd="sng" algn="ctr">
                      <a:solidFill>
                        <a:srgbClr val="4BACC6"/>
                      </a:solidFill>
                      <a:prstDash val="solid"/>
                      <a:round/>
                      <a:headEnd type="none" w="med" len="med"/>
                      <a:tailEnd type="none" w="med" len="med"/>
                    </a:lnT>
                    <a:lnB w="28575"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1"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9525" cap="flat" cmpd="sng" algn="ctr">
                      <a:solidFill>
                        <a:srgbClr val="93CDDD"/>
                      </a:solidFill>
                      <a:prstDash val="sysDot"/>
                      <a:round/>
                      <a:headEnd type="none" w="med" len="med"/>
                      <a:tailEnd type="none" w="med" len="med"/>
                    </a:lnL>
                    <a:lnR w="28575" cap="flat" cmpd="sng" algn="ctr">
                      <a:solidFill>
                        <a:srgbClr val="4BACC6"/>
                      </a:solidFill>
                      <a:prstDash val="solid"/>
                      <a:round/>
                      <a:headEnd type="none" w="med" len="med"/>
                      <a:tailEnd type="none" w="med" len="med"/>
                    </a:lnR>
                    <a:lnT w="28575" cap="flat" cmpd="sng" algn="ctr">
                      <a:solidFill>
                        <a:srgbClr val="4BACC6"/>
                      </a:solidFill>
                      <a:prstDash val="solid"/>
                      <a:round/>
                      <a:headEnd type="none" w="med" len="med"/>
                      <a:tailEnd type="none" w="med" len="med"/>
                    </a:lnT>
                    <a:lnB w="28575"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28575" cap="flat" cmpd="sng" algn="ctr">
                      <a:solidFill>
                        <a:srgbClr val="4BACC6"/>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bl>
          </a:graphicData>
        </a:graphic>
      </p:graphicFrame>
      <p:sp>
        <p:nvSpPr>
          <p:cNvPr id="4" name="タイトル 3">
            <a:extLst>
              <a:ext uri="{FF2B5EF4-FFF2-40B4-BE49-F238E27FC236}">
                <a16:creationId xmlns:a16="http://schemas.microsoft.com/office/drawing/2014/main" id="{6F7B8C38-9A5A-4898-A0C5-42771058FA9A}"/>
              </a:ext>
            </a:extLst>
          </p:cNvPr>
          <p:cNvSpPr>
            <a:spLocks noGrp="1"/>
          </p:cNvSpPr>
          <p:nvPr>
            <p:ph type="ctrTitle"/>
          </p:nvPr>
        </p:nvSpPr>
        <p:spPr>
          <a:xfrm>
            <a:off x="141288" y="647700"/>
            <a:ext cx="5448300" cy="547688"/>
          </a:xfrm>
        </p:spPr>
        <p:txBody>
          <a:bodyPr rtlCol="0"/>
          <a:lstStyle/>
          <a:p>
            <a:pPr eaLnBrk="1" fontAlgn="auto" hangingPunct="1">
              <a:spcBef>
                <a:spcPts val="0"/>
              </a:spcBef>
              <a:spcAft>
                <a:spcPts val="0"/>
              </a:spcAft>
              <a:defRPr/>
            </a:pPr>
            <a:r>
              <a:rPr lang="ja-JP" altLang="ja-JP" sz="2800" dirty="0">
                <a:solidFill>
                  <a:prstClr val="white"/>
                </a:solidFill>
                <a:cs typeface="+mn-cs"/>
              </a:rPr>
              <a:t>家計管理　</a:t>
            </a:r>
            <a:r>
              <a:rPr lang="ja-JP" altLang="en-US" sz="2800" dirty="0">
                <a:solidFill>
                  <a:prstClr val="white"/>
                </a:solidFill>
                <a:cs typeface="+mn-cs"/>
              </a:rPr>
              <a:t>グループ</a:t>
            </a:r>
            <a:r>
              <a:rPr lang="ja-JP" altLang="ja-JP" sz="2800" dirty="0">
                <a:solidFill>
                  <a:prstClr val="white"/>
                </a:solidFill>
                <a:cs typeface="+mn-cs"/>
              </a:rPr>
              <a:t>ワークシート</a:t>
            </a:r>
            <a:endParaRPr lang="ja-JP" altLang="en-US" dirty="0">
              <a:cs typeface="+mj-cs"/>
            </a:endParaRPr>
          </a:p>
        </p:txBody>
      </p:sp>
      <p:sp>
        <p:nvSpPr>
          <p:cNvPr id="16624" name="テキスト ボックス 6">
            <a:extLst>
              <a:ext uri="{FF2B5EF4-FFF2-40B4-BE49-F238E27FC236}">
                <a16:creationId xmlns:a16="http://schemas.microsoft.com/office/drawing/2014/main" id="{94521546-264B-432A-A671-C1FB08A6D9A6}"/>
              </a:ext>
            </a:extLst>
          </p:cNvPr>
          <p:cNvSpPr txBox="1">
            <a:spLocks noChangeArrowheads="1"/>
          </p:cNvSpPr>
          <p:nvPr/>
        </p:nvSpPr>
        <p:spPr bwMode="auto">
          <a:xfrm>
            <a:off x="260350" y="271463"/>
            <a:ext cx="63373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400" b="1" u="sng">
                <a:solidFill>
                  <a:srgbClr val="0099BA"/>
                </a:solidFill>
              </a:rPr>
              <a:t>　　　　　グループ　メンバー名（　　　　　　　　　　　　　　　　　　　　　　　　　　　　　　　）</a:t>
            </a:r>
          </a:p>
        </p:txBody>
      </p:sp>
      <p:sp>
        <p:nvSpPr>
          <p:cNvPr id="13" name="テキスト ボックス 12">
            <a:extLst>
              <a:ext uri="{FF2B5EF4-FFF2-40B4-BE49-F238E27FC236}">
                <a16:creationId xmlns:a16="http://schemas.microsoft.com/office/drawing/2014/main" id="{AA32541B-0DA2-41B4-A781-ED34D09ACC24}"/>
              </a:ext>
            </a:extLst>
          </p:cNvPr>
          <p:cNvSpPr txBox="1"/>
          <p:nvPr/>
        </p:nvSpPr>
        <p:spPr>
          <a:xfrm>
            <a:off x="260350" y="8266113"/>
            <a:ext cx="6337300" cy="460375"/>
          </a:xfrm>
          <a:prstGeom prst="rect">
            <a:avLst/>
          </a:prstGeom>
          <a:noFill/>
        </p:spPr>
        <p:txBody>
          <a:bodyPr>
            <a:spAutoFit/>
          </a:bodyPr>
          <a:lstStyle/>
          <a:p>
            <a:pPr eaLnBrk="1" fontAlgn="auto" hangingPunct="1">
              <a:spcBef>
                <a:spcPts val="0"/>
              </a:spcBef>
              <a:spcAft>
                <a:spcPts val="0"/>
              </a:spcAft>
              <a:defRPr/>
            </a:pPr>
            <a:r>
              <a:rPr lang="en-US" altLang="ja-JP" sz="1200" b="1" dirty="0">
                <a:solidFill>
                  <a:srgbClr val="0099BA"/>
                </a:solidFill>
                <a:latin typeface="+mn-ea"/>
                <a:ea typeface="+mn-ea"/>
              </a:rPr>
              <a:t>Q</a:t>
            </a:r>
            <a:r>
              <a:rPr lang="ja-JP" altLang="en-US" sz="1200" b="1" dirty="0">
                <a:solidFill>
                  <a:srgbClr val="0099BA"/>
                </a:solidFill>
                <a:latin typeface="+mn-ea"/>
                <a:ea typeface="+mn-ea"/>
              </a:rPr>
              <a:t>：依頼者の要望の中で、「大切にしたところ」、「考え直した方がよいところ」をまとめて依頼者の</a:t>
            </a:r>
            <a:endParaRPr lang="en-US" altLang="ja-JP" sz="1200" b="1" dirty="0">
              <a:solidFill>
                <a:srgbClr val="0099BA"/>
              </a:solidFill>
              <a:latin typeface="+mn-ea"/>
              <a:ea typeface="+mn-ea"/>
            </a:endParaRPr>
          </a:p>
          <a:p>
            <a:pPr eaLnBrk="1" fontAlgn="auto" hangingPunct="1">
              <a:spcBef>
                <a:spcPts val="0"/>
              </a:spcBef>
              <a:spcAft>
                <a:spcPts val="0"/>
              </a:spcAft>
              <a:defRPr/>
            </a:pPr>
            <a:r>
              <a:rPr lang="ja-JP" altLang="en-US" sz="1200" b="1" dirty="0">
                <a:solidFill>
                  <a:srgbClr val="0099BA"/>
                </a:solidFill>
                <a:latin typeface="+mn-ea"/>
                <a:ea typeface="+mn-ea"/>
              </a:rPr>
              <a:t>    心に響くアドバイスをしよう。</a:t>
            </a:r>
          </a:p>
        </p:txBody>
      </p:sp>
      <p:graphicFrame>
        <p:nvGraphicFramePr>
          <p:cNvPr id="2" name="表 1">
            <a:extLst>
              <a:ext uri="{FF2B5EF4-FFF2-40B4-BE49-F238E27FC236}">
                <a16:creationId xmlns:a16="http://schemas.microsoft.com/office/drawing/2014/main" id="{4FB6DAD2-3A83-409E-9F23-6C4B2961A8DE}"/>
              </a:ext>
            </a:extLst>
          </p:cNvPr>
          <p:cNvGraphicFramePr>
            <a:graphicFrameLocks noGrp="1"/>
          </p:cNvGraphicFramePr>
          <p:nvPr/>
        </p:nvGraphicFramePr>
        <p:xfrm>
          <a:off x="220663" y="6969125"/>
          <a:ext cx="4248150" cy="811213"/>
        </p:xfrm>
        <a:graphic>
          <a:graphicData uri="http://schemas.openxmlformats.org/drawingml/2006/table">
            <a:tbl>
              <a:tblPr firstRow="1" bandRow="1">
                <a:tableStyleId>{2D5ABB26-0587-4C30-8999-92F81FD0307C}</a:tableStyleId>
              </a:tblPr>
              <a:tblGrid>
                <a:gridCol w="864032">
                  <a:extLst>
                    <a:ext uri="{9D8B030D-6E8A-4147-A177-3AD203B41FA5}">
                      <a16:colId xmlns:a16="http://schemas.microsoft.com/office/drawing/2014/main" val="20000"/>
                    </a:ext>
                  </a:extLst>
                </a:gridCol>
                <a:gridCol w="864030">
                  <a:extLst>
                    <a:ext uri="{9D8B030D-6E8A-4147-A177-3AD203B41FA5}">
                      <a16:colId xmlns:a16="http://schemas.microsoft.com/office/drawing/2014/main" val="20001"/>
                    </a:ext>
                  </a:extLst>
                </a:gridCol>
                <a:gridCol w="1224043">
                  <a:extLst>
                    <a:ext uri="{9D8B030D-6E8A-4147-A177-3AD203B41FA5}">
                      <a16:colId xmlns:a16="http://schemas.microsoft.com/office/drawing/2014/main" val="20002"/>
                    </a:ext>
                  </a:extLst>
                </a:gridCol>
                <a:gridCol w="1007649">
                  <a:extLst>
                    <a:ext uri="{9D8B030D-6E8A-4147-A177-3AD203B41FA5}">
                      <a16:colId xmlns:a16="http://schemas.microsoft.com/office/drawing/2014/main" val="20003"/>
                    </a:ext>
                  </a:extLst>
                </a:gridCol>
                <a:gridCol w="288395">
                  <a:extLst>
                    <a:ext uri="{9D8B030D-6E8A-4147-A177-3AD203B41FA5}">
                      <a16:colId xmlns:a16="http://schemas.microsoft.com/office/drawing/2014/main" val="20004"/>
                    </a:ext>
                  </a:extLst>
                </a:gridCol>
              </a:tblGrid>
              <a:tr h="434303">
                <a:tc>
                  <a:txBody>
                    <a:bodyPr/>
                    <a:lstStyle/>
                    <a:p>
                      <a:pPr algn="ctr"/>
                      <a:r>
                        <a:rPr kumimoji="1" lang="ja-JP" altLang="en-US" sz="1100" dirty="0">
                          <a:solidFill>
                            <a:schemeClr val="tx1"/>
                          </a:solidFill>
                        </a:rPr>
                        <a:t>給料</a:t>
                      </a:r>
                    </a:p>
                  </a:txBody>
                  <a:tcPr marL="91416" marR="91416" marT="49512" marB="49512" anchor="ctr">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solidFill>
                      <a:srgbClr val="D3EAF2"/>
                    </a:solidFill>
                  </a:tcPr>
                </a:tc>
                <a:tc>
                  <a:txBody>
                    <a:bodyPr/>
                    <a:lstStyle/>
                    <a:p>
                      <a:pPr algn="ctr"/>
                      <a:r>
                        <a:rPr kumimoji="1" lang="ja-JP" altLang="en-US" sz="900" dirty="0">
                          <a:solidFill>
                            <a:schemeClr val="tx1"/>
                          </a:solidFill>
                        </a:rPr>
                        <a:t>非消費支出</a:t>
                      </a:r>
                    </a:p>
                  </a:txBody>
                  <a:tcPr marL="91416" marR="91416" marT="49512" marB="49512" anchor="ctr">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solidFill>
                      <a:srgbClr val="D3EAF2"/>
                    </a:solidFill>
                  </a:tcPr>
                </a:tc>
                <a:tc>
                  <a:txBody>
                    <a:bodyPr/>
                    <a:lstStyle/>
                    <a:p>
                      <a:pPr algn="ctr"/>
                      <a:r>
                        <a:rPr kumimoji="1" lang="ja-JP" altLang="en-US" sz="1100" dirty="0">
                          <a:solidFill>
                            <a:schemeClr val="tx1"/>
                          </a:solidFill>
                        </a:rPr>
                        <a:t>手取り</a:t>
                      </a:r>
                    </a:p>
                  </a:txBody>
                  <a:tcPr marL="91416" marR="91416" marT="49512" marB="49512" anchor="ctr">
                    <a:lnL w="12700" cap="flat" cmpd="sng" algn="ctr">
                      <a:solidFill>
                        <a:srgbClr val="3FB4D5"/>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3FB4D5"/>
                      </a:solidFill>
                      <a:prstDash val="solid"/>
                      <a:round/>
                      <a:headEnd type="none" w="med" len="med"/>
                      <a:tailEnd type="none" w="med" len="med"/>
                    </a:lnT>
                    <a:lnB w="28575" cap="flat" cmpd="sng" algn="ctr">
                      <a:solidFill>
                        <a:srgbClr val="4BACC6"/>
                      </a:solidFill>
                      <a:prstDash val="solid"/>
                      <a:round/>
                      <a:headEnd type="none" w="med" len="med"/>
                      <a:tailEnd type="none" w="med" len="med"/>
                    </a:lnB>
                    <a:solidFill>
                      <a:srgbClr val="D3EAF2"/>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rPr>
                        <a:t>差額（手取り②－支出合計①）</a:t>
                      </a:r>
                    </a:p>
                  </a:txBody>
                  <a:tcPr marL="91416" marR="91416" marT="49512" marB="49512" anchor="ctr">
                    <a:lnL w="12700" cap="flat" cmpd="sng" algn="ctr">
                      <a:solidFill>
                        <a:srgbClr val="4BACC6"/>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4BACC6"/>
                      </a:solidFill>
                      <a:prstDash val="solid"/>
                      <a:round/>
                      <a:headEnd type="none" w="med" len="med"/>
                      <a:tailEnd type="none" w="med" len="med"/>
                    </a:lnT>
                    <a:lnB w="28575" cap="flat" cmpd="sng" algn="ctr">
                      <a:solidFill>
                        <a:srgbClr val="FF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0000"/>
                  </a:ext>
                </a:extLst>
              </a:tr>
              <a:tr h="376910">
                <a:tc>
                  <a:txBody>
                    <a:bodyPr/>
                    <a:lstStyle/>
                    <a:p>
                      <a:pPr algn="r"/>
                      <a:r>
                        <a:rPr kumimoji="1" lang="en-US" altLang="ja-JP" sz="1100" dirty="0">
                          <a:solidFill>
                            <a:srgbClr val="FF0000"/>
                          </a:solidFill>
                        </a:rPr>
                        <a:t>14</a:t>
                      </a:r>
                      <a:r>
                        <a:rPr kumimoji="1" lang="ja-JP" altLang="en-US" sz="1100" dirty="0">
                          <a:solidFill>
                            <a:srgbClr val="FF0000"/>
                          </a:solidFill>
                        </a:rPr>
                        <a:t>万</a:t>
                      </a:r>
                      <a:r>
                        <a:rPr kumimoji="1" lang="en-US" altLang="ja-JP" sz="1100" dirty="0">
                          <a:solidFill>
                            <a:srgbClr val="FF0000"/>
                          </a:solidFill>
                        </a:rPr>
                        <a:t>5</a:t>
                      </a:r>
                      <a:r>
                        <a:rPr kumimoji="1" lang="ja-JP" altLang="en-US" sz="1100" dirty="0">
                          <a:solidFill>
                            <a:srgbClr val="FF0000"/>
                          </a:solidFill>
                        </a:rPr>
                        <a:t>千円</a:t>
                      </a:r>
                    </a:p>
                  </a:txBody>
                  <a:tcPr marL="91416" marR="91416" marT="49512" marB="49512" anchor="ctr">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noFill/>
                  </a:tcPr>
                </a:tc>
                <a:tc>
                  <a:txBody>
                    <a:bodyPr/>
                    <a:lstStyle/>
                    <a:p>
                      <a:pPr algn="r"/>
                      <a:r>
                        <a:rPr kumimoji="1" lang="en-US" altLang="ja-JP" sz="1100" dirty="0">
                          <a:solidFill>
                            <a:srgbClr val="FF0000"/>
                          </a:solidFill>
                        </a:rPr>
                        <a:t>5</a:t>
                      </a:r>
                      <a:r>
                        <a:rPr kumimoji="1" lang="ja-JP" altLang="en-US" sz="1100" dirty="0">
                          <a:solidFill>
                            <a:srgbClr val="FF0000"/>
                          </a:solidFill>
                        </a:rPr>
                        <a:t>千円</a:t>
                      </a:r>
                    </a:p>
                  </a:txBody>
                  <a:tcPr marL="91416" marR="91416" marT="49512" marB="49512" anchor="ctr">
                    <a:lnL w="12700" cap="flat" cmpd="sng" algn="ctr">
                      <a:solidFill>
                        <a:srgbClr val="3FB4D5"/>
                      </a:solidFill>
                      <a:prstDash val="solid"/>
                      <a:round/>
                      <a:headEnd type="none" w="med" len="med"/>
                      <a:tailEnd type="none" w="med" len="med"/>
                    </a:lnL>
                    <a:lnR w="28575" cap="flat" cmpd="sng" algn="ctr">
                      <a:solidFill>
                        <a:srgbClr val="0099BA"/>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tcPr>
                </a:tc>
                <a:tc>
                  <a:txBody>
                    <a:bodyPr/>
                    <a:lstStyle/>
                    <a:p>
                      <a:pPr algn="r"/>
                      <a:r>
                        <a:rPr kumimoji="1" lang="ja-JP" altLang="en-US" sz="1100" dirty="0">
                          <a:solidFill>
                            <a:schemeClr val="tx1"/>
                          </a:solidFill>
                        </a:rPr>
                        <a:t>②</a:t>
                      </a:r>
                      <a:r>
                        <a:rPr kumimoji="1" lang="ja-JP" altLang="en-US" sz="1100" dirty="0">
                          <a:solidFill>
                            <a:srgbClr val="FF0000"/>
                          </a:solidFill>
                        </a:rPr>
                        <a:t>　　</a:t>
                      </a:r>
                      <a:r>
                        <a:rPr kumimoji="1" lang="en-US" altLang="ja-JP" sz="1100" dirty="0">
                          <a:solidFill>
                            <a:srgbClr val="FF0000"/>
                          </a:solidFill>
                        </a:rPr>
                        <a:t>14</a:t>
                      </a:r>
                      <a:r>
                        <a:rPr kumimoji="1" lang="ja-JP" altLang="en-US" sz="1100" dirty="0">
                          <a:solidFill>
                            <a:srgbClr val="FF0000"/>
                          </a:solidFill>
                        </a:rPr>
                        <a:t>万</a:t>
                      </a:r>
                      <a:r>
                        <a:rPr kumimoji="1" lang="ja-JP" altLang="en-US" sz="1100" dirty="0">
                          <a:solidFill>
                            <a:schemeClr val="tx1"/>
                          </a:solidFill>
                        </a:rPr>
                        <a:t>円</a:t>
                      </a:r>
                    </a:p>
                  </a:txBody>
                  <a:tcPr marL="91416" marR="91416" marT="49512" marB="49512" anchor="ctr">
                    <a:lnL w="28575" cap="flat" cmpd="sng" algn="ctr">
                      <a:solidFill>
                        <a:srgbClr val="0099BA"/>
                      </a:solidFill>
                      <a:prstDash val="solid"/>
                      <a:round/>
                      <a:headEnd type="none" w="med" len="med"/>
                      <a:tailEnd type="none" w="med" len="med"/>
                    </a:lnL>
                    <a:lnR w="28575" cap="flat" cmpd="sng" algn="ctr">
                      <a:solidFill>
                        <a:srgbClr val="4BACC6"/>
                      </a:solidFill>
                      <a:prstDash val="solid"/>
                      <a:round/>
                      <a:headEnd type="none" w="med" len="med"/>
                      <a:tailEnd type="none" w="med" len="med"/>
                    </a:lnR>
                    <a:lnT w="28575" cap="flat" cmpd="sng" algn="ctr">
                      <a:solidFill>
                        <a:srgbClr val="4BACC6"/>
                      </a:solidFill>
                      <a:prstDash val="solid"/>
                      <a:round/>
                      <a:headEnd type="none" w="med" len="med"/>
                      <a:tailEnd type="none" w="med" len="med"/>
                    </a:lnT>
                    <a:lnB w="28575" cap="flat" cmpd="sng" algn="ctr">
                      <a:solidFill>
                        <a:srgbClr val="0099BA"/>
                      </a:solidFill>
                      <a:prstDash val="solid"/>
                      <a:round/>
                      <a:headEnd type="none" w="med" len="med"/>
                      <a:tailEnd type="none" w="med" len="med"/>
                    </a:lnB>
                    <a:noFill/>
                  </a:tcPr>
                </a:tc>
                <a:tc>
                  <a:txBody>
                    <a:bodyPr/>
                    <a:lstStyle/>
                    <a:p>
                      <a:pPr algn="l"/>
                      <a:r>
                        <a:rPr kumimoji="1" lang="ja-JP" altLang="en-US" sz="800" dirty="0">
                          <a:solidFill>
                            <a:schemeClr val="tx1"/>
                          </a:solidFill>
                        </a:rPr>
                        <a:t>＋</a:t>
                      </a:r>
                      <a:endParaRPr kumimoji="1" lang="en-US" altLang="ja-JP" sz="800" dirty="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rPr>
                        <a:t>－　　　　　　　　　　　　　</a:t>
                      </a:r>
                      <a:endParaRPr kumimoji="1" lang="ja-JP" altLang="en-US" sz="1100" dirty="0">
                        <a:solidFill>
                          <a:schemeClr val="tx1"/>
                        </a:solidFill>
                      </a:endParaRPr>
                    </a:p>
                  </a:txBody>
                  <a:tcPr marL="91416" marR="91416" marT="49512" marB="49512" anchor="ctr">
                    <a:lnL w="28575" cap="flat" cmpd="sng" algn="ctr">
                      <a:solidFill>
                        <a:srgbClr val="4BACC6"/>
                      </a:solidFill>
                      <a:prstDash val="solid"/>
                      <a:round/>
                      <a:headEnd type="none" w="med" len="med"/>
                      <a:tailEnd type="none" w="med" len="med"/>
                    </a:lnL>
                    <a:lnR w="12700" cap="flat" cmpd="sng" algn="ctr">
                      <a:solidFill>
                        <a:prstClr val="white"/>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tcPr>
                </a:tc>
                <a:tc>
                  <a:txBody>
                    <a:bodyPr/>
                    <a:lstStyle/>
                    <a:p>
                      <a:pPr algn="l"/>
                      <a:r>
                        <a:rPr kumimoji="1" lang="ja-JP" altLang="en-US" sz="1100" dirty="0">
                          <a:solidFill>
                            <a:schemeClr val="tx1"/>
                          </a:solidFill>
                        </a:rPr>
                        <a:t>円</a:t>
                      </a:r>
                    </a:p>
                  </a:txBody>
                  <a:tcPr marL="91416" marR="91416" marT="49512" marB="49512" anchor="ctr">
                    <a:lnL w="12700" cap="flat" cmpd="sng" algn="ctr">
                      <a:solidFill>
                        <a:prstClr val="white"/>
                      </a:solidFill>
                      <a:prstDash val="solid"/>
                      <a:round/>
                      <a:headEnd type="none" w="med" len="med"/>
                      <a:tailEnd type="none" w="med" len="med"/>
                    </a:lnL>
                    <a:lnR w="28575" cap="flat" cmpd="sng" algn="ctr">
                      <a:solidFill>
                        <a:srgbClr val="FF0000"/>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16" name="表 15">
            <a:extLst>
              <a:ext uri="{FF2B5EF4-FFF2-40B4-BE49-F238E27FC236}">
                <a16:creationId xmlns:a16="http://schemas.microsoft.com/office/drawing/2014/main" id="{875CA541-A61D-4191-BFB7-18F610F563D8}"/>
              </a:ext>
            </a:extLst>
          </p:cNvPr>
          <p:cNvGraphicFramePr>
            <a:graphicFrameLocks noGrp="1"/>
          </p:cNvGraphicFramePr>
          <p:nvPr/>
        </p:nvGraphicFramePr>
        <p:xfrm>
          <a:off x="369888" y="1379538"/>
          <a:ext cx="6119812" cy="296862"/>
        </p:xfrm>
        <a:graphic>
          <a:graphicData uri="http://schemas.openxmlformats.org/drawingml/2006/table">
            <a:tbl>
              <a:tblPr firstRow="1" bandRow="1">
                <a:tableStyleId>{2D5ABB26-0587-4C30-8999-92F81FD0307C}</a:tableStyleId>
              </a:tblPr>
              <a:tblGrid>
                <a:gridCol w="1079967">
                  <a:extLst>
                    <a:ext uri="{9D8B030D-6E8A-4147-A177-3AD203B41FA5}">
                      <a16:colId xmlns:a16="http://schemas.microsoft.com/office/drawing/2014/main" val="20000"/>
                    </a:ext>
                  </a:extLst>
                </a:gridCol>
                <a:gridCol w="1597451">
                  <a:extLst>
                    <a:ext uri="{9D8B030D-6E8A-4147-A177-3AD203B41FA5}">
                      <a16:colId xmlns:a16="http://schemas.microsoft.com/office/drawing/2014/main" val="20001"/>
                    </a:ext>
                  </a:extLst>
                </a:gridCol>
                <a:gridCol w="3442394">
                  <a:extLst>
                    <a:ext uri="{9D8B030D-6E8A-4147-A177-3AD203B41FA5}">
                      <a16:colId xmlns:a16="http://schemas.microsoft.com/office/drawing/2014/main" val="20002"/>
                    </a:ext>
                  </a:extLst>
                </a:gridCol>
              </a:tblGrid>
              <a:tr h="296862">
                <a:tc>
                  <a:txBody>
                    <a:bodyPr/>
                    <a:lstStyle/>
                    <a:p>
                      <a:pPr algn="l"/>
                      <a:r>
                        <a:rPr kumimoji="1" lang="ja-JP" altLang="en-US" sz="1300" dirty="0">
                          <a:solidFill>
                            <a:schemeClr val="tx1"/>
                          </a:solidFill>
                        </a:rPr>
                        <a:t>依頼者名</a:t>
                      </a:r>
                    </a:p>
                  </a:txBody>
                  <a:tcPr marL="91427" marR="91427" marT="49372" marB="49372" anchor="ctr">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solidFill>
                      <a:srgbClr val="D3EAF2"/>
                    </a:solidFill>
                  </a:tcPr>
                </a:tc>
                <a:tc gridSpan="2">
                  <a:txBody>
                    <a:bodyPr/>
                    <a:lstStyle/>
                    <a:p>
                      <a:pPr algn="ctr"/>
                      <a:r>
                        <a:rPr kumimoji="1" lang="ja-JP" altLang="en-US" sz="1300" dirty="0">
                          <a:solidFill>
                            <a:srgbClr val="FF0000"/>
                          </a:solidFill>
                        </a:rPr>
                        <a:t>やまだ　はなこ</a:t>
                      </a:r>
                    </a:p>
                  </a:txBody>
                  <a:tcPr marL="91427" marR="91427" marT="49372" marB="49372" anchor="ctr">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0000"/>
                  </a:ext>
                </a:extLst>
              </a:tr>
            </a:tbl>
          </a:graphicData>
        </a:graphic>
      </p:graphicFrame>
      <p:sp>
        <p:nvSpPr>
          <p:cNvPr id="17" name="大かっこ 16">
            <a:extLst>
              <a:ext uri="{FF2B5EF4-FFF2-40B4-BE49-F238E27FC236}">
                <a16:creationId xmlns:a16="http://schemas.microsoft.com/office/drawing/2014/main" id="{5FECF5FB-CD14-4D27-9189-3E644878A92E}"/>
              </a:ext>
            </a:extLst>
          </p:cNvPr>
          <p:cNvSpPr/>
          <p:nvPr/>
        </p:nvSpPr>
        <p:spPr>
          <a:xfrm>
            <a:off x="346075" y="8769350"/>
            <a:ext cx="6165850" cy="793750"/>
          </a:xfrm>
          <a:prstGeom prst="bracketPair">
            <a:avLst>
              <a:gd name="adj" fmla="val 5469"/>
            </a:avLst>
          </a:prstGeom>
          <a:ln>
            <a:solidFill>
              <a:srgbClr val="0099BA"/>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ja-JP" altLang="en-US"/>
          </a:p>
        </p:txBody>
      </p:sp>
      <p:sp>
        <p:nvSpPr>
          <p:cNvPr id="16662" name="テキスト ボックス 2">
            <a:extLst>
              <a:ext uri="{FF2B5EF4-FFF2-40B4-BE49-F238E27FC236}">
                <a16:creationId xmlns:a16="http://schemas.microsoft.com/office/drawing/2014/main" id="{F1C1FD3C-8F35-422A-8BA7-607C8DC812D8}"/>
              </a:ext>
            </a:extLst>
          </p:cNvPr>
          <p:cNvSpPr txBox="1">
            <a:spLocks noChangeArrowheads="1"/>
          </p:cNvSpPr>
          <p:nvPr/>
        </p:nvSpPr>
        <p:spPr bwMode="auto">
          <a:xfrm>
            <a:off x="1089025" y="2505075"/>
            <a:ext cx="100806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 typeface="Arial" panose="020B0604020202020204" pitchFamily="34" charset="0"/>
              <a:buNone/>
            </a:pPr>
            <a:r>
              <a:rPr lang="ja-JP" altLang="en-US" sz="800"/>
              <a:t>駅近・</a:t>
            </a:r>
            <a:r>
              <a:rPr lang="en-US" altLang="ja-JP" sz="800"/>
              <a:t>  </a:t>
            </a:r>
            <a:r>
              <a:rPr lang="ja-JP" altLang="en-US" sz="800"/>
              <a:t>ペット可</a:t>
            </a:r>
            <a:endParaRPr lang="en-US" altLang="ja-JP" sz="800"/>
          </a:p>
          <a:p>
            <a:pPr algn="ctr" eaLnBrk="1" hangingPunct="1">
              <a:spcBef>
                <a:spcPct val="0"/>
              </a:spcBef>
              <a:buFont typeface="Arial" panose="020B0604020202020204" pitchFamily="34" charset="0"/>
              <a:buNone/>
            </a:pPr>
            <a:r>
              <a:rPr lang="ja-JP" altLang="en-US" sz="800"/>
              <a:t> 防音仕様</a:t>
            </a:r>
            <a:r>
              <a:rPr lang="en-US" altLang="ja-JP" sz="800"/>
              <a:t> </a:t>
            </a:r>
          </a:p>
          <a:p>
            <a:pPr algn="ctr" eaLnBrk="1" hangingPunct="1">
              <a:spcBef>
                <a:spcPct val="0"/>
              </a:spcBef>
              <a:buFont typeface="Arial" panose="020B0604020202020204" pitchFamily="34" charset="0"/>
              <a:buNone/>
            </a:pPr>
            <a:r>
              <a:rPr lang="en-US" altLang="ja-JP" sz="800"/>
              <a:t> </a:t>
            </a:r>
            <a:r>
              <a:rPr lang="ja-JP" altLang="en-US" sz="800"/>
              <a:t>オートロック</a:t>
            </a:r>
          </a:p>
        </p:txBody>
      </p:sp>
      <p:sp>
        <p:nvSpPr>
          <p:cNvPr id="16663" name="テキスト ボックス 2">
            <a:extLst>
              <a:ext uri="{FF2B5EF4-FFF2-40B4-BE49-F238E27FC236}">
                <a16:creationId xmlns:a16="http://schemas.microsoft.com/office/drawing/2014/main" id="{C9BDD662-AD4B-45BC-88E8-8D965D63D48B}"/>
              </a:ext>
            </a:extLst>
          </p:cNvPr>
          <p:cNvSpPr txBox="1">
            <a:spLocks noChangeArrowheads="1"/>
          </p:cNvSpPr>
          <p:nvPr/>
        </p:nvSpPr>
        <p:spPr bwMode="auto">
          <a:xfrm>
            <a:off x="5705475" y="2505075"/>
            <a:ext cx="100806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 typeface="Arial" panose="020B0604020202020204" pitchFamily="34" charset="0"/>
              <a:buNone/>
            </a:pPr>
            <a:r>
              <a:rPr lang="ja-JP" altLang="en-US" sz="800"/>
              <a:t>駅近・</a:t>
            </a:r>
            <a:r>
              <a:rPr lang="en-US" altLang="ja-JP" sz="800"/>
              <a:t>  </a:t>
            </a:r>
            <a:r>
              <a:rPr lang="ja-JP" altLang="en-US" sz="800"/>
              <a:t>ペット可</a:t>
            </a:r>
            <a:endParaRPr lang="en-US" altLang="ja-JP" sz="800"/>
          </a:p>
          <a:p>
            <a:pPr algn="ctr" eaLnBrk="1" hangingPunct="1">
              <a:spcBef>
                <a:spcPct val="0"/>
              </a:spcBef>
              <a:buFont typeface="Arial" panose="020B0604020202020204" pitchFamily="34" charset="0"/>
              <a:buNone/>
            </a:pPr>
            <a:r>
              <a:rPr lang="ja-JP" altLang="en-US" sz="800"/>
              <a:t>防音仕様</a:t>
            </a:r>
            <a:r>
              <a:rPr lang="en-US" altLang="ja-JP" sz="800"/>
              <a:t> </a:t>
            </a:r>
          </a:p>
          <a:p>
            <a:pPr algn="ctr" eaLnBrk="1" hangingPunct="1">
              <a:spcBef>
                <a:spcPct val="0"/>
              </a:spcBef>
              <a:buFont typeface="Arial" panose="020B0604020202020204" pitchFamily="34" charset="0"/>
              <a:buNone/>
            </a:pPr>
            <a:r>
              <a:rPr lang="en-US" altLang="ja-JP" sz="800"/>
              <a:t> </a:t>
            </a:r>
            <a:r>
              <a:rPr lang="ja-JP" altLang="en-US" sz="800"/>
              <a:t>オートロック</a:t>
            </a:r>
          </a:p>
        </p:txBody>
      </p:sp>
      <p:sp>
        <p:nvSpPr>
          <p:cNvPr id="3" name="正方形/長方形 2">
            <a:extLst>
              <a:ext uri="{FF2B5EF4-FFF2-40B4-BE49-F238E27FC236}">
                <a16:creationId xmlns:a16="http://schemas.microsoft.com/office/drawing/2014/main" id="{F337F37F-1AD8-450A-8185-C55141211C63}"/>
              </a:ext>
            </a:extLst>
          </p:cNvPr>
          <p:cNvSpPr/>
          <p:nvPr/>
        </p:nvSpPr>
        <p:spPr>
          <a:xfrm>
            <a:off x="1947863" y="6380163"/>
            <a:ext cx="1225550" cy="431800"/>
          </a:xfrm>
          <a:prstGeom prst="rect">
            <a:avLst/>
          </a:prstGeom>
          <a:noFill/>
          <a:ln>
            <a:solidFill>
              <a:srgbClr val="0099B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8" name="正方形/長方形 17">
            <a:extLst>
              <a:ext uri="{FF2B5EF4-FFF2-40B4-BE49-F238E27FC236}">
                <a16:creationId xmlns:a16="http://schemas.microsoft.com/office/drawing/2014/main" id="{1CB7DFD4-AD5E-4734-A0B0-FD3F45F85E84}"/>
              </a:ext>
            </a:extLst>
          </p:cNvPr>
          <p:cNvSpPr/>
          <p:nvPr/>
        </p:nvSpPr>
        <p:spPr>
          <a:xfrm>
            <a:off x="4479925" y="6380163"/>
            <a:ext cx="1285875" cy="436562"/>
          </a:xfrm>
          <a:prstGeom prst="rect">
            <a:avLst/>
          </a:prstGeom>
          <a:noFill/>
          <a:ln>
            <a:solidFill>
              <a:srgbClr val="0099B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4" name="正方形/長方形 13">
            <a:extLst>
              <a:ext uri="{FF2B5EF4-FFF2-40B4-BE49-F238E27FC236}">
                <a16:creationId xmlns:a16="http://schemas.microsoft.com/office/drawing/2014/main" id="{536C6810-07E4-47D0-87C0-60BA97DFE828}"/>
              </a:ext>
            </a:extLst>
          </p:cNvPr>
          <p:cNvSpPr/>
          <p:nvPr/>
        </p:nvSpPr>
        <p:spPr>
          <a:xfrm>
            <a:off x="3200400" y="6383338"/>
            <a:ext cx="1257300" cy="4318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9" name="正方形/長方形 18">
            <a:extLst>
              <a:ext uri="{FF2B5EF4-FFF2-40B4-BE49-F238E27FC236}">
                <a16:creationId xmlns:a16="http://schemas.microsoft.com/office/drawing/2014/main" id="{922627F1-B225-43BB-B5A6-D8E2E70A812E}"/>
              </a:ext>
            </a:extLst>
          </p:cNvPr>
          <p:cNvSpPr/>
          <p:nvPr/>
        </p:nvSpPr>
        <p:spPr>
          <a:xfrm>
            <a:off x="3184525" y="7400925"/>
            <a:ext cx="1281113" cy="37782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0" name="正方形/長方形 19">
            <a:extLst>
              <a:ext uri="{FF2B5EF4-FFF2-40B4-BE49-F238E27FC236}">
                <a16:creationId xmlns:a16="http://schemas.microsoft.com/office/drawing/2014/main" id="{B7936B09-6F45-4EFA-91F9-F8B49394283F}"/>
              </a:ext>
            </a:extLst>
          </p:cNvPr>
          <p:cNvSpPr/>
          <p:nvPr/>
        </p:nvSpPr>
        <p:spPr>
          <a:xfrm>
            <a:off x="1941513" y="7400925"/>
            <a:ext cx="1223962" cy="377825"/>
          </a:xfrm>
          <a:prstGeom prst="rect">
            <a:avLst/>
          </a:prstGeom>
          <a:noFill/>
          <a:ln>
            <a:solidFill>
              <a:srgbClr val="0099B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6669" name="テキスト ボックス 2">
            <a:extLst>
              <a:ext uri="{FF2B5EF4-FFF2-40B4-BE49-F238E27FC236}">
                <a16:creationId xmlns:a16="http://schemas.microsoft.com/office/drawing/2014/main" id="{2BDE5C6C-938F-47FB-98C0-99CBCED9A9E5}"/>
              </a:ext>
            </a:extLst>
          </p:cNvPr>
          <p:cNvSpPr txBox="1">
            <a:spLocks noChangeArrowheads="1"/>
          </p:cNvSpPr>
          <p:nvPr/>
        </p:nvSpPr>
        <p:spPr bwMode="auto">
          <a:xfrm>
            <a:off x="260350" y="7977188"/>
            <a:ext cx="3816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1400" b="1">
                <a:solidFill>
                  <a:srgbClr val="0099BA"/>
                </a:solidFill>
              </a:rPr>
              <a:t>家計管理アドバイザーになろう！</a:t>
            </a:r>
            <a:endParaRPr lang="en-US" altLang="ja-JP" sz="1400" b="1">
              <a:solidFill>
                <a:srgbClr val="0099BA"/>
              </a:solidFill>
            </a:endParaRPr>
          </a:p>
        </p:txBody>
      </p:sp>
      <p:sp>
        <p:nvSpPr>
          <p:cNvPr id="16670" name="テキスト ボックス 5">
            <a:extLst>
              <a:ext uri="{FF2B5EF4-FFF2-40B4-BE49-F238E27FC236}">
                <a16:creationId xmlns:a16="http://schemas.microsoft.com/office/drawing/2014/main" id="{1FEDE219-6C7B-4B45-8A1E-6F1D758CFFE2}"/>
              </a:ext>
            </a:extLst>
          </p:cNvPr>
          <p:cNvSpPr txBox="1">
            <a:spLocks noChangeArrowheads="1"/>
          </p:cNvSpPr>
          <p:nvPr/>
        </p:nvSpPr>
        <p:spPr bwMode="auto">
          <a:xfrm>
            <a:off x="3644900" y="7473950"/>
            <a:ext cx="792163"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en-US" altLang="ja-JP" sz="1100">
                <a:solidFill>
                  <a:srgbClr val="FF0000"/>
                </a:solidFill>
              </a:rPr>
              <a:t>8</a:t>
            </a:r>
            <a:r>
              <a:rPr lang="ja-JP" altLang="en-US" sz="1100">
                <a:solidFill>
                  <a:srgbClr val="FF0000"/>
                </a:solidFill>
              </a:rPr>
              <a:t>万</a:t>
            </a:r>
            <a:r>
              <a:rPr lang="en-US" altLang="ja-JP" sz="1100">
                <a:solidFill>
                  <a:srgbClr val="FF0000"/>
                </a:solidFill>
              </a:rPr>
              <a:t>3</a:t>
            </a:r>
            <a:r>
              <a:rPr lang="ja-JP" altLang="en-US" sz="1100">
                <a:solidFill>
                  <a:srgbClr val="FF0000"/>
                </a:solidFill>
              </a:rPr>
              <a:t>千</a:t>
            </a:r>
          </a:p>
        </p:txBody>
      </p:sp>
      <p:sp>
        <p:nvSpPr>
          <p:cNvPr id="16671" name="テキスト ボックス 6">
            <a:extLst>
              <a:ext uri="{FF2B5EF4-FFF2-40B4-BE49-F238E27FC236}">
                <a16:creationId xmlns:a16="http://schemas.microsoft.com/office/drawing/2014/main" id="{6295BB8A-A10B-44AB-999E-6AAC84857247}"/>
              </a:ext>
            </a:extLst>
          </p:cNvPr>
          <p:cNvSpPr txBox="1">
            <a:spLocks noChangeArrowheads="1"/>
          </p:cNvSpPr>
          <p:nvPr/>
        </p:nvSpPr>
        <p:spPr bwMode="auto">
          <a:xfrm>
            <a:off x="346075" y="8750300"/>
            <a:ext cx="61658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1400">
                <a:solidFill>
                  <a:srgbClr val="FF0000"/>
                </a:solidFill>
              </a:rPr>
              <a:t>将来の夢のために、英会話学校へ行き勉強することを大切にしました。学生のうちは、家の大きさや食生活、洋服などを我慢して、がんばってみて下さい。</a:t>
            </a:r>
            <a:endParaRPr lang="ja-JP" altLang="en-US" sz="1100">
              <a:solidFill>
                <a:srgbClr val="FF0000"/>
              </a:solidFill>
            </a:endParaRPr>
          </a:p>
        </p:txBody>
      </p:sp>
      <p:sp>
        <p:nvSpPr>
          <p:cNvPr id="21" name="円/楕円 20">
            <a:extLst>
              <a:ext uri="{FF2B5EF4-FFF2-40B4-BE49-F238E27FC236}">
                <a16:creationId xmlns:a16="http://schemas.microsoft.com/office/drawing/2014/main" id="{8AC98DF8-5864-4639-A4E9-6A9BB1484E2A}"/>
              </a:ext>
            </a:extLst>
          </p:cNvPr>
          <p:cNvSpPr/>
          <p:nvPr/>
        </p:nvSpPr>
        <p:spPr>
          <a:xfrm>
            <a:off x="1268413" y="2720975"/>
            <a:ext cx="673100" cy="246063"/>
          </a:xfrm>
          <a:prstGeom prst="ellipse">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anchor="ctr"/>
          <a:lstStyle/>
          <a:p>
            <a:pPr algn="ctr">
              <a:defRPr/>
            </a:pPr>
            <a:endParaRPr lang="ja-JP" altLang="en-US"/>
          </a:p>
        </p:txBody>
      </p:sp>
      <p:sp>
        <p:nvSpPr>
          <p:cNvPr id="22" name="円/楕円 21">
            <a:extLst>
              <a:ext uri="{FF2B5EF4-FFF2-40B4-BE49-F238E27FC236}">
                <a16:creationId xmlns:a16="http://schemas.microsoft.com/office/drawing/2014/main" id="{3F1E01EF-8094-47D7-965E-EEF7C6EA2E9B}"/>
              </a:ext>
            </a:extLst>
          </p:cNvPr>
          <p:cNvSpPr/>
          <p:nvPr/>
        </p:nvSpPr>
        <p:spPr>
          <a:xfrm>
            <a:off x="1196975" y="2505075"/>
            <a:ext cx="288925" cy="215900"/>
          </a:xfrm>
          <a:prstGeom prst="ellipse">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anchor="ctr"/>
          <a:lstStyle/>
          <a:p>
            <a:pPr algn="ctr">
              <a:defRPr/>
            </a:pPr>
            <a:endParaRPr lang="ja-JP" altLang="en-US"/>
          </a:p>
        </p:txBody>
      </p:sp>
      <p:sp>
        <p:nvSpPr>
          <p:cNvPr id="23" name="円/楕円 22">
            <a:extLst>
              <a:ext uri="{FF2B5EF4-FFF2-40B4-BE49-F238E27FC236}">
                <a16:creationId xmlns:a16="http://schemas.microsoft.com/office/drawing/2014/main" id="{78DB37D2-E6D4-4947-B93C-175461BBF81C}"/>
              </a:ext>
            </a:extLst>
          </p:cNvPr>
          <p:cNvSpPr/>
          <p:nvPr/>
        </p:nvSpPr>
        <p:spPr>
          <a:xfrm>
            <a:off x="5876925" y="2720975"/>
            <a:ext cx="635000" cy="246063"/>
          </a:xfrm>
          <a:prstGeom prst="ellipse">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anchor="ctr"/>
          <a:lstStyle/>
          <a:p>
            <a:pPr algn="ctr">
              <a:defRPr/>
            </a:pPr>
            <a:endParaRPr lang="ja-JP" altLang="en-US"/>
          </a:p>
        </p:txBody>
      </p:sp>
      <p:sp>
        <p:nvSpPr>
          <p:cNvPr id="24" name="円/楕円 23">
            <a:extLst>
              <a:ext uri="{FF2B5EF4-FFF2-40B4-BE49-F238E27FC236}">
                <a16:creationId xmlns:a16="http://schemas.microsoft.com/office/drawing/2014/main" id="{7C428881-22D4-4EAC-A566-B8C0E301D627}"/>
              </a:ext>
            </a:extLst>
          </p:cNvPr>
          <p:cNvSpPr/>
          <p:nvPr/>
        </p:nvSpPr>
        <p:spPr>
          <a:xfrm>
            <a:off x="3213100" y="2289175"/>
            <a:ext cx="215900" cy="142875"/>
          </a:xfrm>
          <a:prstGeom prst="ellipse">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anchor="ctr"/>
          <a:lstStyle/>
          <a:p>
            <a:pPr algn="ctr">
              <a:defRPr/>
            </a:pPr>
            <a:endParaRPr lang="ja-JP" altLang="en-US"/>
          </a:p>
        </p:txBody>
      </p:sp>
      <p:sp>
        <p:nvSpPr>
          <p:cNvPr id="25" name="円/楕円 24">
            <a:extLst>
              <a:ext uri="{FF2B5EF4-FFF2-40B4-BE49-F238E27FC236}">
                <a16:creationId xmlns:a16="http://schemas.microsoft.com/office/drawing/2014/main" id="{84A71C9B-9B06-4F11-BCCB-E935CFE0B3D2}"/>
              </a:ext>
            </a:extLst>
          </p:cNvPr>
          <p:cNvSpPr/>
          <p:nvPr/>
        </p:nvSpPr>
        <p:spPr>
          <a:xfrm>
            <a:off x="3213100" y="2720975"/>
            <a:ext cx="215900" cy="144463"/>
          </a:xfrm>
          <a:prstGeom prst="ellipse">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anchor="ctr"/>
          <a:lstStyle/>
          <a:p>
            <a:pPr algn="ctr">
              <a:defRPr/>
            </a:pPr>
            <a:endParaRPr lang="ja-JP" altLang="en-US"/>
          </a:p>
        </p:txBody>
      </p:sp>
      <p:sp>
        <p:nvSpPr>
          <p:cNvPr id="26" name="円/楕円 25">
            <a:extLst>
              <a:ext uri="{FF2B5EF4-FFF2-40B4-BE49-F238E27FC236}">
                <a16:creationId xmlns:a16="http://schemas.microsoft.com/office/drawing/2014/main" id="{98F57D48-B1CE-4E50-827D-4F5BCB0F16C8}"/>
              </a:ext>
            </a:extLst>
          </p:cNvPr>
          <p:cNvSpPr/>
          <p:nvPr/>
        </p:nvSpPr>
        <p:spPr>
          <a:xfrm>
            <a:off x="3213100" y="3152775"/>
            <a:ext cx="215900" cy="144463"/>
          </a:xfrm>
          <a:prstGeom prst="ellipse">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anchor="ctr"/>
          <a:lstStyle/>
          <a:p>
            <a:pPr algn="ctr">
              <a:defRPr/>
            </a:pPr>
            <a:endParaRPr lang="ja-JP" altLang="en-US"/>
          </a:p>
        </p:txBody>
      </p:sp>
      <p:sp>
        <p:nvSpPr>
          <p:cNvPr id="28" name="円/楕円 27">
            <a:extLst>
              <a:ext uri="{FF2B5EF4-FFF2-40B4-BE49-F238E27FC236}">
                <a16:creationId xmlns:a16="http://schemas.microsoft.com/office/drawing/2014/main" id="{162149C6-24B0-4B07-B8D5-2B7BA5203A25}"/>
              </a:ext>
            </a:extLst>
          </p:cNvPr>
          <p:cNvSpPr/>
          <p:nvPr/>
        </p:nvSpPr>
        <p:spPr>
          <a:xfrm>
            <a:off x="3213100" y="4016375"/>
            <a:ext cx="215900" cy="144463"/>
          </a:xfrm>
          <a:prstGeom prst="ellipse">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anchor="ctr"/>
          <a:lstStyle/>
          <a:p>
            <a:pPr algn="ctr">
              <a:defRPr/>
            </a:pPr>
            <a:endParaRPr lang="ja-JP" altLang="en-US"/>
          </a:p>
        </p:txBody>
      </p:sp>
      <p:sp>
        <p:nvSpPr>
          <p:cNvPr id="29" name="円/楕円 28">
            <a:extLst>
              <a:ext uri="{FF2B5EF4-FFF2-40B4-BE49-F238E27FC236}">
                <a16:creationId xmlns:a16="http://schemas.microsoft.com/office/drawing/2014/main" id="{D2B2DB4D-4E74-4363-A146-D45C72CA7805}"/>
              </a:ext>
            </a:extLst>
          </p:cNvPr>
          <p:cNvSpPr/>
          <p:nvPr/>
        </p:nvSpPr>
        <p:spPr>
          <a:xfrm>
            <a:off x="3213100" y="4448175"/>
            <a:ext cx="215900" cy="144463"/>
          </a:xfrm>
          <a:prstGeom prst="ellipse">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anchor="ctr"/>
          <a:lstStyle/>
          <a:p>
            <a:pPr algn="ctr">
              <a:defRPr/>
            </a:pPr>
            <a:endParaRPr lang="ja-JP" altLang="en-US"/>
          </a:p>
        </p:txBody>
      </p:sp>
      <p:sp>
        <p:nvSpPr>
          <p:cNvPr id="30" name="円/楕円 29">
            <a:extLst>
              <a:ext uri="{FF2B5EF4-FFF2-40B4-BE49-F238E27FC236}">
                <a16:creationId xmlns:a16="http://schemas.microsoft.com/office/drawing/2014/main" id="{A43721EA-F922-4B1B-B9B5-DEE42AA92A77}"/>
              </a:ext>
            </a:extLst>
          </p:cNvPr>
          <p:cNvSpPr/>
          <p:nvPr/>
        </p:nvSpPr>
        <p:spPr>
          <a:xfrm>
            <a:off x="3213100" y="4881563"/>
            <a:ext cx="215900" cy="142875"/>
          </a:xfrm>
          <a:prstGeom prst="ellipse">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anchor="ctr"/>
          <a:lstStyle/>
          <a:p>
            <a:pPr algn="ctr">
              <a:defRPr/>
            </a:pPr>
            <a:endParaRPr lang="ja-JP" altLang="en-US"/>
          </a:p>
        </p:txBody>
      </p:sp>
      <p:sp>
        <p:nvSpPr>
          <p:cNvPr id="31" name="円/楕円 30">
            <a:extLst>
              <a:ext uri="{FF2B5EF4-FFF2-40B4-BE49-F238E27FC236}">
                <a16:creationId xmlns:a16="http://schemas.microsoft.com/office/drawing/2014/main" id="{23DFFEF8-C324-4F77-8CBA-F97FB89D5452}"/>
              </a:ext>
            </a:extLst>
          </p:cNvPr>
          <p:cNvSpPr/>
          <p:nvPr/>
        </p:nvSpPr>
        <p:spPr>
          <a:xfrm>
            <a:off x="3213100" y="5313363"/>
            <a:ext cx="215900" cy="144462"/>
          </a:xfrm>
          <a:prstGeom prst="ellipse">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anchor="ctr"/>
          <a:lstStyle/>
          <a:p>
            <a:pPr algn="ctr">
              <a:defRPr/>
            </a:pPr>
            <a:endParaRPr lang="ja-JP" altLang="en-US"/>
          </a:p>
        </p:txBody>
      </p:sp>
      <p:sp>
        <p:nvSpPr>
          <p:cNvPr id="32" name="円/楕円 31">
            <a:extLst>
              <a:ext uri="{FF2B5EF4-FFF2-40B4-BE49-F238E27FC236}">
                <a16:creationId xmlns:a16="http://schemas.microsoft.com/office/drawing/2014/main" id="{A273FD6E-4BB9-4CED-A52A-0FFDAD514EBE}"/>
              </a:ext>
            </a:extLst>
          </p:cNvPr>
          <p:cNvSpPr/>
          <p:nvPr/>
        </p:nvSpPr>
        <p:spPr>
          <a:xfrm>
            <a:off x="3213100" y="5745163"/>
            <a:ext cx="215900" cy="144462"/>
          </a:xfrm>
          <a:prstGeom prst="ellipse">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anchor="ctr"/>
          <a:lstStyle/>
          <a:p>
            <a:pPr algn="ctr">
              <a:defRPr/>
            </a:pPr>
            <a:endParaRPr lang="ja-JP" altLang="en-US"/>
          </a:p>
        </p:txBody>
      </p:sp>
      <p:sp>
        <p:nvSpPr>
          <p:cNvPr id="34" name="円/楕円 33">
            <a:extLst>
              <a:ext uri="{FF2B5EF4-FFF2-40B4-BE49-F238E27FC236}">
                <a16:creationId xmlns:a16="http://schemas.microsoft.com/office/drawing/2014/main" id="{9186F1E2-02D8-435F-8DB3-37BB489C7FF1}"/>
              </a:ext>
            </a:extLst>
          </p:cNvPr>
          <p:cNvSpPr/>
          <p:nvPr/>
        </p:nvSpPr>
        <p:spPr>
          <a:xfrm>
            <a:off x="3213100" y="6608763"/>
            <a:ext cx="215900" cy="144462"/>
          </a:xfrm>
          <a:prstGeom prst="ellipse">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anchor="ctr"/>
          <a:lstStyle/>
          <a:p>
            <a:pPr algn="ctr">
              <a:defRPr/>
            </a:pPr>
            <a:endParaRPr lang="ja-JP" altLang="en-US"/>
          </a:p>
        </p:txBody>
      </p:sp>
      <p:sp>
        <p:nvSpPr>
          <p:cNvPr id="35" name="円/楕円 34">
            <a:extLst>
              <a:ext uri="{FF2B5EF4-FFF2-40B4-BE49-F238E27FC236}">
                <a16:creationId xmlns:a16="http://schemas.microsoft.com/office/drawing/2014/main" id="{1C5F53AC-B4FC-41CA-820E-A26F56C18DEB}"/>
              </a:ext>
            </a:extLst>
          </p:cNvPr>
          <p:cNvSpPr/>
          <p:nvPr/>
        </p:nvSpPr>
        <p:spPr>
          <a:xfrm>
            <a:off x="3213100" y="7616825"/>
            <a:ext cx="215900" cy="144463"/>
          </a:xfrm>
          <a:prstGeom prst="ellipse">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anchor="ctr"/>
          <a:lstStyle/>
          <a:p>
            <a:pPr algn="ctr">
              <a:defRPr/>
            </a:pPr>
            <a:endParaRPr lang="ja-JP" altLang="en-US"/>
          </a:p>
        </p:txBody>
      </p:sp>
      <p:sp>
        <p:nvSpPr>
          <p:cNvPr id="16685" name="テキスト ボックス 6">
            <a:extLst>
              <a:ext uri="{FF2B5EF4-FFF2-40B4-BE49-F238E27FC236}">
                <a16:creationId xmlns:a16="http://schemas.microsoft.com/office/drawing/2014/main" id="{400869DA-D29E-4EBF-B559-7531135E54D1}"/>
              </a:ext>
            </a:extLst>
          </p:cNvPr>
          <p:cNvSpPr txBox="1">
            <a:spLocks noChangeArrowheads="1"/>
          </p:cNvSpPr>
          <p:nvPr/>
        </p:nvSpPr>
        <p:spPr bwMode="auto">
          <a:xfrm>
            <a:off x="346075" y="9340850"/>
            <a:ext cx="616585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a:spcBef>
                <a:spcPct val="0"/>
              </a:spcBef>
              <a:buFontTx/>
              <a:buNone/>
            </a:pPr>
            <a:r>
              <a:rPr lang="en-US" altLang="ja-JP" sz="1100">
                <a:solidFill>
                  <a:srgbClr val="FF0000"/>
                </a:solidFill>
              </a:rPr>
              <a:t>※</a:t>
            </a:r>
            <a:r>
              <a:rPr lang="ja-JP" altLang="en-US" sz="1100">
                <a:solidFill>
                  <a:srgbClr val="FF0000"/>
                </a:solidFill>
              </a:rPr>
              <a:t>被服費をもっと削る、安い英会話教室を探す、などのパターンもあります。</a:t>
            </a:r>
          </a:p>
        </p:txBody>
      </p:sp>
      <p:sp>
        <p:nvSpPr>
          <p:cNvPr id="36" name="角丸四角形 35">
            <a:extLst>
              <a:ext uri="{FF2B5EF4-FFF2-40B4-BE49-F238E27FC236}">
                <a16:creationId xmlns:a16="http://schemas.microsoft.com/office/drawing/2014/main" id="{F3DA1ACD-91B1-44F1-BEF6-6B6895315C51}"/>
              </a:ext>
            </a:extLst>
          </p:cNvPr>
          <p:cNvSpPr/>
          <p:nvPr/>
        </p:nvSpPr>
        <p:spPr>
          <a:xfrm>
            <a:off x="5013325" y="200025"/>
            <a:ext cx="1655763" cy="547688"/>
          </a:xfrm>
          <a:prstGeom prst="roundRect">
            <a:avLst/>
          </a:prstGeom>
          <a:solidFill>
            <a:srgbClr val="FFFFFF">
              <a:alpha val="80000"/>
            </a:srgbClr>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rgbClr val="FF0000"/>
                </a:solidFill>
              </a:rPr>
              <a:t>記載例</a:t>
            </a:r>
            <a:endParaRPr lang="en-US" altLang="ja-JP" sz="2400" dirty="0">
              <a:solidFill>
                <a:srgbClr val="FF0000"/>
              </a:solidFill>
            </a:endParaRPr>
          </a:p>
          <a:p>
            <a:pPr algn="ctr">
              <a:defRPr/>
            </a:pPr>
            <a:r>
              <a:rPr lang="en-US" altLang="ja-JP" sz="1200" dirty="0">
                <a:solidFill>
                  <a:srgbClr val="FF0000"/>
                </a:solidFill>
              </a:rPr>
              <a:t>※</a:t>
            </a:r>
            <a:r>
              <a:rPr lang="ja-JP" altLang="en-US" sz="1200" dirty="0">
                <a:solidFill>
                  <a:srgbClr val="FF0000"/>
                </a:solidFill>
              </a:rPr>
              <a:t>オプション</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表 8">
            <a:extLst>
              <a:ext uri="{FF2B5EF4-FFF2-40B4-BE49-F238E27FC236}">
                <a16:creationId xmlns:a16="http://schemas.microsoft.com/office/drawing/2014/main" id="{1054980A-DD06-4E93-B43A-D4FC28A464EC}"/>
              </a:ext>
            </a:extLst>
          </p:cNvPr>
          <p:cNvGraphicFramePr>
            <a:graphicFrameLocks noGrp="1"/>
          </p:cNvGraphicFramePr>
          <p:nvPr/>
        </p:nvGraphicFramePr>
        <p:xfrm>
          <a:off x="222250" y="1784350"/>
          <a:ext cx="6413500" cy="5026025"/>
        </p:xfrm>
        <a:graphic>
          <a:graphicData uri="http://schemas.openxmlformats.org/drawingml/2006/table">
            <a:tbl>
              <a:tblPr/>
              <a:tblGrid>
                <a:gridCol w="979488">
                  <a:extLst>
                    <a:ext uri="{9D8B030D-6E8A-4147-A177-3AD203B41FA5}">
                      <a16:colId xmlns:a16="http://schemas.microsoft.com/office/drawing/2014/main" val="20000"/>
                    </a:ext>
                  </a:extLst>
                </a:gridCol>
                <a:gridCol w="747712">
                  <a:extLst>
                    <a:ext uri="{9D8B030D-6E8A-4147-A177-3AD203B41FA5}">
                      <a16:colId xmlns:a16="http://schemas.microsoft.com/office/drawing/2014/main" val="20001"/>
                    </a:ext>
                  </a:extLst>
                </a:gridCol>
                <a:gridCol w="217488">
                  <a:extLst>
                    <a:ext uri="{9D8B030D-6E8A-4147-A177-3AD203B41FA5}">
                      <a16:colId xmlns:a16="http://schemas.microsoft.com/office/drawing/2014/main" val="20002"/>
                    </a:ext>
                  </a:extLst>
                </a:gridCol>
                <a:gridCol w="215900">
                  <a:extLst>
                    <a:ext uri="{9D8B030D-6E8A-4147-A177-3AD203B41FA5}">
                      <a16:colId xmlns:a16="http://schemas.microsoft.com/office/drawing/2014/main" val="20003"/>
                    </a:ext>
                  </a:extLst>
                </a:gridCol>
                <a:gridCol w="215900">
                  <a:extLst>
                    <a:ext uri="{9D8B030D-6E8A-4147-A177-3AD203B41FA5}">
                      <a16:colId xmlns:a16="http://schemas.microsoft.com/office/drawing/2014/main" val="20004"/>
                    </a:ext>
                  </a:extLst>
                </a:gridCol>
                <a:gridCol w="574675">
                  <a:extLst>
                    <a:ext uri="{9D8B030D-6E8A-4147-A177-3AD203B41FA5}">
                      <a16:colId xmlns:a16="http://schemas.microsoft.com/office/drawing/2014/main" val="20005"/>
                    </a:ext>
                  </a:extLst>
                </a:gridCol>
                <a:gridCol w="288925">
                  <a:extLst>
                    <a:ext uri="{9D8B030D-6E8A-4147-A177-3AD203B41FA5}">
                      <a16:colId xmlns:a16="http://schemas.microsoft.com/office/drawing/2014/main" val="20006"/>
                    </a:ext>
                  </a:extLst>
                </a:gridCol>
                <a:gridCol w="215900">
                  <a:extLst>
                    <a:ext uri="{9D8B030D-6E8A-4147-A177-3AD203B41FA5}">
                      <a16:colId xmlns:a16="http://schemas.microsoft.com/office/drawing/2014/main" val="20007"/>
                    </a:ext>
                  </a:extLst>
                </a:gridCol>
                <a:gridCol w="215900">
                  <a:extLst>
                    <a:ext uri="{9D8B030D-6E8A-4147-A177-3AD203B41FA5}">
                      <a16:colId xmlns:a16="http://schemas.microsoft.com/office/drawing/2014/main" val="20008"/>
                    </a:ext>
                  </a:extLst>
                </a:gridCol>
                <a:gridCol w="576262">
                  <a:extLst>
                    <a:ext uri="{9D8B030D-6E8A-4147-A177-3AD203B41FA5}">
                      <a16:colId xmlns:a16="http://schemas.microsoft.com/office/drawing/2014/main" val="20009"/>
                    </a:ext>
                  </a:extLst>
                </a:gridCol>
                <a:gridCol w="215900">
                  <a:extLst>
                    <a:ext uri="{9D8B030D-6E8A-4147-A177-3AD203B41FA5}">
                      <a16:colId xmlns:a16="http://schemas.microsoft.com/office/drawing/2014/main" val="20010"/>
                    </a:ext>
                  </a:extLst>
                </a:gridCol>
                <a:gridCol w="215900">
                  <a:extLst>
                    <a:ext uri="{9D8B030D-6E8A-4147-A177-3AD203B41FA5}">
                      <a16:colId xmlns:a16="http://schemas.microsoft.com/office/drawing/2014/main" val="20011"/>
                    </a:ext>
                  </a:extLst>
                </a:gridCol>
                <a:gridCol w="215900">
                  <a:extLst>
                    <a:ext uri="{9D8B030D-6E8A-4147-A177-3AD203B41FA5}">
                      <a16:colId xmlns:a16="http://schemas.microsoft.com/office/drawing/2014/main" val="20012"/>
                    </a:ext>
                  </a:extLst>
                </a:gridCol>
                <a:gridCol w="647700">
                  <a:extLst>
                    <a:ext uri="{9D8B030D-6E8A-4147-A177-3AD203B41FA5}">
                      <a16:colId xmlns:a16="http://schemas.microsoft.com/office/drawing/2014/main" val="20013"/>
                    </a:ext>
                  </a:extLst>
                </a:gridCol>
                <a:gridCol w="869950">
                  <a:extLst>
                    <a:ext uri="{9D8B030D-6E8A-4147-A177-3AD203B41FA5}">
                      <a16:colId xmlns:a16="http://schemas.microsoft.com/office/drawing/2014/main" val="20014"/>
                    </a:ext>
                  </a:extLst>
                </a:gridCol>
              </a:tblGrid>
              <a:tr h="311150">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300" b="0" i="0" u="none" strike="noStrike" cap="none" normalizeH="0" baseline="0" dirty="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a:noFill/>
                    </a:lnL>
                    <a:lnR w="38100" cap="flat" cmpd="sng" algn="ctr">
                      <a:solidFill>
                        <a:srgbClr val="4BACC6"/>
                      </a:solidFill>
                      <a:prstDash val="solid"/>
                      <a:round/>
                      <a:headEnd type="none" w="med" len="med"/>
                      <a:tailEnd type="none" w="med" len="med"/>
                    </a:lnR>
                    <a:lnT>
                      <a:noFill/>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ランク</a:t>
                      </a:r>
                    </a:p>
                  </a:txBody>
                  <a:tcPr marL="91426" marR="91426" marT="47682" marB="47682" anchor="ctr" horzOverflow="overflow">
                    <a:lnL w="38100" cap="flat" cmpd="sng" algn="ctr">
                      <a:solidFill>
                        <a:srgbClr val="4BACC6"/>
                      </a:solidFill>
                      <a:prstDash val="solid"/>
                      <a:round/>
                      <a:headEnd type="none" w="med" len="med"/>
                      <a:tailEnd type="none" w="med" len="med"/>
                    </a:lnL>
                    <a:lnR w="12700" cap="flat" cmpd="sng" algn="ctr">
                      <a:solidFill>
                        <a:srgbClr val="3FB4D5"/>
                      </a:solidFill>
                      <a:prstDash val="solid"/>
                      <a:round/>
                      <a:headEnd type="none" w="med" len="med"/>
                      <a:tailEnd type="none" w="med" len="med"/>
                    </a:lnR>
                    <a:lnT w="38100" cap="flat" cmpd="sng" algn="ctr">
                      <a:solidFill>
                        <a:srgbClr val="4BACC6"/>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solidFill>
                      <a:srgbClr val="D3EAF2"/>
                    </a:solidFill>
                  </a:tcPr>
                </a:tc>
                <a:tc gridSpan="4">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グループ金額</a:t>
                      </a:r>
                    </a:p>
                  </a:txBody>
                  <a:tcPr marL="91426" marR="91426" marT="47682" marB="47682" anchor="ctr" horzOverflow="overflow">
                    <a:lnL w="12700" cap="flat" cmpd="sng" algn="ctr">
                      <a:solidFill>
                        <a:srgbClr val="3FB4D5"/>
                      </a:solidFill>
                      <a:prstDash val="solid"/>
                      <a:round/>
                      <a:headEnd type="none" w="med" len="med"/>
                      <a:tailEnd type="none" w="med" len="med"/>
                    </a:lnL>
                    <a:lnR w="38100" cap="flat" cmpd="sng" algn="ctr">
                      <a:solidFill>
                        <a:srgbClr val="4BACC6"/>
                      </a:solidFill>
                      <a:prstDash val="solid"/>
                      <a:round/>
                      <a:headEnd type="none" w="med" len="med"/>
                      <a:tailEnd type="none" w="med" len="med"/>
                    </a:lnR>
                    <a:lnT w="38100" cap="flat" cmpd="sng" algn="ctr">
                      <a:solidFill>
                        <a:srgbClr val="4BACC6"/>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solidFill>
                      <a:srgbClr val="D3EAF2"/>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調整金額</a:t>
                      </a:r>
                      <a:endPar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381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調整後金額</a:t>
                      </a:r>
                    </a:p>
                  </a:txBody>
                  <a:tcPr marL="91426" marR="91426" marT="47682" marB="47682" anchor="ctr" horzOverflow="overflow">
                    <a:lnL w="12700" cap="flat" cmpd="sng" algn="ctr">
                      <a:solidFill>
                        <a:srgbClr val="4BACC6"/>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3EAF2"/>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調整後ランク</a:t>
                      </a:r>
                    </a:p>
                  </a:txBody>
                  <a:tcPr marL="91426" marR="91426" marT="47682" marB="47682" anchor="ctr" horzOverflow="overflow">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solidFill>
                      <a:srgbClr val="D3EAF2"/>
                    </a:solidFill>
                  </a:tcPr>
                </a:tc>
                <a:extLst>
                  <a:ext uri="{0D108BD9-81ED-4DB2-BD59-A6C34878D82A}">
                    <a16:rowId xmlns:a16="http://schemas.microsoft.com/office/drawing/2014/main" val="10000"/>
                  </a:ext>
                </a:extLst>
              </a:tr>
              <a:tr h="428625">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住居費</a:t>
                      </a:r>
                      <a:endParaRPr kumimoji="1" lang="en-US" altLang="ja-JP" sz="12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4BACC6"/>
                      </a:solidFill>
                      <a:prstDash val="solid"/>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0099BA"/>
                      </a:solidFill>
                      <a:prstDash val="dot"/>
                      <a:round/>
                      <a:headEnd type="none" w="med" len="med"/>
                      <a:tailEnd type="none" w="med" len="med"/>
                    </a:lnB>
                    <a:lnTlToBr>
                      <a:noFill/>
                    </a:lnTlToBr>
                    <a:lnBlToTr>
                      <a:noFill/>
                    </a:lnBlToTr>
                    <a:solidFill>
                      <a:srgbClr val="FAC090"/>
                    </a:solid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A</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b" horzOverflow="overflow">
                    <a:lnL w="38100" cap="flat" cmpd="sng" algn="ctr">
                      <a:solidFill>
                        <a:srgbClr val="4BACC6"/>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0099BA"/>
                      </a:solidFill>
                      <a:prstDash val="dot"/>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3FB4D5"/>
                      </a:solidFill>
                      <a:prstDash val="solid"/>
                      <a:round/>
                      <a:headEnd type="none" w="med" len="med"/>
                      <a:tailEnd type="none" w="med" len="med"/>
                    </a:lnL>
                    <a:lnR w="12700" cap="flat" cmpd="sng" algn="ctr">
                      <a:solidFill>
                        <a:srgbClr val="B7DEE8"/>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0099BA"/>
                      </a:solidFill>
                      <a:prstDash val="dot"/>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6</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B7DEE8"/>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0099BA"/>
                      </a:solidFill>
                      <a:prstDash val="dot"/>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5</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B7DEE8"/>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0099BA"/>
                      </a:solidFill>
                      <a:prstDash val="dot"/>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12700" cap="flat" cmpd="sng" algn="ctr">
                      <a:solidFill>
                        <a:srgbClr val="B7DEE8"/>
                      </a:solidFill>
                      <a:prstDash val="sysDot"/>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0099BA"/>
                      </a:solidFill>
                      <a:prstDash val="dot"/>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a:t>
                      </a:r>
                      <a:endParaRPr kumimoji="1" lang="en-US" altLang="ja-JP"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a:t>
                      </a:r>
                      <a:endParaRPr kumimoji="1" lang="en-US" altLang="ja-JP"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38100" cap="flat" cmpd="sng" algn="ctr">
                      <a:solidFill>
                        <a:srgbClr val="4BACC6"/>
                      </a:solidFill>
                      <a:prstDash val="solid"/>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0099BA"/>
                      </a:solidFill>
                      <a:prstDash val="dot"/>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3</a:t>
                      </a: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0099BA"/>
                      </a:solidFill>
                      <a:prstDash val="dot"/>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0</a:t>
                      </a: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0099BA"/>
                      </a:solidFill>
                      <a:prstDash val="dot"/>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0099BA"/>
                      </a:solidFill>
                      <a:prstDash val="dot"/>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4BACC6"/>
                      </a:solidFill>
                      <a:prstDash val="solid"/>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0099BA"/>
                      </a:solidFill>
                      <a:prstDash val="dot"/>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3</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0099BA"/>
                      </a:solidFill>
                      <a:prstDash val="dot"/>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5</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0099BA"/>
                      </a:solidFill>
                      <a:prstDash val="dot"/>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0099BA"/>
                      </a:solidFill>
                      <a:prstDash val="dot"/>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D</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0099BA"/>
                      </a:solidFill>
                      <a:prstDash val="dot"/>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28625">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8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選択するオプションに</a:t>
                      </a:r>
                      <a:r>
                        <a:rPr kumimoji="1" lang="en-US" altLang="ja-JP" sz="8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a:t>
                      </a:r>
                      <a:r>
                        <a:rPr kumimoji="1" lang="ja-JP" altLang="en-US" sz="8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をする</a:t>
                      </a:r>
                    </a:p>
                  </a:txBody>
                  <a:tcPr marL="91426" marR="91426" marT="47682" marB="47682" anchor="ctr" horzOverflow="overflow">
                    <a:lnL w="12700" cap="flat" cmpd="sng" algn="ctr">
                      <a:solidFill>
                        <a:srgbClr val="4BACC6"/>
                      </a:solidFill>
                      <a:prstDash val="solid"/>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0099BA"/>
                      </a:solidFill>
                      <a:prstDash val="dot"/>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solidFill>
                      <a:srgbClr val="FAC090"/>
                    </a:solid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b" horzOverflow="overflow">
                    <a:lnL w="38100" cap="flat" cmpd="sng" algn="ctr">
                      <a:solidFill>
                        <a:srgbClr val="4BACC6"/>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0099BA"/>
                      </a:solidFill>
                      <a:prstDash val="dot"/>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3FB4D5"/>
                      </a:solidFill>
                      <a:prstDash val="solid"/>
                      <a:round/>
                      <a:headEnd type="none" w="med" len="med"/>
                      <a:tailEnd type="none" w="med" len="med"/>
                    </a:lnL>
                    <a:lnR w="12700" cap="flat" cmpd="sng" algn="ctr">
                      <a:solidFill>
                        <a:srgbClr val="B7DEE8"/>
                      </a:solidFill>
                      <a:prstDash val="sysDot"/>
                      <a:round/>
                      <a:headEnd type="none" w="med" len="med"/>
                      <a:tailEnd type="none" w="med" len="med"/>
                    </a:lnR>
                    <a:lnT w="12700" cap="flat" cmpd="sng" algn="ctr">
                      <a:solidFill>
                        <a:srgbClr val="0099BA"/>
                      </a:solidFill>
                      <a:prstDash val="dot"/>
                      <a:round/>
                      <a:headEnd type="none" w="med" len="med"/>
                      <a:tailEnd type="none" w="med" len="med"/>
                    </a:lnT>
                    <a:lnB w="12700" cap="flat" cmpd="sng" algn="ctr">
                      <a:solidFill>
                        <a:srgbClr val="0099BA"/>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1</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B7DEE8"/>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0099BA"/>
                      </a:solidFill>
                      <a:prstDash val="dot"/>
                      <a:round/>
                      <a:headEnd type="none" w="med" len="med"/>
                      <a:tailEnd type="none" w="med" len="med"/>
                    </a:lnT>
                    <a:lnB w="12700" cap="flat" cmpd="sng" algn="ctr">
                      <a:solidFill>
                        <a:srgbClr val="0099BA"/>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0</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B7DEE8"/>
                      </a:solidFill>
                      <a:prstDash val="sysDot"/>
                      <a:round/>
                      <a:headEnd type="none" w="med" len="med"/>
                      <a:tailEnd type="none" w="med" len="med"/>
                    </a:lnR>
                    <a:lnT w="12700" cap="flat" cmpd="sng" algn="ctr">
                      <a:solidFill>
                        <a:srgbClr val="0099BA"/>
                      </a:solidFill>
                      <a:prstDash val="dot"/>
                      <a:round/>
                      <a:headEnd type="none" w="med" len="med"/>
                      <a:tailEnd type="none" w="med" len="med"/>
                    </a:lnT>
                    <a:lnB w="12700" cap="flat" cmpd="sng" algn="ctr">
                      <a:solidFill>
                        <a:srgbClr val="0099BA"/>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12700" cap="flat" cmpd="sng" algn="ctr">
                      <a:solidFill>
                        <a:srgbClr val="B7DEE8"/>
                      </a:solidFill>
                      <a:prstDash val="sysDot"/>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0099BA"/>
                      </a:solidFill>
                      <a:prstDash val="dot"/>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a:t>
                      </a:r>
                      <a:endParaRPr kumimoji="1" lang="en-US" altLang="ja-JP"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a:t>
                      </a:r>
                      <a:endParaRPr kumimoji="1" lang="en-US" altLang="ja-JP"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38100" cap="flat" cmpd="sng" algn="ctr">
                      <a:solidFill>
                        <a:srgbClr val="4BACC6"/>
                      </a:solidFill>
                      <a:prstDash val="solid"/>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0099BA"/>
                      </a:solidFill>
                      <a:prstDash val="dot"/>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1</a:t>
                      </a: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0099BA"/>
                      </a:solidFill>
                      <a:prstDash val="dot"/>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0</a:t>
                      </a: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0099BA"/>
                      </a:solidFill>
                      <a:prstDash val="dot"/>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0099BA"/>
                      </a:solidFill>
                      <a:prstDash val="dot"/>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4BACC6"/>
                      </a:solidFill>
                      <a:prstDash val="solid"/>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0099BA"/>
                      </a:solidFill>
                      <a:prstDash val="dot"/>
                      <a:round/>
                      <a:headEnd type="none" w="med" len="med"/>
                      <a:tailEnd type="none" w="med" len="med"/>
                    </a:lnT>
                    <a:lnB w="12700" cap="flat" cmpd="sng" algn="ctr">
                      <a:solidFill>
                        <a:srgbClr val="0099BA"/>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0099BA"/>
                      </a:solidFill>
                      <a:prstDash val="dot"/>
                      <a:round/>
                      <a:headEnd type="none" w="med" len="med"/>
                      <a:tailEnd type="none" w="med" len="med"/>
                    </a:lnT>
                    <a:lnB w="12700" cap="flat" cmpd="sng" algn="ctr">
                      <a:solidFill>
                        <a:srgbClr val="0099BA"/>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0</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0099BA"/>
                      </a:solidFill>
                      <a:prstDash val="dot"/>
                      <a:round/>
                      <a:headEnd type="none" w="med" len="med"/>
                      <a:tailEnd type="none" w="med" len="med"/>
                    </a:lnT>
                    <a:lnB w="12700" cap="flat" cmpd="sng" algn="ctr">
                      <a:solidFill>
                        <a:srgbClr val="0099BA"/>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0099BA"/>
                      </a:solidFill>
                      <a:prstDash val="dot"/>
                      <a:round/>
                      <a:headEnd type="none" w="med" len="med"/>
                      <a:tailEnd type="none" w="med" len="med"/>
                    </a:lnT>
                    <a:lnB w="12700" cap="flat" cmpd="sng" algn="ctr">
                      <a:solidFill>
                        <a:srgbClr val="0099BA"/>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0099BA"/>
                      </a:solidFill>
                      <a:prstDash val="dot"/>
                      <a:round/>
                      <a:headEnd type="none" w="med" len="med"/>
                      <a:tailEnd type="none" w="med" len="med"/>
                    </a:lnT>
                    <a:lnB w="12700" cap="flat" cmpd="sng" algn="ctr">
                      <a:solidFill>
                        <a:srgbClr val="0099BA"/>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28625">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水道高熱費</a:t>
                      </a:r>
                    </a:p>
                  </a:txBody>
                  <a:tcPr marL="91426" marR="91426" marT="47682" marB="47682" anchor="ctr" horzOverflow="overflow">
                    <a:lnL w="12700" cap="flat" cmpd="sng" algn="ctr">
                      <a:solidFill>
                        <a:srgbClr val="4BACC6"/>
                      </a:solidFill>
                      <a:prstDash val="solid"/>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solidFill>
                      <a:srgbClr val="B9CDE5"/>
                    </a:solid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A</a:t>
                      </a:r>
                    </a:p>
                  </a:txBody>
                  <a:tcPr marL="91426" marR="91426" marT="47682" marB="47682" anchor="ctr" horzOverflow="overflow">
                    <a:lnL w="38100" cap="flat" cmpd="sng" algn="ctr">
                      <a:solidFill>
                        <a:srgbClr val="4BACC6"/>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3FB4D5"/>
                      </a:solidFill>
                      <a:prstDash val="solid"/>
                      <a:round/>
                      <a:headEnd type="none" w="med" len="med"/>
                      <a:tailEnd type="none" w="med" len="med"/>
                    </a:lnL>
                    <a:lnR w="12700" cap="flat" cmpd="sng" algn="ctr">
                      <a:solidFill>
                        <a:srgbClr val="B7DEE8"/>
                      </a:solidFill>
                      <a:prstDash val="sysDot"/>
                      <a:round/>
                      <a:headEnd type="none" w="med" len="med"/>
                      <a:tailEnd type="none" w="med" len="med"/>
                    </a:lnR>
                    <a:lnT w="12700" cap="flat" cmpd="sng" algn="ctr">
                      <a:solidFill>
                        <a:srgbClr val="0099BA"/>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1</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B7DEE8"/>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0099BA"/>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3</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B7DEE8"/>
                      </a:solidFill>
                      <a:prstDash val="sysDot"/>
                      <a:round/>
                      <a:headEnd type="none" w="med" len="med"/>
                      <a:tailEnd type="none" w="med" len="med"/>
                    </a:lnR>
                    <a:lnT w="12700" cap="flat" cmpd="sng" algn="ctr">
                      <a:solidFill>
                        <a:srgbClr val="0099BA"/>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12700" cap="flat" cmpd="sng" algn="ctr">
                      <a:solidFill>
                        <a:srgbClr val="B7DEE8"/>
                      </a:solidFill>
                      <a:prstDash val="sysDot"/>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a:t>
                      </a:r>
                      <a:endParaRPr kumimoji="1" lang="en-US" altLang="ja-JP"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a:t>
                      </a:r>
                      <a:endParaRPr kumimoji="1" lang="en-US" altLang="ja-JP"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38100" cap="flat" cmpd="sng" algn="ctr">
                      <a:solidFill>
                        <a:srgbClr val="4BACC6"/>
                      </a:solidFill>
                      <a:prstDash val="solid"/>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6</a:t>
                      </a: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4BACC6"/>
                      </a:solidFill>
                      <a:prstDash val="solid"/>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0099BA"/>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0099BA"/>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7</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0099BA"/>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0099BA"/>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C</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0099BA"/>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28625">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通信費</a:t>
                      </a:r>
                    </a:p>
                  </a:txBody>
                  <a:tcPr marL="91426" marR="91426" marT="47682" marB="47682" anchor="ctr" horzOverflow="overflow">
                    <a:lnL w="12700" cap="flat" cmpd="sng" algn="ctr">
                      <a:solidFill>
                        <a:srgbClr val="4BACC6"/>
                      </a:solidFill>
                      <a:prstDash val="solid"/>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solidFill>
                      <a:srgbClr val="93E2BA"/>
                    </a:solid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A</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38100" cap="flat" cmpd="sng" algn="ctr">
                      <a:solidFill>
                        <a:srgbClr val="4BACC6"/>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3FB4D5"/>
                      </a:solidFill>
                      <a:prstDash val="solid"/>
                      <a:round/>
                      <a:headEnd type="none" w="med" len="med"/>
                      <a:tailEnd type="none" w="med" len="med"/>
                    </a:lnL>
                    <a:lnR w="12700" cap="flat" cmpd="sng" algn="ctr">
                      <a:solidFill>
                        <a:srgbClr val="B7DEE8"/>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1</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B7DEE8"/>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3</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B7DEE8"/>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12700" cap="flat" cmpd="sng" algn="ctr">
                      <a:solidFill>
                        <a:srgbClr val="B7DEE8"/>
                      </a:solidFill>
                      <a:prstDash val="sysDot"/>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a:t>
                      </a:r>
                      <a:endParaRPr kumimoji="1" lang="en-US" altLang="ja-JP"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a:t>
                      </a:r>
                      <a:endParaRPr kumimoji="1" lang="en-US" altLang="ja-JP"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38100" cap="flat" cmpd="sng" algn="ctr">
                      <a:solidFill>
                        <a:srgbClr val="4BACC6"/>
                      </a:solidFill>
                      <a:prstDash val="solid"/>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5</a:t>
                      </a: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4BACC6"/>
                      </a:solidFill>
                      <a:prstDash val="solid"/>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8</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B</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28625">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食費</a:t>
                      </a:r>
                    </a:p>
                  </a:txBody>
                  <a:tcPr marL="91426" marR="91426" marT="47682" marB="47682" anchor="ctr" horzOverflow="overflow">
                    <a:lnL w="12700" cap="flat" cmpd="sng" algn="ctr">
                      <a:solidFill>
                        <a:srgbClr val="4BACC6"/>
                      </a:solidFill>
                      <a:prstDash val="solid"/>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solidFill>
                      <a:srgbClr val="FFAAB0"/>
                    </a:solid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B</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38100" cap="flat" cmpd="sng" algn="ctr">
                      <a:solidFill>
                        <a:srgbClr val="4BACC6"/>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3FB4D5"/>
                      </a:solidFill>
                      <a:prstDash val="solid"/>
                      <a:round/>
                      <a:headEnd type="none" w="med" len="med"/>
                      <a:tailEnd type="none" w="med" len="med"/>
                    </a:lnL>
                    <a:lnR w="12700" cap="flat" cmpd="sng" algn="ctr">
                      <a:solidFill>
                        <a:srgbClr val="B7DEE8"/>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4</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B7DEE8"/>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0</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B7DEE8"/>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12700" cap="flat" cmpd="sng" algn="ctr">
                      <a:solidFill>
                        <a:srgbClr val="B7DEE8"/>
                      </a:solidFill>
                      <a:prstDash val="sysDot"/>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a:t>
                      </a:r>
                      <a:endParaRPr kumimoji="1" lang="en-US" altLang="ja-JP"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a:t>
                      </a:r>
                      <a:endParaRPr kumimoji="1" lang="en-US" altLang="ja-JP"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38100" cap="flat" cmpd="sng" algn="ctr">
                      <a:solidFill>
                        <a:srgbClr val="4BACC6"/>
                      </a:solidFill>
                      <a:prstDash val="solid"/>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2</a:t>
                      </a: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0</a:t>
                      </a: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4BACC6"/>
                      </a:solidFill>
                      <a:prstDash val="solid"/>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2</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0</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D</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28625">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交通費</a:t>
                      </a:r>
                    </a:p>
                  </a:txBody>
                  <a:tcPr marL="91426" marR="91426" marT="47682" marB="47682" anchor="ctr" horzOverflow="overflow">
                    <a:lnL w="12700" cap="flat" cmpd="sng" algn="ctr">
                      <a:solidFill>
                        <a:srgbClr val="4BACC6"/>
                      </a:solidFill>
                      <a:prstDash val="solid"/>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solidFill>
                      <a:srgbClr val="CCC1DA"/>
                    </a:solid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A</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38100" cap="flat" cmpd="sng" algn="ctr">
                      <a:solidFill>
                        <a:srgbClr val="4BACC6"/>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3FB4D5"/>
                      </a:solidFill>
                      <a:prstDash val="solid"/>
                      <a:round/>
                      <a:headEnd type="none" w="med" len="med"/>
                      <a:tailEnd type="none" w="med" len="med"/>
                    </a:lnL>
                    <a:lnR w="12700" cap="flat" cmpd="sng" algn="ctr">
                      <a:solidFill>
                        <a:srgbClr val="B7DEE8"/>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5</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B7DEE8"/>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0</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B7DEE8"/>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12700" cap="flat" cmpd="sng" algn="ctr">
                      <a:solidFill>
                        <a:srgbClr val="B7DEE8"/>
                      </a:solidFill>
                      <a:prstDash val="sysDot"/>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a:t>
                      </a:r>
                      <a:endParaRPr kumimoji="1" lang="en-US" altLang="ja-JP"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a:t>
                      </a:r>
                      <a:endParaRPr kumimoji="1" lang="en-US" altLang="ja-JP"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38100" cap="flat" cmpd="sng" algn="ctr">
                      <a:solidFill>
                        <a:srgbClr val="4BACC6"/>
                      </a:solidFill>
                      <a:prstDash val="solid"/>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4</a:t>
                      </a: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0</a:t>
                      </a: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4BACC6"/>
                      </a:solidFill>
                      <a:prstDash val="solid"/>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a:ln>
                            <a:noFill/>
                          </a:ln>
                          <a:solidFill>
                            <a:srgbClr val="FF0000"/>
                          </a:solidFill>
                          <a:effectLst/>
                          <a:latin typeface="Calibri" panose="020F0502020204030204" pitchFamily="34" charset="0"/>
                          <a:ea typeface="ＭＳ Ｐゴシック" panose="020B0600070205080204" pitchFamily="50" charset="-128"/>
                        </a:rPr>
                        <a:t>1</a:t>
                      </a:r>
                      <a:endParaRPr kumimoji="1" lang="ja-JP" altLang="en-US" sz="1800" b="0" i="0" u="none" strike="noStrike" cap="none" normalizeH="0" baseline="0" dirty="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0</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C</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28625">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被服費</a:t>
                      </a:r>
                    </a:p>
                  </a:txBody>
                  <a:tcPr marL="91426" marR="91426" marT="47682" marB="47682" anchor="ctr" horzOverflow="overflow">
                    <a:lnL w="12700" cap="flat" cmpd="sng" algn="ctr">
                      <a:solidFill>
                        <a:srgbClr val="4BACC6"/>
                      </a:solidFill>
                      <a:prstDash val="solid"/>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solidFill>
                      <a:srgbClr val="C4BD97"/>
                    </a:solid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A</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38100" cap="flat" cmpd="sng" algn="ctr">
                      <a:solidFill>
                        <a:srgbClr val="4BACC6"/>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3FB4D5"/>
                      </a:solidFill>
                      <a:prstDash val="solid"/>
                      <a:round/>
                      <a:headEnd type="none" w="med" len="med"/>
                      <a:tailEnd type="none" w="med" len="med"/>
                    </a:lnL>
                    <a:lnR w="12700" cap="flat" cmpd="sng" algn="ctr">
                      <a:solidFill>
                        <a:srgbClr val="B7DEE8"/>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5</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B7DEE8"/>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0</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B7DEE8"/>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12700" cap="flat" cmpd="sng" algn="ctr">
                      <a:solidFill>
                        <a:srgbClr val="B7DEE8"/>
                      </a:solidFill>
                      <a:prstDash val="sysDot"/>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a:t>
                      </a:r>
                      <a:endParaRPr kumimoji="1" lang="en-US" altLang="ja-JP"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a:t>
                      </a:r>
                      <a:endParaRPr kumimoji="1" lang="en-US" altLang="ja-JP"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38100" cap="flat" cmpd="sng" algn="ctr">
                      <a:solidFill>
                        <a:srgbClr val="4BACC6"/>
                      </a:solidFill>
                      <a:prstDash val="solid"/>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4</a:t>
                      </a: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0</a:t>
                      </a: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4BACC6"/>
                      </a:solidFill>
                      <a:prstDash val="solid"/>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1</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0</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C</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28625">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教養娯楽費</a:t>
                      </a:r>
                    </a:p>
                  </a:txBody>
                  <a:tcPr marL="91426" marR="91426" marT="47682" marB="47682" anchor="ctr" horzOverflow="overflow">
                    <a:lnL w="12700" cap="flat" cmpd="sng" algn="ctr">
                      <a:solidFill>
                        <a:srgbClr val="3FB4D5"/>
                      </a:solidFill>
                      <a:prstDash val="solid"/>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solidFill>
                      <a:srgbClr val="E7DD5F"/>
                    </a:solid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a:ln>
                            <a:noFill/>
                          </a:ln>
                          <a:solidFill>
                            <a:srgbClr val="FF0000"/>
                          </a:solidFill>
                          <a:effectLst/>
                          <a:latin typeface="Calibri" panose="020F0502020204030204" pitchFamily="34" charset="0"/>
                          <a:ea typeface="ＭＳ Ｐゴシック" panose="020B0600070205080204" pitchFamily="50" charset="-128"/>
                        </a:rPr>
                        <a:t>C</a:t>
                      </a:r>
                      <a:endParaRPr kumimoji="1" lang="ja-JP" altLang="en-US" sz="1800" b="0" i="0" u="none" strike="noStrike" cap="none" normalizeH="0" baseline="0" dirty="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38100" cap="flat" cmpd="sng" algn="ctr">
                      <a:solidFill>
                        <a:srgbClr val="4BACC6"/>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3FB4D5"/>
                      </a:solidFill>
                      <a:prstDash val="solid"/>
                      <a:round/>
                      <a:headEnd type="none" w="med" len="med"/>
                      <a:tailEnd type="none" w="med" len="med"/>
                    </a:lnL>
                    <a:lnR w="12700" cap="flat" cmpd="sng" algn="ctr">
                      <a:solidFill>
                        <a:srgbClr val="B7DEE8"/>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2</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B7DEE8"/>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0</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B7DEE8"/>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12700" cap="flat" cmpd="sng" algn="ctr">
                      <a:solidFill>
                        <a:srgbClr val="B7DEE8"/>
                      </a:solidFill>
                      <a:prstDash val="sysDot"/>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a:t>
                      </a:r>
                      <a:endParaRPr kumimoji="1" lang="en-US" altLang="ja-JP"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a:t>
                      </a:r>
                      <a:endParaRPr kumimoji="1" lang="en-US" altLang="ja-JP"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38100" cap="flat" cmpd="sng" algn="ctr">
                      <a:solidFill>
                        <a:srgbClr val="4BACC6"/>
                      </a:solidFill>
                      <a:prstDash val="solid"/>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4BACC6"/>
                      </a:solidFill>
                      <a:prstDash val="solid"/>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2</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0</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C</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428625">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預貯金</a:t>
                      </a:r>
                    </a:p>
                  </a:txBody>
                  <a:tcPr marL="91426" marR="91426" marT="47682" marB="47682" anchor="ctr" horzOverflow="overflow">
                    <a:lnL w="12700" cap="flat" cmpd="sng" algn="ctr">
                      <a:solidFill>
                        <a:srgbClr val="3FB4D5"/>
                      </a:solidFill>
                      <a:prstDash val="solid"/>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solidFill>
                      <a:srgbClr val="ADD67F"/>
                    </a:solid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A</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38100" cap="flat" cmpd="sng" algn="ctr">
                      <a:solidFill>
                        <a:srgbClr val="4BACC6"/>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3FB4D5"/>
                      </a:solidFill>
                      <a:prstDash val="solid"/>
                      <a:round/>
                      <a:headEnd type="none" w="med" len="med"/>
                      <a:tailEnd type="none" w="med" len="med"/>
                    </a:lnL>
                    <a:lnR w="12700" cap="flat" cmpd="sng" algn="ctr">
                      <a:solidFill>
                        <a:srgbClr val="B7DEE8"/>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3</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B7DEE8"/>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0</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B7DEE8"/>
                      </a:solidFill>
                      <a:prstDash val="sysDot"/>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12700" cap="flat" cmpd="sng" algn="ctr">
                      <a:solidFill>
                        <a:srgbClr val="B7DEE8"/>
                      </a:solidFill>
                      <a:prstDash val="sysDot"/>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a:t>
                      </a:r>
                      <a:endParaRPr kumimoji="1" lang="en-US" altLang="ja-JP"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a:t>
                      </a:r>
                      <a:endParaRPr kumimoji="1" lang="en-US" altLang="ja-JP"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38100" cap="flat" cmpd="sng" algn="ctr">
                      <a:solidFill>
                        <a:srgbClr val="4BACC6"/>
                      </a:solidFill>
                      <a:prstDash val="solid"/>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2</a:t>
                      </a: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5</a:t>
                      </a: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4BACC6"/>
                      </a:solidFill>
                      <a:prstDash val="solid"/>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5</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D</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428625">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その他</a:t>
                      </a:r>
                    </a:p>
                  </a:txBody>
                  <a:tcPr marL="91426" marR="91426" marT="47682" marB="47682" anchor="ctr" horzOverflow="overflow">
                    <a:lnL w="12700" cap="flat" cmpd="sng" algn="ctr">
                      <a:solidFill>
                        <a:srgbClr val="3FB4D5"/>
                      </a:solidFill>
                      <a:prstDash val="solid"/>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solidFill>
                      <a:srgbClr val="BFBFBF"/>
                    </a:solid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C</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38100" cap="flat" cmpd="sng" algn="ctr">
                      <a:solidFill>
                        <a:srgbClr val="4BACC6"/>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3FB4D5"/>
                      </a:solidFill>
                      <a:prstDash val="solid"/>
                      <a:round/>
                      <a:headEnd type="none" w="med" len="med"/>
                      <a:tailEnd type="none" w="med" len="med"/>
                    </a:lnL>
                    <a:lnR w="12700" cap="flat" cmpd="sng" algn="ctr">
                      <a:solidFill>
                        <a:srgbClr val="B7DEE8"/>
                      </a:solidFill>
                      <a:prstDash val="sysDot"/>
                      <a:round/>
                      <a:headEnd type="none" w="med" len="med"/>
                      <a:tailEnd type="none" w="med" len="med"/>
                    </a:lnR>
                    <a:lnT w="12700" cap="flat" cmpd="sng" algn="ctr">
                      <a:solidFill>
                        <a:srgbClr val="3FB4D5"/>
                      </a:solidFill>
                      <a:prstDash val="solid"/>
                      <a:round/>
                      <a:headEnd type="none" w="med" len="med"/>
                      <a:tailEnd type="none" w="med" len="med"/>
                    </a:lnT>
                    <a:lnB w="28575" cap="flat" cmpd="sng" algn="ctr">
                      <a:solidFill>
                        <a:srgbClr val="0099BA"/>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1</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B7DEE8"/>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3FB4D5"/>
                      </a:solidFill>
                      <a:prstDash val="solid"/>
                      <a:round/>
                      <a:headEnd type="none" w="med" len="med"/>
                      <a:tailEnd type="none" w="med" len="med"/>
                    </a:lnT>
                    <a:lnB w="28575"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0</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B7DEE8"/>
                      </a:solidFill>
                      <a:prstDash val="sysDot"/>
                      <a:round/>
                      <a:headEnd type="none" w="med" len="med"/>
                      <a:tailEnd type="none" w="med" len="med"/>
                    </a:lnR>
                    <a:lnT w="12700" cap="flat" cmpd="sng" algn="ctr">
                      <a:solidFill>
                        <a:srgbClr val="3FB4D5"/>
                      </a:solidFill>
                      <a:prstDash val="solid"/>
                      <a:round/>
                      <a:headEnd type="none" w="med" len="med"/>
                      <a:tailEnd type="none" w="med" len="med"/>
                    </a:lnT>
                    <a:lnB w="28575"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12700" cap="flat" cmpd="sng" algn="ctr">
                      <a:solidFill>
                        <a:srgbClr val="B7DEE8"/>
                      </a:solidFill>
                      <a:prstDash val="sysDot"/>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28575"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a:t>
                      </a:r>
                      <a:endParaRPr kumimoji="1" lang="en-US" altLang="ja-JP"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a:t>
                      </a:r>
                      <a:endParaRPr kumimoji="1" lang="en-US" altLang="ja-JP"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38100" cap="flat" cmpd="sng" algn="ctr">
                      <a:solidFill>
                        <a:srgbClr val="4BACC6"/>
                      </a:solidFill>
                      <a:prstDash val="solid"/>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4BACC6"/>
                      </a:solidFill>
                      <a:prstDash val="solid"/>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4BACC6"/>
                      </a:solidFill>
                      <a:prstDash val="solid"/>
                      <a:round/>
                      <a:headEnd type="none" w="med" len="med"/>
                      <a:tailEnd type="none" w="med" len="med"/>
                    </a:lnT>
                    <a:lnB w="28575"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1</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3FB4D5"/>
                      </a:solidFill>
                      <a:prstDash val="solid"/>
                      <a:round/>
                      <a:headEnd type="none" w="med" len="med"/>
                      <a:tailEnd type="none" w="med" len="med"/>
                    </a:lnT>
                    <a:lnB w="28575"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0</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12700" cap="flat" cmpd="sng" algn="ctr">
                      <a:solidFill>
                        <a:srgbClr val="3FB4D5"/>
                      </a:solidFill>
                      <a:prstDash val="solid"/>
                      <a:round/>
                      <a:headEnd type="none" w="med" len="med"/>
                      <a:tailEnd type="none" w="med" len="med"/>
                    </a:lnT>
                    <a:lnB w="28575"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28575"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C</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428625">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支出合計</a:t>
                      </a:r>
                    </a:p>
                  </a:txBody>
                  <a:tcPr marL="91426" marR="91426" marT="47682" marB="47682" anchor="ctr" horzOverflow="overflow">
                    <a:lnL w="12700" cap="flat" cmpd="sng" algn="ctr">
                      <a:solidFill>
                        <a:srgbClr val="3FB4D5"/>
                      </a:solidFill>
                      <a:prstDash val="solid"/>
                      <a:round/>
                      <a:headEnd type="none" w="med" len="med"/>
                      <a:tailEnd type="none" w="med" len="med"/>
                    </a:lnL>
                    <a:lnR w="38100" cap="flat" cmpd="sng" algn="ctr">
                      <a:solidFill>
                        <a:srgbClr val="4BACC6"/>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solidFill>
                      <a:srgbClr val="D3EAF2"/>
                    </a:solid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　</a:t>
                      </a:r>
                      <a:r>
                        <a:rPr kumimoji="1" lang="en-US" altLang="ja-JP"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①</a:t>
                      </a:r>
                      <a:endParaRPr kumimoji="1" lang="ja-JP" altLang="en-US" sz="10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38100" cap="flat" cmpd="sng" algn="ctr">
                      <a:solidFill>
                        <a:srgbClr val="4BACC6"/>
                      </a:solidFill>
                      <a:prstDash val="solid"/>
                      <a:round/>
                      <a:headEnd type="none" w="med" len="med"/>
                      <a:tailEnd type="none" w="med" len="med"/>
                    </a:lnL>
                    <a:lnR w="28575" cap="flat" cmpd="sng" algn="ctr">
                      <a:solidFill>
                        <a:srgbClr val="0099BA"/>
                      </a:solidFill>
                      <a:prstDash val="solid"/>
                      <a:round/>
                      <a:headEnd type="none" w="med" len="med"/>
                      <a:tailEnd type="none" w="med" len="med"/>
                    </a:lnR>
                    <a:lnT w="12700" cap="flat" cmpd="sng" algn="ctr">
                      <a:solidFill>
                        <a:srgbClr val="3FB4D5"/>
                      </a:solidFill>
                      <a:prstDash val="solid"/>
                      <a:round/>
                      <a:headEnd type="none" w="med" len="med"/>
                      <a:tailEnd type="none" w="med" len="med"/>
                    </a:lnT>
                    <a:lnB w="38100" cap="flat" cmpd="sng" algn="ctr">
                      <a:solidFill>
                        <a:srgbClr val="4BACC6"/>
                      </a:solidFill>
                      <a:prstDash val="solid"/>
                      <a:round/>
                      <a:headEnd type="none" w="med" len="med"/>
                      <a:tailEnd type="none" w="med" len="med"/>
                    </a:lnB>
                    <a:lnTlToBr>
                      <a:noFill/>
                    </a:lnTlToBr>
                    <a:lnBlToTr w="12700" cap="flat" cmpd="sng" algn="ctr">
                      <a:solidFill>
                        <a:srgbClr val="4BACC6"/>
                      </a:solidFill>
                      <a:prstDash val="solid"/>
                      <a:round/>
                      <a:headEnd type="none" w="med" len="med"/>
                      <a:tailEnd type="none" w="med" len="med"/>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3</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28575" cap="flat" cmpd="sng" algn="ctr">
                      <a:solidFill>
                        <a:srgbClr val="0099BA"/>
                      </a:solidFill>
                      <a:prstDash val="solid"/>
                      <a:round/>
                      <a:headEnd type="none" w="med" len="med"/>
                      <a:tailEnd type="none" w="med" len="med"/>
                    </a:lnL>
                    <a:lnR w="12700" cap="flat" cmpd="sng" algn="ctr">
                      <a:solidFill>
                        <a:srgbClr val="4BACC6"/>
                      </a:solidFill>
                      <a:prstDash val="sysDot"/>
                      <a:round/>
                      <a:headEnd type="none" w="med" len="med"/>
                      <a:tailEnd type="none" w="med" len="med"/>
                    </a:lnR>
                    <a:lnT w="28575" cap="flat" cmpd="sng" algn="ctr">
                      <a:solidFill>
                        <a:srgbClr val="0099BA"/>
                      </a:solidFill>
                      <a:prstDash val="solid"/>
                      <a:round/>
                      <a:headEnd type="none" w="med" len="med"/>
                      <a:tailEnd type="none" w="med" len="med"/>
                    </a:lnT>
                    <a:lnB w="381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0</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12700" cap="flat" cmpd="sng" algn="ctr">
                      <a:solidFill>
                        <a:srgbClr val="4BACC6"/>
                      </a:solidFill>
                      <a:prstDash val="sysDot"/>
                      <a:round/>
                      <a:headEnd type="none" w="med" len="med"/>
                      <a:tailEnd type="none" w="med" len="med"/>
                    </a:lnL>
                    <a:lnR w="9525" cap="flat" cmpd="sng" algn="ctr">
                      <a:solidFill>
                        <a:srgbClr val="93CDDD"/>
                      </a:solidFill>
                      <a:prstDash val="sysDot"/>
                      <a:round/>
                      <a:headEnd type="none" w="med" len="med"/>
                      <a:tailEnd type="none" w="med" len="med"/>
                    </a:lnR>
                    <a:lnT w="28575" cap="flat" cmpd="sng" algn="ctr">
                      <a:solidFill>
                        <a:srgbClr val="4BACC6"/>
                      </a:solidFill>
                      <a:prstDash val="solid"/>
                      <a:round/>
                      <a:headEnd type="none" w="med" len="med"/>
                      <a:tailEnd type="none" w="med" len="med"/>
                    </a:lnT>
                    <a:lnB w="381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1</a:t>
                      </a:r>
                      <a:endParaRPr kumimoji="1" lang="ja-JP" altLang="en-US"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12700" cap="flat" cmpd="sng" algn="ctr">
                      <a:solidFill>
                        <a:srgbClr val="4BACC6"/>
                      </a:solidFill>
                      <a:prstDash val="sysDot"/>
                      <a:round/>
                      <a:headEnd type="none" w="med" len="med"/>
                      <a:tailEnd type="none" w="med" len="med"/>
                    </a:lnR>
                    <a:lnT w="28575" cap="flat" cmpd="sng" algn="ctr">
                      <a:solidFill>
                        <a:srgbClr val="4BACC6"/>
                      </a:solidFill>
                      <a:prstDash val="solid"/>
                      <a:round/>
                      <a:headEnd type="none" w="med" len="med"/>
                      <a:tailEnd type="none" w="med" len="med"/>
                    </a:lnT>
                    <a:lnB w="381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1"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12700" cap="flat" cmpd="sng" algn="ctr">
                      <a:solidFill>
                        <a:srgbClr val="4BACC6"/>
                      </a:solidFill>
                      <a:prstDash val="sysDot"/>
                      <a:round/>
                      <a:headEnd type="none" w="med" len="med"/>
                      <a:tailEnd type="none" w="med" len="med"/>
                    </a:lnL>
                    <a:lnR w="38100" cap="flat" cmpd="sng" algn="ctr">
                      <a:solidFill>
                        <a:srgbClr val="4BACC6"/>
                      </a:solidFill>
                      <a:prstDash val="solid"/>
                      <a:round/>
                      <a:headEnd type="none" w="med" len="med"/>
                      <a:tailEnd type="none" w="med" len="med"/>
                    </a:lnR>
                    <a:lnT w="28575" cap="flat" cmpd="sng" algn="ctr">
                      <a:solidFill>
                        <a:srgbClr val="4BACC6"/>
                      </a:solidFill>
                      <a:prstDash val="solid"/>
                      <a:round/>
                      <a:headEnd type="none" w="med" len="med"/>
                      <a:tailEnd type="none" w="med" len="med"/>
                    </a:lnT>
                    <a:lnB w="381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a:t>
                      </a:r>
                      <a:endParaRPr kumimoji="1" lang="en-US" altLang="ja-JP"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a:t>
                      </a:r>
                      <a:endParaRPr kumimoji="1" lang="en-US" altLang="ja-JP" sz="6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38100" cap="flat" cmpd="sng" algn="ctr">
                      <a:solidFill>
                        <a:srgbClr val="4BACC6"/>
                      </a:solidFill>
                      <a:prstDash val="solid"/>
                      <a:round/>
                      <a:headEnd type="none" w="med" len="med"/>
                      <a:tailEnd type="none" w="med" len="med"/>
                    </a:lnL>
                    <a:lnR w="9525" cap="flat" cmpd="sng" algn="ctr">
                      <a:solidFill>
                        <a:srgbClr val="93CDDD"/>
                      </a:solidFill>
                      <a:prstDash val="sysDot"/>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7</a:t>
                      </a: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6</a:t>
                      </a: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1"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9525" cap="flat" cmpd="sng" algn="ctr">
                      <a:solidFill>
                        <a:srgbClr val="93CDDD"/>
                      </a:solidFill>
                      <a:prstDash val="sysDot"/>
                      <a:round/>
                      <a:headEnd type="none" w="med" len="med"/>
                      <a:tailEnd type="none" w="med" len="med"/>
                    </a:lnL>
                    <a:lnR w="28575" cap="flat" cmpd="sng" algn="ctr">
                      <a:solidFill>
                        <a:srgbClr val="FF0000"/>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1</a:t>
                      </a:r>
                      <a:endParaRPr kumimoji="1" lang="ja-JP" altLang="en-US" sz="1800" b="1"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28575" cap="flat" cmpd="sng" algn="ctr">
                      <a:solidFill>
                        <a:srgbClr val="FF0000"/>
                      </a:solidFill>
                      <a:prstDash val="solid"/>
                      <a:round/>
                      <a:headEnd type="none" w="med" len="med"/>
                      <a:tailEnd type="none" w="med" len="med"/>
                    </a:lnL>
                    <a:lnR w="9525" cap="flat" cmpd="sng" algn="ctr">
                      <a:solidFill>
                        <a:srgbClr val="93CDDD"/>
                      </a:solidFill>
                      <a:prstDash val="sysDot"/>
                      <a:round/>
                      <a:headEnd type="none" w="med" len="med"/>
                      <a:tailEnd type="none" w="med" len="med"/>
                    </a:lnR>
                    <a:lnT w="28575" cap="flat" cmpd="sng" algn="ctr">
                      <a:solidFill>
                        <a:srgbClr val="4BACC6"/>
                      </a:solidFill>
                      <a:prstDash val="solid"/>
                      <a:round/>
                      <a:headEnd type="none" w="med" len="med"/>
                      <a:tailEnd type="none" w="med" len="med"/>
                    </a:lnT>
                    <a:lnB w="28575"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2</a:t>
                      </a:r>
                      <a:endParaRPr kumimoji="1" lang="ja-JP" altLang="en-US" sz="1800" b="1"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28575" cap="flat" cmpd="sng" algn="ctr">
                      <a:solidFill>
                        <a:srgbClr val="4BACC6"/>
                      </a:solidFill>
                      <a:prstDash val="solid"/>
                      <a:round/>
                      <a:headEnd type="none" w="med" len="med"/>
                      <a:tailEnd type="none" w="med" len="med"/>
                    </a:lnT>
                    <a:lnB w="28575"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rPr>
                        <a:t>5</a:t>
                      </a:r>
                      <a:endParaRPr kumimoji="1" lang="ja-JP" altLang="en-US" sz="1800" b="1" i="0" u="none" strike="noStrike" cap="none" normalizeH="0" baseline="0">
                        <a:ln>
                          <a:noFill/>
                        </a:ln>
                        <a:solidFill>
                          <a:srgbClr val="FF0000"/>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9525" cap="flat" cmpd="sng" algn="ctr">
                      <a:solidFill>
                        <a:srgbClr val="93CDDD"/>
                      </a:solidFill>
                      <a:prstDash val="sysDot"/>
                      <a:round/>
                      <a:headEnd type="none" w="med" len="med"/>
                      <a:tailEnd type="none" w="med" len="med"/>
                    </a:lnL>
                    <a:lnR w="9525" cap="flat" cmpd="sng" algn="ctr">
                      <a:solidFill>
                        <a:srgbClr val="93CDDD"/>
                      </a:solidFill>
                      <a:prstDash val="sysDot"/>
                      <a:round/>
                      <a:headEnd type="none" w="med" len="med"/>
                      <a:tailEnd type="none" w="med" len="med"/>
                    </a:lnR>
                    <a:lnT w="28575" cap="flat" cmpd="sng" algn="ctr">
                      <a:solidFill>
                        <a:srgbClr val="4BACC6"/>
                      </a:solidFill>
                      <a:prstDash val="solid"/>
                      <a:round/>
                      <a:headEnd type="none" w="med" len="med"/>
                      <a:tailEnd type="none" w="med" len="med"/>
                    </a:lnT>
                    <a:lnB w="28575"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000</a:t>
                      </a:r>
                      <a:r>
                        <a:rPr kumimoji="1" lang="ja-JP" altLang="en-US" sz="1000" b="1"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rPr>
                        <a:t>円</a:t>
                      </a:r>
                    </a:p>
                  </a:txBody>
                  <a:tcPr marL="91426" marR="91426" marT="47682" marB="47682" anchor="ctr" horzOverflow="overflow">
                    <a:lnL w="9525" cap="flat" cmpd="sng" algn="ctr">
                      <a:solidFill>
                        <a:srgbClr val="93CDDD"/>
                      </a:solidFill>
                      <a:prstDash val="sysDot"/>
                      <a:round/>
                      <a:headEnd type="none" w="med" len="med"/>
                      <a:tailEnd type="none" w="med" len="med"/>
                    </a:lnL>
                    <a:lnR w="28575" cap="flat" cmpd="sng" algn="ctr">
                      <a:solidFill>
                        <a:srgbClr val="4BACC6"/>
                      </a:solidFill>
                      <a:prstDash val="solid"/>
                      <a:round/>
                      <a:headEnd type="none" w="med" len="med"/>
                      <a:tailEnd type="none" w="med" len="med"/>
                    </a:lnR>
                    <a:lnT w="28575" cap="flat" cmpd="sng" algn="ctr">
                      <a:solidFill>
                        <a:srgbClr val="4BACC6"/>
                      </a:solidFill>
                      <a:prstDash val="solid"/>
                      <a:round/>
                      <a:headEnd type="none" w="med" len="med"/>
                      <a:tailEnd type="none" w="med" len="med"/>
                    </a:lnT>
                    <a:lnB w="28575"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Calibri" panose="020F0502020204030204" pitchFamily="34" charset="0"/>
                        <a:ea typeface="ＭＳ Ｐゴシック" panose="020B0600070205080204" pitchFamily="50" charset="-128"/>
                      </a:endParaRPr>
                    </a:p>
                  </a:txBody>
                  <a:tcPr marL="91426" marR="91426" marT="47682" marB="47682" anchor="ctr" horzOverflow="overflow">
                    <a:lnL w="28575" cap="flat" cmpd="sng" algn="ctr">
                      <a:solidFill>
                        <a:srgbClr val="4BACC6"/>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3FB4D5"/>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bl>
          </a:graphicData>
        </a:graphic>
      </p:graphicFrame>
      <p:sp>
        <p:nvSpPr>
          <p:cNvPr id="4" name="タイトル 3">
            <a:extLst>
              <a:ext uri="{FF2B5EF4-FFF2-40B4-BE49-F238E27FC236}">
                <a16:creationId xmlns:a16="http://schemas.microsoft.com/office/drawing/2014/main" id="{7112DF61-6A52-4CD7-BFC2-CDD46E4B21B4}"/>
              </a:ext>
            </a:extLst>
          </p:cNvPr>
          <p:cNvSpPr>
            <a:spLocks noGrp="1"/>
          </p:cNvSpPr>
          <p:nvPr>
            <p:ph type="ctrTitle"/>
          </p:nvPr>
        </p:nvSpPr>
        <p:spPr>
          <a:xfrm>
            <a:off x="141288" y="647700"/>
            <a:ext cx="5448300" cy="547688"/>
          </a:xfrm>
        </p:spPr>
        <p:txBody>
          <a:bodyPr rtlCol="0"/>
          <a:lstStyle/>
          <a:p>
            <a:pPr eaLnBrk="1" fontAlgn="auto" hangingPunct="1">
              <a:spcBef>
                <a:spcPts val="0"/>
              </a:spcBef>
              <a:spcAft>
                <a:spcPts val="0"/>
              </a:spcAft>
              <a:defRPr/>
            </a:pPr>
            <a:r>
              <a:rPr lang="ja-JP" altLang="ja-JP" sz="2800" dirty="0">
                <a:solidFill>
                  <a:prstClr val="white"/>
                </a:solidFill>
                <a:cs typeface="+mn-cs"/>
              </a:rPr>
              <a:t>家計管理　</a:t>
            </a:r>
            <a:r>
              <a:rPr lang="ja-JP" altLang="en-US" sz="2800" dirty="0">
                <a:solidFill>
                  <a:prstClr val="white"/>
                </a:solidFill>
                <a:cs typeface="+mn-cs"/>
              </a:rPr>
              <a:t>グループ</a:t>
            </a:r>
            <a:r>
              <a:rPr lang="ja-JP" altLang="ja-JP" sz="2800" dirty="0">
                <a:solidFill>
                  <a:prstClr val="white"/>
                </a:solidFill>
                <a:cs typeface="+mn-cs"/>
              </a:rPr>
              <a:t>ワークシート</a:t>
            </a:r>
            <a:endParaRPr lang="ja-JP" altLang="en-US" dirty="0">
              <a:cs typeface="+mj-cs"/>
            </a:endParaRPr>
          </a:p>
        </p:txBody>
      </p:sp>
      <p:sp>
        <p:nvSpPr>
          <p:cNvPr id="17648" name="テキスト ボックス 6">
            <a:extLst>
              <a:ext uri="{FF2B5EF4-FFF2-40B4-BE49-F238E27FC236}">
                <a16:creationId xmlns:a16="http://schemas.microsoft.com/office/drawing/2014/main" id="{518D315D-7F14-4897-87A7-96AD42E27762}"/>
              </a:ext>
            </a:extLst>
          </p:cNvPr>
          <p:cNvSpPr txBox="1">
            <a:spLocks noChangeArrowheads="1"/>
          </p:cNvSpPr>
          <p:nvPr/>
        </p:nvSpPr>
        <p:spPr bwMode="auto">
          <a:xfrm>
            <a:off x="260350" y="271463"/>
            <a:ext cx="63373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400" b="1" u="sng">
                <a:solidFill>
                  <a:srgbClr val="0099BA"/>
                </a:solidFill>
              </a:rPr>
              <a:t>　　　　　グループ　メンバー名（　　　　　　　　　　　　　　　　　　　　　　　　　　　　　　　）</a:t>
            </a:r>
          </a:p>
        </p:txBody>
      </p:sp>
      <p:sp>
        <p:nvSpPr>
          <p:cNvPr id="13" name="テキスト ボックス 12">
            <a:extLst>
              <a:ext uri="{FF2B5EF4-FFF2-40B4-BE49-F238E27FC236}">
                <a16:creationId xmlns:a16="http://schemas.microsoft.com/office/drawing/2014/main" id="{94A09C1C-8B79-40E9-BC81-6C6FFEFB0F8B}"/>
              </a:ext>
            </a:extLst>
          </p:cNvPr>
          <p:cNvSpPr txBox="1"/>
          <p:nvPr/>
        </p:nvSpPr>
        <p:spPr>
          <a:xfrm>
            <a:off x="260350" y="8266113"/>
            <a:ext cx="6337300" cy="460375"/>
          </a:xfrm>
          <a:prstGeom prst="rect">
            <a:avLst/>
          </a:prstGeom>
          <a:noFill/>
        </p:spPr>
        <p:txBody>
          <a:bodyPr>
            <a:spAutoFit/>
          </a:bodyPr>
          <a:lstStyle/>
          <a:p>
            <a:pPr eaLnBrk="1" fontAlgn="auto" hangingPunct="1">
              <a:spcBef>
                <a:spcPts val="0"/>
              </a:spcBef>
              <a:spcAft>
                <a:spcPts val="0"/>
              </a:spcAft>
              <a:defRPr/>
            </a:pPr>
            <a:r>
              <a:rPr lang="en-US" altLang="ja-JP" sz="1200" b="1" dirty="0">
                <a:solidFill>
                  <a:srgbClr val="0099BA"/>
                </a:solidFill>
                <a:latin typeface="+mn-ea"/>
                <a:ea typeface="+mn-ea"/>
              </a:rPr>
              <a:t>Q</a:t>
            </a:r>
            <a:r>
              <a:rPr lang="ja-JP" altLang="en-US" sz="1200" b="1" dirty="0">
                <a:solidFill>
                  <a:srgbClr val="0099BA"/>
                </a:solidFill>
                <a:latin typeface="+mn-ea"/>
                <a:ea typeface="+mn-ea"/>
              </a:rPr>
              <a:t>：依頼者の要望の中で、「大切にしたところ」、「考え直した方がよいところ」をまとめて依頼者の</a:t>
            </a:r>
            <a:endParaRPr lang="en-US" altLang="ja-JP" sz="1200" b="1" dirty="0">
              <a:solidFill>
                <a:srgbClr val="0099BA"/>
              </a:solidFill>
              <a:latin typeface="+mn-ea"/>
              <a:ea typeface="+mn-ea"/>
            </a:endParaRPr>
          </a:p>
          <a:p>
            <a:pPr eaLnBrk="1" fontAlgn="auto" hangingPunct="1">
              <a:spcBef>
                <a:spcPts val="0"/>
              </a:spcBef>
              <a:spcAft>
                <a:spcPts val="0"/>
              </a:spcAft>
              <a:defRPr/>
            </a:pPr>
            <a:r>
              <a:rPr lang="ja-JP" altLang="en-US" sz="1200" b="1" dirty="0">
                <a:solidFill>
                  <a:srgbClr val="0099BA"/>
                </a:solidFill>
                <a:latin typeface="+mn-ea"/>
                <a:ea typeface="+mn-ea"/>
              </a:rPr>
              <a:t>    心に響くアドバイスをしよう。</a:t>
            </a:r>
          </a:p>
        </p:txBody>
      </p:sp>
      <p:graphicFrame>
        <p:nvGraphicFramePr>
          <p:cNvPr id="2" name="表 1">
            <a:extLst>
              <a:ext uri="{FF2B5EF4-FFF2-40B4-BE49-F238E27FC236}">
                <a16:creationId xmlns:a16="http://schemas.microsoft.com/office/drawing/2014/main" id="{9A2B2151-96C9-482A-814E-78C444CEE398}"/>
              </a:ext>
            </a:extLst>
          </p:cNvPr>
          <p:cNvGraphicFramePr>
            <a:graphicFrameLocks noGrp="1"/>
          </p:cNvGraphicFramePr>
          <p:nvPr/>
        </p:nvGraphicFramePr>
        <p:xfrm>
          <a:off x="220663" y="6969125"/>
          <a:ext cx="4248150" cy="811213"/>
        </p:xfrm>
        <a:graphic>
          <a:graphicData uri="http://schemas.openxmlformats.org/drawingml/2006/table">
            <a:tbl>
              <a:tblPr firstRow="1" bandRow="1">
                <a:tableStyleId>{2D5ABB26-0587-4C30-8999-92F81FD0307C}</a:tableStyleId>
              </a:tblPr>
              <a:tblGrid>
                <a:gridCol w="864032">
                  <a:extLst>
                    <a:ext uri="{9D8B030D-6E8A-4147-A177-3AD203B41FA5}">
                      <a16:colId xmlns:a16="http://schemas.microsoft.com/office/drawing/2014/main" val="20000"/>
                    </a:ext>
                  </a:extLst>
                </a:gridCol>
                <a:gridCol w="864030">
                  <a:extLst>
                    <a:ext uri="{9D8B030D-6E8A-4147-A177-3AD203B41FA5}">
                      <a16:colId xmlns:a16="http://schemas.microsoft.com/office/drawing/2014/main" val="20001"/>
                    </a:ext>
                  </a:extLst>
                </a:gridCol>
                <a:gridCol w="1224043">
                  <a:extLst>
                    <a:ext uri="{9D8B030D-6E8A-4147-A177-3AD203B41FA5}">
                      <a16:colId xmlns:a16="http://schemas.microsoft.com/office/drawing/2014/main" val="20002"/>
                    </a:ext>
                  </a:extLst>
                </a:gridCol>
                <a:gridCol w="1007649">
                  <a:extLst>
                    <a:ext uri="{9D8B030D-6E8A-4147-A177-3AD203B41FA5}">
                      <a16:colId xmlns:a16="http://schemas.microsoft.com/office/drawing/2014/main" val="20003"/>
                    </a:ext>
                  </a:extLst>
                </a:gridCol>
                <a:gridCol w="288395">
                  <a:extLst>
                    <a:ext uri="{9D8B030D-6E8A-4147-A177-3AD203B41FA5}">
                      <a16:colId xmlns:a16="http://schemas.microsoft.com/office/drawing/2014/main" val="20004"/>
                    </a:ext>
                  </a:extLst>
                </a:gridCol>
              </a:tblGrid>
              <a:tr h="434303">
                <a:tc>
                  <a:txBody>
                    <a:bodyPr/>
                    <a:lstStyle/>
                    <a:p>
                      <a:pPr algn="ctr"/>
                      <a:r>
                        <a:rPr kumimoji="1" lang="ja-JP" altLang="en-US" sz="1100" dirty="0">
                          <a:solidFill>
                            <a:schemeClr val="tx1"/>
                          </a:solidFill>
                        </a:rPr>
                        <a:t>給料</a:t>
                      </a:r>
                    </a:p>
                  </a:txBody>
                  <a:tcPr marL="91416" marR="91416" marT="49512" marB="49512" anchor="ctr">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solidFill>
                      <a:srgbClr val="D3EAF2"/>
                    </a:solidFill>
                  </a:tcPr>
                </a:tc>
                <a:tc>
                  <a:txBody>
                    <a:bodyPr/>
                    <a:lstStyle/>
                    <a:p>
                      <a:pPr algn="ctr"/>
                      <a:r>
                        <a:rPr kumimoji="1" lang="ja-JP" altLang="en-US" sz="900" dirty="0">
                          <a:solidFill>
                            <a:schemeClr val="tx1"/>
                          </a:solidFill>
                        </a:rPr>
                        <a:t>非消費支出</a:t>
                      </a:r>
                    </a:p>
                  </a:txBody>
                  <a:tcPr marL="91416" marR="91416" marT="49512" marB="49512" anchor="ctr">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solidFill>
                      <a:srgbClr val="D3EAF2"/>
                    </a:solidFill>
                  </a:tcPr>
                </a:tc>
                <a:tc>
                  <a:txBody>
                    <a:bodyPr/>
                    <a:lstStyle/>
                    <a:p>
                      <a:pPr algn="ctr"/>
                      <a:r>
                        <a:rPr kumimoji="1" lang="ja-JP" altLang="en-US" sz="1100" dirty="0">
                          <a:solidFill>
                            <a:schemeClr val="tx1"/>
                          </a:solidFill>
                        </a:rPr>
                        <a:t>手取り</a:t>
                      </a:r>
                    </a:p>
                  </a:txBody>
                  <a:tcPr marL="91416" marR="91416" marT="49512" marB="49512" anchor="ctr">
                    <a:lnL w="12700" cap="flat" cmpd="sng" algn="ctr">
                      <a:solidFill>
                        <a:srgbClr val="3FB4D5"/>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3FB4D5"/>
                      </a:solidFill>
                      <a:prstDash val="solid"/>
                      <a:round/>
                      <a:headEnd type="none" w="med" len="med"/>
                      <a:tailEnd type="none" w="med" len="med"/>
                    </a:lnT>
                    <a:lnB w="28575" cap="flat" cmpd="sng" algn="ctr">
                      <a:solidFill>
                        <a:srgbClr val="4BACC6"/>
                      </a:solidFill>
                      <a:prstDash val="solid"/>
                      <a:round/>
                      <a:headEnd type="none" w="med" len="med"/>
                      <a:tailEnd type="none" w="med" len="med"/>
                    </a:lnB>
                    <a:solidFill>
                      <a:srgbClr val="D3EAF2"/>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rPr>
                        <a:t>差額（手取り②－支出合計①）</a:t>
                      </a:r>
                    </a:p>
                  </a:txBody>
                  <a:tcPr marL="91416" marR="91416" marT="49512" marB="49512" anchor="ctr">
                    <a:lnL w="12700" cap="flat" cmpd="sng" algn="ctr">
                      <a:solidFill>
                        <a:srgbClr val="4BACC6"/>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4BACC6"/>
                      </a:solidFill>
                      <a:prstDash val="solid"/>
                      <a:round/>
                      <a:headEnd type="none" w="med" len="med"/>
                      <a:tailEnd type="none" w="med" len="med"/>
                    </a:lnT>
                    <a:lnB w="28575" cap="flat" cmpd="sng" algn="ctr">
                      <a:solidFill>
                        <a:srgbClr val="FF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0000"/>
                  </a:ext>
                </a:extLst>
              </a:tr>
              <a:tr h="376910">
                <a:tc>
                  <a:txBody>
                    <a:bodyPr/>
                    <a:lstStyle/>
                    <a:p>
                      <a:pPr algn="r"/>
                      <a:r>
                        <a:rPr kumimoji="1" lang="en-US" altLang="ja-JP" sz="1100" dirty="0">
                          <a:solidFill>
                            <a:srgbClr val="FF0000"/>
                          </a:solidFill>
                        </a:rPr>
                        <a:t>13</a:t>
                      </a:r>
                      <a:r>
                        <a:rPr kumimoji="1" lang="ja-JP" altLang="en-US" sz="1100" dirty="0">
                          <a:solidFill>
                            <a:srgbClr val="FF0000"/>
                          </a:solidFill>
                        </a:rPr>
                        <a:t>万円</a:t>
                      </a:r>
                    </a:p>
                  </a:txBody>
                  <a:tcPr marL="91416" marR="91416" marT="49512" marB="49512" anchor="ctr">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noFill/>
                  </a:tcPr>
                </a:tc>
                <a:tc>
                  <a:txBody>
                    <a:bodyPr/>
                    <a:lstStyle/>
                    <a:p>
                      <a:pPr algn="r"/>
                      <a:r>
                        <a:rPr kumimoji="1" lang="en-US" altLang="ja-JP" sz="1100" dirty="0">
                          <a:solidFill>
                            <a:srgbClr val="FF0000"/>
                          </a:solidFill>
                        </a:rPr>
                        <a:t>5</a:t>
                      </a:r>
                      <a:r>
                        <a:rPr kumimoji="1" lang="ja-JP" altLang="en-US" sz="1100" dirty="0">
                          <a:solidFill>
                            <a:srgbClr val="FF0000"/>
                          </a:solidFill>
                        </a:rPr>
                        <a:t>千円</a:t>
                      </a:r>
                    </a:p>
                  </a:txBody>
                  <a:tcPr marL="91416" marR="91416" marT="49512" marB="49512" anchor="ctr">
                    <a:lnL w="12700" cap="flat" cmpd="sng" algn="ctr">
                      <a:solidFill>
                        <a:srgbClr val="3FB4D5"/>
                      </a:solidFill>
                      <a:prstDash val="solid"/>
                      <a:round/>
                      <a:headEnd type="none" w="med" len="med"/>
                      <a:tailEnd type="none" w="med" len="med"/>
                    </a:lnL>
                    <a:lnR w="28575" cap="flat" cmpd="sng" algn="ctr">
                      <a:solidFill>
                        <a:srgbClr val="0099BA"/>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tcPr>
                </a:tc>
                <a:tc>
                  <a:txBody>
                    <a:bodyPr/>
                    <a:lstStyle/>
                    <a:p>
                      <a:pPr algn="r"/>
                      <a:r>
                        <a:rPr kumimoji="1" lang="ja-JP" altLang="en-US" sz="1100" dirty="0">
                          <a:solidFill>
                            <a:schemeClr val="tx1"/>
                          </a:solidFill>
                        </a:rPr>
                        <a:t>②</a:t>
                      </a:r>
                      <a:r>
                        <a:rPr kumimoji="1" lang="ja-JP" altLang="en-US" sz="1100" dirty="0">
                          <a:solidFill>
                            <a:srgbClr val="FF0000"/>
                          </a:solidFill>
                        </a:rPr>
                        <a:t>　　</a:t>
                      </a:r>
                      <a:r>
                        <a:rPr kumimoji="1" lang="en-US" altLang="ja-JP" sz="1100" dirty="0">
                          <a:solidFill>
                            <a:srgbClr val="FF0000"/>
                          </a:solidFill>
                        </a:rPr>
                        <a:t>12</a:t>
                      </a:r>
                      <a:r>
                        <a:rPr kumimoji="1" lang="ja-JP" altLang="en-US" sz="1100" dirty="0">
                          <a:solidFill>
                            <a:srgbClr val="FF0000"/>
                          </a:solidFill>
                        </a:rPr>
                        <a:t>万</a:t>
                      </a:r>
                      <a:r>
                        <a:rPr kumimoji="1" lang="en-US" altLang="ja-JP" sz="1100" dirty="0">
                          <a:solidFill>
                            <a:srgbClr val="FF0000"/>
                          </a:solidFill>
                        </a:rPr>
                        <a:t>5</a:t>
                      </a:r>
                      <a:r>
                        <a:rPr kumimoji="1" lang="ja-JP" altLang="en-US" sz="1100" dirty="0">
                          <a:solidFill>
                            <a:srgbClr val="FF0000"/>
                          </a:solidFill>
                        </a:rPr>
                        <a:t>千</a:t>
                      </a:r>
                      <a:r>
                        <a:rPr kumimoji="1" lang="ja-JP" altLang="en-US" sz="1100" dirty="0">
                          <a:solidFill>
                            <a:schemeClr val="tx1"/>
                          </a:solidFill>
                        </a:rPr>
                        <a:t>円</a:t>
                      </a:r>
                    </a:p>
                  </a:txBody>
                  <a:tcPr marL="91416" marR="91416" marT="49512" marB="49512" anchor="ctr">
                    <a:lnL w="28575" cap="flat" cmpd="sng" algn="ctr">
                      <a:solidFill>
                        <a:srgbClr val="0099BA"/>
                      </a:solidFill>
                      <a:prstDash val="solid"/>
                      <a:round/>
                      <a:headEnd type="none" w="med" len="med"/>
                      <a:tailEnd type="none" w="med" len="med"/>
                    </a:lnL>
                    <a:lnR w="28575" cap="flat" cmpd="sng" algn="ctr">
                      <a:solidFill>
                        <a:srgbClr val="4BACC6"/>
                      </a:solidFill>
                      <a:prstDash val="solid"/>
                      <a:round/>
                      <a:headEnd type="none" w="med" len="med"/>
                      <a:tailEnd type="none" w="med" len="med"/>
                    </a:lnR>
                    <a:lnT w="28575" cap="flat" cmpd="sng" algn="ctr">
                      <a:solidFill>
                        <a:srgbClr val="4BACC6"/>
                      </a:solidFill>
                      <a:prstDash val="solid"/>
                      <a:round/>
                      <a:headEnd type="none" w="med" len="med"/>
                      <a:tailEnd type="none" w="med" len="med"/>
                    </a:lnT>
                    <a:lnB w="28575" cap="flat" cmpd="sng" algn="ctr">
                      <a:solidFill>
                        <a:srgbClr val="0099BA"/>
                      </a:solidFill>
                      <a:prstDash val="solid"/>
                      <a:round/>
                      <a:headEnd type="none" w="med" len="med"/>
                      <a:tailEnd type="none" w="med" len="med"/>
                    </a:lnB>
                    <a:noFill/>
                  </a:tcPr>
                </a:tc>
                <a:tc>
                  <a:txBody>
                    <a:bodyPr/>
                    <a:lstStyle/>
                    <a:p>
                      <a:pPr algn="l"/>
                      <a:r>
                        <a:rPr kumimoji="1" lang="ja-JP" altLang="en-US" sz="800" dirty="0">
                          <a:solidFill>
                            <a:schemeClr val="tx1"/>
                          </a:solidFill>
                        </a:rPr>
                        <a:t>＋</a:t>
                      </a:r>
                      <a:endParaRPr kumimoji="1" lang="en-US" altLang="ja-JP" sz="800" dirty="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rPr>
                        <a:t>－　　　　　　　　　　　　　</a:t>
                      </a:r>
                      <a:endParaRPr kumimoji="1" lang="ja-JP" altLang="en-US" sz="1100" dirty="0">
                        <a:solidFill>
                          <a:schemeClr val="tx1"/>
                        </a:solidFill>
                      </a:endParaRPr>
                    </a:p>
                  </a:txBody>
                  <a:tcPr marL="91416" marR="91416" marT="49512" marB="49512" anchor="ctr">
                    <a:lnL w="28575" cap="flat" cmpd="sng" algn="ctr">
                      <a:solidFill>
                        <a:srgbClr val="4BACC6"/>
                      </a:solidFill>
                      <a:prstDash val="solid"/>
                      <a:round/>
                      <a:headEnd type="none" w="med" len="med"/>
                      <a:tailEnd type="none" w="med" len="med"/>
                    </a:lnL>
                    <a:lnR w="12700" cap="flat" cmpd="sng" algn="ctr">
                      <a:solidFill>
                        <a:prstClr val="white"/>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tcPr>
                </a:tc>
                <a:tc>
                  <a:txBody>
                    <a:bodyPr/>
                    <a:lstStyle/>
                    <a:p>
                      <a:pPr algn="l"/>
                      <a:r>
                        <a:rPr kumimoji="1" lang="ja-JP" altLang="en-US" sz="1100" dirty="0">
                          <a:solidFill>
                            <a:schemeClr val="tx1"/>
                          </a:solidFill>
                        </a:rPr>
                        <a:t>円</a:t>
                      </a:r>
                    </a:p>
                  </a:txBody>
                  <a:tcPr marL="91416" marR="91416" marT="49512" marB="49512" anchor="ctr">
                    <a:lnL w="12700" cap="flat" cmpd="sng" algn="ctr">
                      <a:solidFill>
                        <a:prstClr val="white"/>
                      </a:solidFill>
                      <a:prstDash val="solid"/>
                      <a:round/>
                      <a:headEnd type="none" w="med" len="med"/>
                      <a:tailEnd type="none" w="med" len="med"/>
                    </a:lnL>
                    <a:lnR w="28575" cap="flat" cmpd="sng" algn="ctr">
                      <a:solidFill>
                        <a:srgbClr val="FF0000"/>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16" name="表 15">
            <a:extLst>
              <a:ext uri="{FF2B5EF4-FFF2-40B4-BE49-F238E27FC236}">
                <a16:creationId xmlns:a16="http://schemas.microsoft.com/office/drawing/2014/main" id="{2DDC4756-E158-48FF-ABC8-FCF4CB3BB29B}"/>
              </a:ext>
            </a:extLst>
          </p:cNvPr>
          <p:cNvGraphicFramePr>
            <a:graphicFrameLocks noGrp="1"/>
          </p:cNvGraphicFramePr>
          <p:nvPr/>
        </p:nvGraphicFramePr>
        <p:xfrm>
          <a:off x="369888" y="1379538"/>
          <a:ext cx="6119812" cy="296862"/>
        </p:xfrm>
        <a:graphic>
          <a:graphicData uri="http://schemas.openxmlformats.org/drawingml/2006/table">
            <a:tbl>
              <a:tblPr firstRow="1" bandRow="1">
                <a:tableStyleId>{2D5ABB26-0587-4C30-8999-92F81FD0307C}</a:tableStyleId>
              </a:tblPr>
              <a:tblGrid>
                <a:gridCol w="1079967">
                  <a:extLst>
                    <a:ext uri="{9D8B030D-6E8A-4147-A177-3AD203B41FA5}">
                      <a16:colId xmlns:a16="http://schemas.microsoft.com/office/drawing/2014/main" val="20000"/>
                    </a:ext>
                  </a:extLst>
                </a:gridCol>
                <a:gridCol w="1597451">
                  <a:extLst>
                    <a:ext uri="{9D8B030D-6E8A-4147-A177-3AD203B41FA5}">
                      <a16:colId xmlns:a16="http://schemas.microsoft.com/office/drawing/2014/main" val="20001"/>
                    </a:ext>
                  </a:extLst>
                </a:gridCol>
                <a:gridCol w="3442394">
                  <a:extLst>
                    <a:ext uri="{9D8B030D-6E8A-4147-A177-3AD203B41FA5}">
                      <a16:colId xmlns:a16="http://schemas.microsoft.com/office/drawing/2014/main" val="20002"/>
                    </a:ext>
                  </a:extLst>
                </a:gridCol>
              </a:tblGrid>
              <a:tr h="296862">
                <a:tc>
                  <a:txBody>
                    <a:bodyPr/>
                    <a:lstStyle/>
                    <a:p>
                      <a:pPr algn="l"/>
                      <a:r>
                        <a:rPr kumimoji="1" lang="ja-JP" altLang="en-US" sz="1300" dirty="0">
                          <a:solidFill>
                            <a:schemeClr val="tx1"/>
                          </a:solidFill>
                        </a:rPr>
                        <a:t>依頼者名</a:t>
                      </a:r>
                    </a:p>
                  </a:txBody>
                  <a:tcPr marL="91427" marR="91427" marT="49372" marB="49372" anchor="ctr">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solidFill>
                      <a:srgbClr val="D3EAF2"/>
                    </a:solidFill>
                  </a:tcPr>
                </a:tc>
                <a:tc gridSpan="2">
                  <a:txBody>
                    <a:bodyPr/>
                    <a:lstStyle/>
                    <a:p>
                      <a:pPr algn="ctr"/>
                      <a:r>
                        <a:rPr kumimoji="1" lang="ja-JP" altLang="en-US" sz="1300" dirty="0">
                          <a:solidFill>
                            <a:srgbClr val="FF0000"/>
                          </a:solidFill>
                        </a:rPr>
                        <a:t>さとう　いちろう</a:t>
                      </a:r>
                    </a:p>
                  </a:txBody>
                  <a:tcPr marL="91427" marR="91427" marT="49372" marB="49372" anchor="ctr">
                    <a:lnL w="12700" cap="flat" cmpd="sng" algn="ctr">
                      <a:solidFill>
                        <a:srgbClr val="3FB4D5"/>
                      </a:solidFill>
                      <a:prstDash val="solid"/>
                      <a:round/>
                      <a:headEnd type="none" w="med" len="med"/>
                      <a:tailEnd type="none" w="med" len="med"/>
                    </a:lnL>
                    <a:lnR w="12700" cap="flat" cmpd="sng" algn="ctr">
                      <a:solidFill>
                        <a:srgbClr val="3FB4D5"/>
                      </a:solidFill>
                      <a:prstDash val="solid"/>
                      <a:round/>
                      <a:headEnd type="none" w="med" len="med"/>
                      <a:tailEnd type="none" w="med" len="med"/>
                    </a:lnR>
                    <a:lnT w="12700" cap="flat" cmpd="sng" algn="ctr">
                      <a:solidFill>
                        <a:srgbClr val="3FB4D5"/>
                      </a:solidFill>
                      <a:prstDash val="solid"/>
                      <a:round/>
                      <a:headEnd type="none" w="med" len="med"/>
                      <a:tailEnd type="none" w="med" len="med"/>
                    </a:lnT>
                    <a:lnB w="12700" cap="flat" cmpd="sng" algn="ctr">
                      <a:solidFill>
                        <a:srgbClr val="3FB4D5"/>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0000"/>
                  </a:ext>
                </a:extLst>
              </a:tr>
            </a:tbl>
          </a:graphicData>
        </a:graphic>
      </p:graphicFrame>
      <p:sp>
        <p:nvSpPr>
          <p:cNvPr id="17" name="大かっこ 16">
            <a:extLst>
              <a:ext uri="{FF2B5EF4-FFF2-40B4-BE49-F238E27FC236}">
                <a16:creationId xmlns:a16="http://schemas.microsoft.com/office/drawing/2014/main" id="{6F3150F3-4646-4E92-9304-A552D54197A7}"/>
              </a:ext>
            </a:extLst>
          </p:cNvPr>
          <p:cNvSpPr/>
          <p:nvPr/>
        </p:nvSpPr>
        <p:spPr>
          <a:xfrm>
            <a:off x="346075" y="8769350"/>
            <a:ext cx="6165850" cy="793750"/>
          </a:xfrm>
          <a:prstGeom prst="bracketPair">
            <a:avLst>
              <a:gd name="adj" fmla="val 5469"/>
            </a:avLst>
          </a:prstGeom>
          <a:ln>
            <a:solidFill>
              <a:srgbClr val="0099BA"/>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ja-JP" altLang="en-US"/>
          </a:p>
        </p:txBody>
      </p:sp>
      <p:sp>
        <p:nvSpPr>
          <p:cNvPr id="17686" name="テキスト ボックス 2">
            <a:extLst>
              <a:ext uri="{FF2B5EF4-FFF2-40B4-BE49-F238E27FC236}">
                <a16:creationId xmlns:a16="http://schemas.microsoft.com/office/drawing/2014/main" id="{1267A05A-8A6E-4E42-94D6-4D4945C5EEA5}"/>
              </a:ext>
            </a:extLst>
          </p:cNvPr>
          <p:cNvSpPr txBox="1">
            <a:spLocks noChangeArrowheads="1"/>
          </p:cNvSpPr>
          <p:nvPr/>
        </p:nvSpPr>
        <p:spPr bwMode="auto">
          <a:xfrm>
            <a:off x="1089025" y="2505075"/>
            <a:ext cx="100806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 typeface="Arial" panose="020B0604020202020204" pitchFamily="34" charset="0"/>
              <a:buNone/>
            </a:pPr>
            <a:r>
              <a:rPr lang="ja-JP" altLang="en-US" sz="800"/>
              <a:t>駅近・</a:t>
            </a:r>
            <a:r>
              <a:rPr lang="en-US" altLang="ja-JP" sz="800"/>
              <a:t>  </a:t>
            </a:r>
            <a:r>
              <a:rPr lang="ja-JP" altLang="en-US" sz="800"/>
              <a:t>ペット可</a:t>
            </a:r>
            <a:endParaRPr lang="en-US" altLang="ja-JP" sz="800"/>
          </a:p>
          <a:p>
            <a:pPr algn="ctr" eaLnBrk="1" hangingPunct="1">
              <a:spcBef>
                <a:spcPct val="0"/>
              </a:spcBef>
              <a:buFont typeface="Arial" panose="020B0604020202020204" pitchFamily="34" charset="0"/>
              <a:buNone/>
            </a:pPr>
            <a:r>
              <a:rPr lang="ja-JP" altLang="en-US" sz="800"/>
              <a:t> 防音仕様</a:t>
            </a:r>
            <a:r>
              <a:rPr lang="en-US" altLang="ja-JP" sz="800"/>
              <a:t> </a:t>
            </a:r>
          </a:p>
          <a:p>
            <a:pPr algn="ctr" eaLnBrk="1" hangingPunct="1">
              <a:spcBef>
                <a:spcPct val="0"/>
              </a:spcBef>
              <a:buFont typeface="Arial" panose="020B0604020202020204" pitchFamily="34" charset="0"/>
              <a:buNone/>
            </a:pPr>
            <a:r>
              <a:rPr lang="en-US" altLang="ja-JP" sz="800"/>
              <a:t> </a:t>
            </a:r>
            <a:r>
              <a:rPr lang="ja-JP" altLang="en-US" sz="800"/>
              <a:t>オートロック</a:t>
            </a:r>
          </a:p>
        </p:txBody>
      </p:sp>
      <p:sp>
        <p:nvSpPr>
          <p:cNvPr id="17687" name="テキスト ボックス 2">
            <a:extLst>
              <a:ext uri="{FF2B5EF4-FFF2-40B4-BE49-F238E27FC236}">
                <a16:creationId xmlns:a16="http://schemas.microsoft.com/office/drawing/2014/main" id="{344F0E6B-1514-4E03-BECA-A7ADA0CAD7AF}"/>
              </a:ext>
            </a:extLst>
          </p:cNvPr>
          <p:cNvSpPr txBox="1">
            <a:spLocks noChangeArrowheads="1"/>
          </p:cNvSpPr>
          <p:nvPr/>
        </p:nvSpPr>
        <p:spPr bwMode="auto">
          <a:xfrm>
            <a:off x="5705475" y="2505075"/>
            <a:ext cx="100806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 typeface="Arial" panose="020B0604020202020204" pitchFamily="34" charset="0"/>
              <a:buNone/>
            </a:pPr>
            <a:r>
              <a:rPr lang="ja-JP" altLang="en-US" sz="800"/>
              <a:t>駅近・</a:t>
            </a:r>
            <a:r>
              <a:rPr lang="en-US" altLang="ja-JP" sz="800"/>
              <a:t>  </a:t>
            </a:r>
            <a:r>
              <a:rPr lang="ja-JP" altLang="en-US" sz="800"/>
              <a:t>ペット可</a:t>
            </a:r>
            <a:endParaRPr lang="en-US" altLang="ja-JP" sz="800"/>
          </a:p>
          <a:p>
            <a:pPr algn="ctr" eaLnBrk="1" hangingPunct="1">
              <a:spcBef>
                <a:spcPct val="0"/>
              </a:spcBef>
              <a:buFont typeface="Arial" panose="020B0604020202020204" pitchFamily="34" charset="0"/>
              <a:buNone/>
            </a:pPr>
            <a:r>
              <a:rPr lang="ja-JP" altLang="en-US" sz="800"/>
              <a:t>防音仕様</a:t>
            </a:r>
            <a:r>
              <a:rPr lang="en-US" altLang="ja-JP" sz="800"/>
              <a:t> </a:t>
            </a:r>
          </a:p>
          <a:p>
            <a:pPr algn="ctr" eaLnBrk="1" hangingPunct="1">
              <a:spcBef>
                <a:spcPct val="0"/>
              </a:spcBef>
              <a:buFont typeface="Arial" panose="020B0604020202020204" pitchFamily="34" charset="0"/>
              <a:buNone/>
            </a:pPr>
            <a:r>
              <a:rPr lang="en-US" altLang="ja-JP" sz="800"/>
              <a:t> </a:t>
            </a:r>
            <a:r>
              <a:rPr lang="ja-JP" altLang="en-US" sz="800"/>
              <a:t>オートロック</a:t>
            </a:r>
          </a:p>
        </p:txBody>
      </p:sp>
      <p:sp>
        <p:nvSpPr>
          <p:cNvPr id="3" name="正方形/長方形 2">
            <a:extLst>
              <a:ext uri="{FF2B5EF4-FFF2-40B4-BE49-F238E27FC236}">
                <a16:creationId xmlns:a16="http://schemas.microsoft.com/office/drawing/2014/main" id="{16662226-DA09-4C2C-848B-967C82B8D942}"/>
              </a:ext>
            </a:extLst>
          </p:cNvPr>
          <p:cNvSpPr/>
          <p:nvPr/>
        </p:nvSpPr>
        <p:spPr>
          <a:xfrm>
            <a:off x="1947863" y="6380163"/>
            <a:ext cx="1225550" cy="431800"/>
          </a:xfrm>
          <a:prstGeom prst="rect">
            <a:avLst/>
          </a:prstGeom>
          <a:noFill/>
          <a:ln>
            <a:solidFill>
              <a:srgbClr val="0099B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8" name="正方形/長方形 17">
            <a:extLst>
              <a:ext uri="{FF2B5EF4-FFF2-40B4-BE49-F238E27FC236}">
                <a16:creationId xmlns:a16="http://schemas.microsoft.com/office/drawing/2014/main" id="{2FE7F34E-CE6F-48B2-A375-504878CE52A3}"/>
              </a:ext>
            </a:extLst>
          </p:cNvPr>
          <p:cNvSpPr/>
          <p:nvPr/>
        </p:nvSpPr>
        <p:spPr>
          <a:xfrm>
            <a:off x="4479925" y="6380163"/>
            <a:ext cx="1285875" cy="436562"/>
          </a:xfrm>
          <a:prstGeom prst="rect">
            <a:avLst/>
          </a:prstGeom>
          <a:noFill/>
          <a:ln>
            <a:solidFill>
              <a:srgbClr val="0099B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4" name="正方形/長方形 13">
            <a:extLst>
              <a:ext uri="{FF2B5EF4-FFF2-40B4-BE49-F238E27FC236}">
                <a16:creationId xmlns:a16="http://schemas.microsoft.com/office/drawing/2014/main" id="{4ADFFBAC-C470-4A5D-B805-DAB71B5C7E02}"/>
              </a:ext>
            </a:extLst>
          </p:cNvPr>
          <p:cNvSpPr/>
          <p:nvPr/>
        </p:nvSpPr>
        <p:spPr>
          <a:xfrm>
            <a:off x="3200400" y="6383338"/>
            <a:ext cx="1257300" cy="4318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9" name="正方形/長方形 18">
            <a:extLst>
              <a:ext uri="{FF2B5EF4-FFF2-40B4-BE49-F238E27FC236}">
                <a16:creationId xmlns:a16="http://schemas.microsoft.com/office/drawing/2014/main" id="{E145C27A-C390-4316-B51E-218D7FCEABAF}"/>
              </a:ext>
            </a:extLst>
          </p:cNvPr>
          <p:cNvSpPr/>
          <p:nvPr/>
        </p:nvSpPr>
        <p:spPr>
          <a:xfrm>
            <a:off x="3184525" y="7400925"/>
            <a:ext cx="1281113" cy="37782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0" name="正方形/長方形 19">
            <a:extLst>
              <a:ext uri="{FF2B5EF4-FFF2-40B4-BE49-F238E27FC236}">
                <a16:creationId xmlns:a16="http://schemas.microsoft.com/office/drawing/2014/main" id="{31D7ED2E-054F-4810-8D36-940A6F7452AE}"/>
              </a:ext>
            </a:extLst>
          </p:cNvPr>
          <p:cNvSpPr/>
          <p:nvPr/>
        </p:nvSpPr>
        <p:spPr>
          <a:xfrm>
            <a:off x="1941513" y="7400925"/>
            <a:ext cx="1223962" cy="377825"/>
          </a:xfrm>
          <a:prstGeom prst="rect">
            <a:avLst/>
          </a:prstGeom>
          <a:noFill/>
          <a:ln>
            <a:solidFill>
              <a:srgbClr val="0099B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7693" name="テキスト ボックス 2">
            <a:extLst>
              <a:ext uri="{FF2B5EF4-FFF2-40B4-BE49-F238E27FC236}">
                <a16:creationId xmlns:a16="http://schemas.microsoft.com/office/drawing/2014/main" id="{A1AB5ECE-D396-493E-86F7-93FA262D7A55}"/>
              </a:ext>
            </a:extLst>
          </p:cNvPr>
          <p:cNvSpPr txBox="1">
            <a:spLocks noChangeArrowheads="1"/>
          </p:cNvSpPr>
          <p:nvPr/>
        </p:nvSpPr>
        <p:spPr bwMode="auto">
          <a:xfrm>
            <a:off x="260350" y="7977188"/>
            <a:ext cx="3816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1400" b="1">
                <a:solidFill>
                  <a:srgbClr val="0099BA"/>
                </a:solidFill>
              </a:rPr>
              <a:t>家計管理アドバイザーになろう！</a:t>
            </a:r>
            <a:endParaRPr lang="en-US" altLang="ja-JP" sz="1400" b="1">
              <a:solidFill>
                <a:srgbClr val="0099BA"/>
              </a:solidFill>
            </a:endParaRPr>
          </a:p>
        </p:txBody>
      </p:sp>
      <p:sp>
        <p:nvSpPr>
          <p:cNvPr id="17694" name="テキスト ボックス 5">
            <a:extLst>
              <a:ext uri="{FF2B5EF4-FFF2-40B4-BE49-F238E27FC236}">
                <a16:creationId xmlns:a16="http://schemas.microsoft.com/office/drawing/2014/main" id="{CC7A373E-9578-4F47-BF39-61D1CF799F47}"/>
              </a:ext>
            </a:extLst>
          </p:cNvPr>
          <p:cNvSpPr txBox="1">
            <a:spLocks noChangeArrowheads="1"/>
          </p:cNvSpPr>
          <p:nvPr/>
        </p:nvSpPr>
        <p:spPr bwMode="auto">
          <a:xfrm>
            <a:off x="3644900" y="7473950"/>
            <a:ext cx="792163"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en-US" altLang="ja-JP" sz="1100">
                <a:solidFill>
                  <a:srgbClr val="FF0000"/>
                </a:solidFill>
              </a:rPr>
              <a:t>17</a:t>
            </a:r>
            <a:r>
              <a:rPr lang="ja-JP" altLang="en-US" sz="1100">
                <a:solidFill>
                  <a:srgbClr val="FF0000"/>
                </a:solidFill>
              </a:rPr>
              <a:t>万</a:t>
            </a:r>
            <a:r>
              <a:rPr lang="en-US" altLang="ja-JP" sz="1100">
                <a:solidFill>
                  <a:srgbClr val="FF0000"/>
                </a:solidFill>
              </a:rPr>
              <a:t>6</a:t>
            </a:r>
            <a:r>
              <a:rPr lang="ja-JP" altLang="en-US" sz="1100">
                <a:solidFill>
                  <a:srgbClr val="FF0000"/>
                </a:solidFill>
              </a:rPr>
              <a:t>千</a:t>
            </a:r>
          </a:p>
        </p:txBody>
      </p:sp>
      <p:sp>
        <p:nvSpPr>
          <p:cNvPr id="17695" name="テキスト ボックス 6">
            <a:extLst>
              <a:ext uri="{FF2B5EF4-FFF2-40B4-BE49-F238E27FC236}">
                <a16:creationId xmlns:a16="http://schemas.microsoft.com/office/drawing/2014/main" id="{D911794E-F74C-4B6E-B29C-A74758B7BBDC}"/>
              </a:ext>
            </a:extLst>
          </p:cNvPr>
          <p:cNvSpPr txBox="1">
            <a:spLocks noChangeArrowheads="1"/>
          </p:cNvSpPr>
          <p:nvPr/>
        </p:nvSpPr>
        <p:spPr bwMode="auto">
          <a:xfrm>
            <a:off x="346075" y="8697913"/>
            <a:ext cx="6251575"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a:spcBef>
                <a:spcPct val="0"/>
              </a:spcBef>
              <a:buFontTx/>
              <a:buNone/>
            </a:pPr>
            <a:r>
              <a:rPr lang="ja-JP" altLang="en-US" sz="1400">
                <a:solidFill>
                  <a:srgbClr val="FF0000"/>
                </a:solidFill>
              </a:rPr>
              <a:t>ライブ活動はとても大切な場だと思うので、ほかの部分で節約してみましょう。たとえば、</a:t>
            </a:r>
            <a:r>
              <a:rPr lang="en-US" altLang="ja-JP" sz="1400">
                <a:solidFill>
                  <a:srgbClr val="FF0000"/>
                </a:solidFill>
              </a:rPr>
              <a:t>WEB</a:t>
            </a:r>
            <a:r>
              <a:rPr lang="ja-JP" altLang="en-US" sz="1400">
                <a:solidFill>
                  <a:srgbClr val="FF0000"/>
                </a:solidFill>
              </a:rPr>
              <a:t>での活動や、生活全体の費用です。この苦労や体験からいろいろな人の心に響く曲を作って下さい！</a:t>
            </a:r>
            <a:endParaRPr lang="ja-JP" altLang="en-US" sz="1100">
              <a:solidFill>
                <a:srgbClr val="FF0000"/>
              </a:solidFill>
            </a:endParaRPr>
          </a:p>
        </p:txBody>
      </p:sp>
      <p:sp>
        <p:nvSpPr>
          <p:cNvPr id="17696" name="テキスト ボックス 4">
            <a:extLst>
              <a:ext uri="{FF2B5EF4-FFF2-40B4-BE49-F238E27FC236}">
                <a16:creationId xmlns:a16="http://schemas.microsoft.com/office/drawing/2014/main" id="{ECB822E6-9D46-48B0-A139-979ACD3543E6}"/>
              </a:ext>
            </a:extLst>
          </p:cNvPr>
          <p:cNvSpPr txBox="1">
            <a:spLocks noChangeArrowheads="1"/>
          </p:cNvSpPr>
          <p:nvPr/>
        </p:nvSpPr>
        <p:spPr bwMode="auto">
          <a:xfrm>
            <a:off x="3271838" y="6392863"/>
            <a:ext cx="3016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en-US" altLang="ja-JP" sz="1800">
                <a:solidFill>
                  <a:srgbClr val="FF0000"/>
                </a:solidFill>
              </a:rPr>
              <a:t>1</a:t>
            </a:r>
            <a:endParaRPr lang="ja-JP" altLang="en-US" sz="1800">
              <a:solidFill>
                <a:srgbClr val="FF0000"/>
              </a:solidFill>
            </a:endParaRPr>
          </a:p>
        </p:txBody>
      </p:sp>
      <p:sp>
        <p:nvSpPr>
          <p:cNvPr id="22" name="円/楕円 21">
            <a:extLst>
              <a:ext uri="{FF2B5EF4-FFF2-40B4-BE49-F238E27FC236}">
                <a16:creationId xmlns:a16="http://schemas.microsoft.com/office/drawing/2014/main" id="{DB95D30F-8A4E-4F11-A9C3-FA2F2CF80DC1}"/>
              </a:ext>
            </a:extLst>
          </p:cNvPr>
          <p:cNvSpPr/>
          <p:nvPr/>
        </p:nvSpPr>
        <p:spPr>
          <a:xfrm>
            <a:off x="1341438" y="2649538"/>
            <a:ext cx="503237" cy="142875"/>
          </a:xfrm>
          <a:prstGeom prst="ellipse">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anchor="ctr"/>
          <a:lstStyle/>
          <a:p>
            <a:pPr algn="ctr">
              <a:defRPr/>
            </a:pPr>
            <a:endParaRPr lang="ja-JP" altLang="en-US"/>
          </a:p>
        </p:txBody>
      </p:sp>
      <p:sp>
        <p:nvSpPr>
          <p:cNvPr id="24" name="円/楕円 23">
            <a:extLst>
              <a:ext uri="{FF2B5EF4-FFF2-40B4-BE49-F238E27FC236}">
                <a16:creationId xmlns:a16="http://schemas.microsoft.com/office/drawing/2014/main" id="{A0C7FE35-CA66-4C10-BD35-4D2776800556}"/>
              </a:ext>
            </a:extLst>
          </p:cNvPr>
          <p:cNvSpPr/>
          <p:nvPr/>
        </p:nvSpPr>
        <p:spPr>
          <a:xfrm>
            <a:off x="3213100" y="2289175"/>
            <a:ext cx="215900" cy="142875"/>
          </a:xfrm>
          <a:prstGeom prst="ellipse">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anchor="ctr"/>
          <a:lstStyle/>
          <a:p>
            <a:pPr algn="ctr">
              <a:defRPr/>
            </a:pPr>
            <a:endParaRPr lang="ja-JP" altLang="en-US"/>
          </a:p>
        </p:txBody>
      </p:sp>
      <p:sp>
        <p:nvSpPr>
          <p:cNvPr id="25" name="円/楕円 24">
            <a:extLst>
              <a:ext uri="{FF2B5EF4-FFF2-40B4-BE49-F238E27FC236}">
                <a16:creationId xmlns:a16="http://schemas.microsoft.com/office/drawing/2014/main" id="{39F57790-239E-4B17-97AD-0413D97D9D3C}"/>
              </a:ext>
            </a:extLst>
          </p:cNvPr>
          <p:cNvSpPr/>
          <p:nvPr/>
        </p:nvSpPr>
        <p:spPr>
          <a:xfrm>
            <a:off x="3213100" y="2720975"/>
            <a:ext cx="215900" cy="144463"/>
          </a:xfrm>
          <a:prstGeom prst="ellipse">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anchor="ctr"/>
          <a:lstStyle/>
          <a:p>
            <a:pPr algn="ctr">
              <a:defRPr/>
            </a:pPr>
            <a:endParaRPr lang="ja-JP" altLang="en-US"/>
          </a:p>
        </p:txBody>
      </p:sp>
      <p:sp>
        <p:nvSpPr>
          <p:cNvPr id="26" name="円/楕円 25">
            <a:extLst>
              <a:ext uri="{FF2B5EF4-FFF2-40B4-BE49-F238E27FC236}">
                <a16:creationId xmlns:a16="http://schemas.microsoft.com/office/drawing/2014/main" id="{F5D628DD-D353-46A1-9AA1-E2E4265381FC}"/>
              </a:ext>
            </a:extLst>
          </p:cNvPr>
          <p:cNvSpPr/>
          <p:nvPr/>
        </p:nvSpPr>
        <p:spPr>
          <a:xfrm>
            <a:off x="3213100" y="3152775"/>
            <a:ext cx="215900" cy="144463"/>
          </a:xfrm>
          <a:prstGeom prst="ellipse">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anchor="ctr"/>
          <a:lstStyle/>
          <a:p>
            <a:pPr algn="ctr">
              <a:defRPr/>
            </a:pPr>
            <a:endParaRPr lang="ja-JP" altLang="en-US"/>
          </a:p>
        </p:txBody>
      </p:sp>
      <p:sp>
        <p:nvSpPr>
          <p:cNvPr id="27" name="円/楕円 26">
            <a:extLst>
              <a:ext uri="{FF2B5EF4-FFF2-40B4-BE49-F238E27FC236}">
                <a16:creationId xmlns:a16="http://schemas.microsoft.com/office/drawing/2014/main" id="{99CF9154-F489-4AEF-BBDF-6A3AFB3DD8A8}"/>
              </a:ext>
            </a:extLst>
          </p:cNvPr>
          <p:cNvSpPr/>
          <p:nvPr/>
        </p:nvSpPr>
        <p:spPr>
          <a:xfrm>
            <a:off x="3213100" y="3584575"/>
            <a:ext cx="215900" cy="144463"/>
          </a:xfrm>
          <a:prstGeom prst="ellipse">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anchor="ctr"/>
          <a:lstStyle/>
          <a:p>
            <a:pPr algn="ctr">
              <a:defRPr/>
            </a:pPr>
            <a:endParaRPr lang="ja-JP" altLang="en-US"/>
          </a:p>
        </p:txBody>
      </p:sp>
      <p:sp>
        <p:nvSpPr>
          <p:cNvPr id="28" name="円/楕円 27">
            <a:extLst>
              <a:ext uri="{FF2B5EF4-FFF2-40B4-BE49-F238E27FC236}">
                <a16:creationId xmlns:a16="http://schemas.microsoft.com/office/drawing/2014/main" id="{5C75DB7B-1B81-4E45-A758-DE6F0F2A52EE}"/>
              </a:ext>
            </a:extLst>
          </p:cNvPr>
          <p:cNvSpPr/>
          <p:nvPr/>
        </p:nvSpPr>
        <p:spPr>
          <a:xfrm>
            <a:off x="3213100" y="4016375"/>
            <a:ext cx="215900" cy="144463"/>
          </a:xfrm>
          <a:prstGeom prst="ellipse">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anchor="ctr"/>
          <a:lstStyle/>
          <a:p>
            <a:pPr algn="ctr">
              <a:defRPr/>
            </a:pPr>
            <a:endParaRPr lang="ja-JP" altLang="en-US"/>
          </a:p>
        </p:txBody>
      </p:sp>
      <p:sp>
        <p:nvSpPr>
          <p:cNvPr id="29" name="円/楕円 28">
            <a:extLst>
              <a:ext uri="{FF2B5EF4-FFF2-40B4-BE49-F238E27FC236}">
                <a16:creationId xmlns:a16="http://schemas.microsoft.com/office/drawing/2014/main" id="{70A7D590-3CD3-4DE3-AB31-123578734737}"/>
              </a:ext>
            </a:extLst>
          </p:cNvPr>
          <p:cNvSpPr/>
          <p:nvPr/>
        </p:nvSpPr>
        <p:spPr>
          <a:xfrm>
            <a:off x="3213100" y="4448175"/>
            <a:ext cx="215900" cy="144463"/>
          </a:xfrm>
          <a:prstGeom prst="ellipse">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anchor="ctr"/>
          <a:lstStyle/>
          <a:p>
            <a:pPr algn="ctr">
              <a:defRPr/>
            </a:pPr>
            <a:endParaRPr lang="ja-JP" altLang="en-US"/>
          </a:p>
        </p:txBody>
      </p:sp>
      <p:sp>
        <p:nvSpPr>
          <p:cNvPr id="30" name="円/楕円 29">
            <a:extLst>
              <a:ext uri="{FF2B5EF4-FFF2-40B4-BE49-F238E27FC236}">
                <a16:creationId xmlns:a16="http://schemas.microsoft.com/office/drawing/2014/main" id="{A0FC8A9D-ECF5-45FC-8D5B-CBB7414A0B46}"/>
              </a:ext>
            </a:extLst>
          </p:cNvPr>
          <p:cNvSpPr/>
          <p:nvPr/>
        </p:nvSpPr>
        <p:spPr>
          <a:xfrm>
            <a:off x="3213100" y="4881563"/>
            <a:ext cx="215900" cy="142875"/>
          </a:xfrm>
          <a:prstGeom prst="ellipse">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anchor="ctr"/>
          <a:lstStyle/>
          <a:p>
            <a:pPr algn="ctr">
              <a:defRPr/>
            </a:pPr>
            <a:endParaRPr lang="ja-JP" altLang="en-US"/>
          </a:p>
        </p:txBody>
      </p:sp>
      <p:sp>
        <p:nvSpPr>
          <p:cNvPr id="32" name="円/楕円 31">
            <a:extLst>
              <a:ext uri="{FF2B5EF4-FFF2-40B4-BE49-F238E27FC236}">
                <a16:creationId xmlns:a16="http://schemas.microsoft.com/office/drawing/2014/main" id="{ACE83E29-5F4E-4363-92F0-588E96C14F09}"/>
              </a:ext>
            </a:extLst>
          </p:cNvPr>
          <p:cNvSpPr/>
          <p:nvPr/>
        </p:nvSpPr>
        <p:spPr>
          <a:xfrm>
            <a:off x="3213100" y="5745163"/>
            <a:ext cx="215900" cy="144462"/>
          </a:xfrm>
          <a:prstGeom prst="ellipse">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anchor="ctr"/>
          <a:lstStyle/>
          <a:p>
            <a:pPr algn="ctr">
              <a:defRPr/>
            </a:pPr>
            <a:endParaRPr lang="ja-JP" altLang="en-US"/>
          </a:p>
        </p:txBody>
      </p:sp>
      <p:sp>
        <p:nvSpPr>
          <p:cNvPr id="34" name="円/楕円 33">
            <a:extLst>
              <a:ext uri="{FF2B5EF4-FFF2-40B4-BE49-F238E27FC236}">
                <a16:creationId xmlns:a16="http://schemas.microsoft.com/office/drawing/2014/main" id="{D4DF0E65-7AD8-4A45-9642-3E61D6CD2625}"/>
              </a:ext>
            </a:extLst>
          </p:cNvPr>
          <p:cNvSpPr/>
          <p:nvPr/>
        </p:nvSpPr>
        <p:spPr>
          <a:xfrm>
            <a:off x="3213100" y="6608763"/>
            <a:ext cx="215900" cy="144462"/>
          </a:xfrm>
          <a:prstGeom prst="ellipse">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anchor="ctr"/>
          <a:lstStyle/>
          <a:p>
            <a:pPr algn="ctr">
              <a:defRPr/>
            </a:pPr>
            <a:endParaRPr lang="ja-JP" altLang="en-US"/>
          </a:p>
        </p:txBody>
      </p:sp>
      <p:sp>
        <p:nvSpPr>
          <p:cNvPr id="35" name="円/楕円 34">
            <a:extLst>
              <a:ext uri="{FF2B5EF4-FFF2-40B4-BE49-F238E27FC236}">
                <a16:creationId xmlns:a16="http://schemas.microsoft.com/office/drawing/2014/main" id="{AF4EDCD2-4308-4290-A9A3-09031D50EA9A}"/>
              </a:ext>
            </a:extLst>
          </p:cNvPr>
          <p:cNvSpPr/>
          <p:nvPr/>
        </p:nvSpPr>
        <p:spPr>
          <a:xfrm>
            <a:off x="3213100" y="7616825"/>
            <a:ext cx="215900" cy="144463"/>
          </a:xfrm>
          <a:prstGeom prst="ellipse">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anchor="ctr"/>
          <a:lstStyle/>
          <a:p>
            <a:pPr algn="ctr">
              <a:defRPr/>
            </a:pPr>
            <a:endParaRPr lang="ja-JP" altLang="en-US"/>
          </a:p>
        </p:txBody>
      </p:sp>
      <p:sp>
        <p:nvSpPr>
          <p:cNvPr id="17708" name="テキスト ボックス 6">
            <a:extLst>
              <a:ext uri="{FF2B5EF4-FFF2-40B4-BE49-F238E27FC236}">
                <a16:creationId xmlns:a16="http://schemas.microsoft.com/office/drawing/2014/main" id="{7D745C0C-1ED5-432B-A8AB-7DEBCBF55AF1}"/>
              </a:ext>
            </a:extLst>
          </p:cNvPr>
          <p:cNvSpPr txBox="1">
            <a:spLocks noChangeArrowheads="1"/>
          </p:cNvSpPr>
          <p:nvPr/>
        </p:nvSpPr>
        <p:spPr bwMode="auto">
          <a:xfrm>
            <a:off x="296863" y="9345613"/>
            <a:ext cx="625157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a:spcBef>
                <a:spcPct val="0"/>
              </a:spcBef>
              <a:buFontTx/>
              <a:buNone/>
            </a:pPr>
            <a:r>
              <a:rPr lang="en-US" altLang="ja-JP" sz="1100">
                <a:solidFill>
                  <a:srgbClr val="FF0000"/>
                </a:solidFill>
              </a:rPr>
              <a:t>※</a:t>
            </a:r>
            <a:r>
              <a:rPr lang="ja-JP" altLang="en-US" sz="1100">
                <a:solidFill>
                  <a:srgbClr val="FF0000"/>
                </a:solidFill>
              </a:rPr>
              <a:t>通信費や被服費をさらに削る</a:t>
            </a:r>
            <a:r>
              <a:rPr lang="en-US" altLang="ja-JP" sz="1100">
                <a:solidFill>
                  <a:srgbClr val="FF0000"/>
                </a:solidFill>
              </a:rPr>
              <a:t>､</a:t>
            </a:r>
            <a:r>
              <a:rPr lang="ja-JP" altLang="en-US" sz="1100">
                <a:solidFill>
                  <a:srgbClr val="FF0000"/>
                </a:solidFill>
              </a:rPr>
              <a:t>路上ライブでライブ活動費を減らす</a:t>
            </a:r>
            <a:r>
              <a:rPr lang="en-US" altLang="ja-JP" sz="1100">
                <a:solidFill>
                  <a:srgbClr val="FF0000"/>
                </a:solidFill>
              </a:rPr>
              <a:t>､</a:t>
            </a:r>
            <a:r>
              <a:rPr lang="ja-JP" altLang="en-US" sz="1100">
                <a:solidFill>
                  <a:srgbClr val="FF0000"/>
                </a:solidFill>
              </a:rPr>
              <a:t>などのパターンもあります。</a:t>
            </a:r>
          </a:p>
        </p:txBody>
      </p:sp>
      <p:sp>
        <p:nvSpPr>
          <p:cNvPr id="38" name="角丸四角形 37">
            <a:extLst>
              <a:ext uri="{FF2B5EF4-FFF2-40B4-BE49-F238E27FC236}">
                <a16:creationId xmlns:a16="http://schemas.microsoft.com/office/drawing/2014/main" id="{EA81DA50-48AA-4F80-A4BE-E9B53223C0B8}"/>
              </a:ext>
            </a:extLst>
          </p:cNvPr>
          <p:cNvSpPr/>
          <p:nvPr/>
        </p:nvSpPr>
        <p:spPr>
          <a:xfrm>
            <a:off x="5013325" y="200025"/>
            <a:ext cx="1655763" cy="547688"/>
          </a:xfrm>
          <a:prstGeom prst="roundRect">
            <a:avLst/>
          </a:prstGeom>
          <a:solidFill>
            <a:srgbClr val="FFFFFF">
              <a:alpha val="80000"/>
            </a:srgbClr>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rgbClr val="FF0000"/>
                </a:solidFill>
              </a:rPr>
              <a:t>記載例</a:t>
            </a:r>
            <a:endParaRPr lang="en-US" altLang="ja-JP" sz="2400" dirty="0">
              <a:solidFill>
                <a:srgbClr val="FF0000"/>
              </a:solidFill>
            </a:endParaRPr>
          </a:p>
          <a:p>
            <a:pPr algn="ctr">
              <a:defRPr/>
            </a:pPr>
            <a:r>
              <a:rPr lang="en-US" altLang="ja-JP" sz="1200" dirty="0">
                <a:solidFill>
                  <a:srgbClr val="FF0000"/>
                </a:solidFill>
              </a:rPr>
              <a:t>※</a:t>
            </a:r>
            <a:r>
              <a:rPr lang="ja-JP" altLang="en-US" sz="1200" dirty="0">
                <a:solidFill>
                  <a:srgbClr val="FF0000"/>
                </a:solidFill>
              </a:rPr>
              <a:t>オプション</a:t>
            </a: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FA3F96E03010CB43A87E62425EE861C2" ma:contentTypeVersion="14" ma:contentTypeDescription="新しいドキュメントを作成します。" ma:contentTypeScope="" ma:versionID="a1b9892835793e5cd2f19a5561b0f3e2">
  <xsd:schema xmlns:xsd="http://www.w3.org/2001/XMLSchema" xmlns:xs="http://www.w3.org/2001/XMLSchema" xmlns:p="http://schemas.microsoft.com/office/2006/metadata/properties" xmlns:ns2="9a6454e5-418b-4844-a74d-e55630c4d592" xmlns:ns3="67e06d9b-ce42-4fa8-b284-302ef28cc775" targetNamespace="http://schemas.microsoft.com/office/2006/metadata/properties" ma:root="true" ma:fieldsID="cd7305b9d632c5acfc1d484554d7e205" ns2:_="" ns3:_="">
    <xsd:import namespace="9a6454e5-418b-4844-a74d-e55630c4d592"/>
    <xsd:import namespace="67e06d9b-ce42-4fa8-b284-302ef28cc775"/>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a6454e5-418b-4844-a74d-e55630c4d59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画像タグ" ma:readOnly="false" ma:fieldId="{5cf76f15-5ced-4ddc-b409-7134ff3c332f}" ma:taxonomyMulti="true" ma:sspId="114ab214-fa64-4fae-99b8-b7f9cb5589d9" ma:termSetId="09814cd3-568e-fe90-9814-8d621ff8fb84" ma:anchorId="fba54fb3-c3e1-fe81-a776-ca4b69148c4d" ma:open="true" ma:isKeyword="false">
      <xsd:complexType>
        <xsd:sequence>
          <xsd:element ref="pc:Terms" minOccurs="0" maxOccurs="1"/>
        </xsd:sequence>
      </xsd:complexType>
    </xsd:element>
    <xsd:element name="MediaServiceOCR" ma:index="21"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7e06d9b-ce42-4fa8-b284-302ef28cc775" elementFormDefault="qualified">
    <xsd:import namespace="http://schemas.microsoft.com/office/2006/documentManagement/types"/>
    <xsd:import namespace="http://schemas.microsoft.com/office/infopath/2007/PartnerControls"/>
    <xsd:element name="SharedWithUsers" ma:index="16"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共有相手の詳細情報" ma:internalName="SharedWithDetails" ma:readOnly="true">
      <xsd:simpleType>
        <xsd:restriction base="dms:Note">
          <xsd:maxLength value="255"/>
        </xsd:restriction>
      </xsd:simpleType>
    </xsd:element>
    <xsd:element name="TaxCatchAll" ma:index="20" nillable="true" ma:displayName="Taxonomy Catch All Column" ma:hidden="true" ma:list="{c339e06a-42e6-4b23-ba36-aeb9d287abc0}" ma:internalName="TaxCatchAll" ma:showField="CatchAllData" ma:web="67e06d9b-ce42-4fa8-b284-302ef28cc77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9a6454e5-418b-4844-a74d-e55630c4d592">
      <Terms xmlns="http://schemas.microsoft.com/office/infopath/2007/PartnerControls"/>
    </lcf76f155ced4ddcb4097134ff3c332f>
    <TaxCatchAll xmlns="67e06d9b-ce42-4fa8-b284-302ef28cc775" xsi:nil="true"/>
  </documentManagement>
</p:properties>
</file>

<file path=customXml/itemProps1.xml><?xml version="1.0" encoding="utf-8"?>
<ds:datastoreItem xmlns:ds="http://schemas.openxmlformats.org/officeDocument/2006/customXml" ds:itemID="{FFFA0696-C8EE-48D1-8429-3B3BF6B4188B}"/>
</file>

<file path=customXml/itemProps2.xml><?xml version="1.0" encoding="utf-8"?>
<ds:datastoreItem xmlns:ds="http://schemas.openxmlformats.org/officeDocument/2006/customXml" ds:itemID="{459D1E33-E86E-4083-BEC3-E7C1D228DC7C}"/>
</file>

<file path=customXml/itemProps3.xml><?xml version="1.0" encoding="utf-8"?>
<ds:datastoreItem xmlns:ds="http://schemas.openxmlformats.org/officeDocument/2006/customXml" ds:itemID="{A647DFD9-031F-4999-B9E3-C1C478D61D14}"/>
</file>

<file path=docProps/app.xml><?xml version="1.0" encoding="utf-8"?>
<Properties xmlns="http://schemas.openxmlformats.org/officeDocument/2006/extended-properties" xmlns:vt="http://schemas.openxmlformats.org/officeDocument/2006/docPropsVTypes">
  <TotalTime>3493</TotalTime>
  <Words>3760</Words>
  <Application>Microsoft Office PowerPoint</Application>
  <PresentationFormat>A4 210 x 297 mm</PresentationFormat>
  <Paragraphs>1411</Paragraphs>
  <Slides>10</Slides>
  <Notes>4</Notes>
  <HiddenSlides>0</HiddenSlides>
  <MMClips>0</MMClips>
  <ScaleCrop>false</ScaleCrop>
  <HeadingPairs>
    <vt:vector size="6" baseType="variant">
      <vt:variant>
        <vt:lpstr>使用されているフォント</vt:lpstr>
      </vt:variant>
      <vt:variant>
        <vt:i4>5</vt:i4>
      </vt:variant>
      <vt:variant>
        <vt:lpstr>テーマ</vt:lpstr>
      </vt:variant>
      <vt:variant>
        <vt:i4>2</vt:i4>
      </vt:variant>
      <vt:variant>
        <vt:lpstr>スライド タイトル</vt:lpstr>
      </vt:variant>
      <vt:variant>
        <vt:i4>10</vt:i4>
      </vt:variant>
    </vt:vector>
  </HeadingPairs>
  <TitlesOfParts>
    <vt:vector size="17" baseType="lpstr">
      <vt:lpstr>Calibri</vt:lpstr>
      <vt:lpstr>ＭＳ Ｐゴシック</vt:lpstr>
      <vt:lpstr>Arial</vt:lpstr>
      <vt:lpstr>Times New Roman</vt:lpstr>
      <vt:lpstr>Wingdings</vt:lpstr>
      <vt:lpstr>Office ​​テーマ</vt:lpstr>
      <vt:lpstr>デザインの設定</vt:lpstr>
      <vt:lpstr>家計管理　個人ワークシート</vt:lpstr>
      <vt:lpstr>PowerPoint プレゼンテーション</vt:lpstr>
      <vt:lpstr>家計管理　グループワークシート</vt:lpstr>
      <vt:lpstr>家計管理　グループワークシート</vt:lpstr>
      <vt:lpstr>PowerPoint プレゼンテーション</vt:lpstr>
      <vt:lpstr>PowerPoint プレゼンテーション</vt:lpstr>
      <vt:lpstr>PowerPoint プレゼンテーション</vt:lpstr>
      <vt:lpstr>家計管理　グループワークシート</vt:lpstr>
      <vt:lpstr>家計管理　グループワークシート</vt:lpstr>
      <vt:lpstr>家計管理　グループワークシート</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全銀協</dc:creator>
  <cp:lastModifiedBy>tarou tarou</cp:lastModifiedBy>
  <cp:revision>216</cp:revision>
  <cp:lastPrinted>2016-03-23T10:49:15Z</cp:lastPrinted>
  <dcterms:created xsi:type="dcterms:W3CDTF">2015-11-26T08:00:25Z</dcterms:created>
  <dcterms:modified xsi:type="dcterms:W3CDTF">2021-11-24T18:18:59Z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0x01010075EE45E0F85D7A4688E6B308999303AA</vt:lpwstr>
  </property>
</Properties>
</file>