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72" r:id="rId5"/>
    <p:sldId id="271" r:id="rId6"/>
    <p:sldId id="270" r:id="rId7"/>
    <p:sldId id="273" r:id="rId8"/>
    <p:sldId id="276" r:id="rId9"/>
    <p:sldId id="275" r:id="rId10"/>
  </p:sldIdLst>
  <p:sldSz cx="6858000" cy="9144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6B9B"/>
    <a:srgbClr val="3FB4D5"/>
    <a:srgbClr val="FFF57E"/>
    <a:srgbClr val="AFF2FF"/>
    <a:srgbClr val="0099BA"/>
    <a:srgbClr val="E5FB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62" autoAdjust="0"/>
  </p:normalViewPr>
  <p:slideViewPr>
    <p:cSldViewPr>
      <p:cViewPr varScale="1">
        <p:scale>
          <a:sx n="95" d="100"/>
          <a:sy n="95" d="100"/>
        </p:scale>
        <p:origin x="1128" y="102"/>
      </p:cViewPr>
      <p:guideLst>
        <p:guide orient="horz" pos="2160"/>
        <p:guide pos="2880"/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32656" y="611561"/>
            <a:ext cx="5829300" cy="504055"/>
          </a:xfrm>
        </p:spPr>
        <p:txBody>
          <a:bodyPr>
            <a:noAutofit/>
          </a:bodyPr>
          <a:lstStyle>
            <a:lvl1pPr algn="l">
              <a:defRPr sz="3200" b="1" i="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6EAAF4BA-4EA7-444C-AE8F-5F379C6B13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9DB5C7-9A63-422B-B24F-78F80FD9E5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28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2BA611-A22B-4EFB-90F8-27DB4CB19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4768F-7E57-457E-BB17-A272FE95FC32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3F83E-8A8D-44CF-954D-D87C183BE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7DF5D9-1C66-498B-982B-0934CB19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949A9-FE0D-4E91-B373-7DFC2BB59C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932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E18572-3476-4327-B1C2-31ADA351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ED55D-81F7-46B1-A10F-869A05CED0EF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8ACED8-9D2A-403F-A40E-875753DA9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375E86-690B-4D1E-A927-C62D00E20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F602C-DEEF-4AE2-BD96-EFCF5962EF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060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8C1DE5B-E837-4987-BCDE-0D29250EF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EEF82-5B41-4903-9B73-A7EA4D99B6EB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41D1506-1BB6-4982-A489-66713B21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573FC731-94CB-4E69-AFE9-DE6B274C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8AAA3-C811-462B-9F39-3C0C8E32FE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8439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C5FAFB-57E0-4E80-AB5F-B4076BE4A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A971A-30C9-4A42-B5CE-0A0A0DA33EE4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74C7A6-4CE2-49F6-AE25-4CF9CAFEE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11C591-3943-41EE-8BC9-535DF74A4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78786-94D7-4A88-8A8B-EEFADB5AF5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6965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5FC068-ED0B-43CE-8A1E-9E690CB3B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AE52E-642F-4055-99B5-D42E6D624289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116E58-4986-41BA-84AA-0C2E47219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BCC9E4-5028-4880-A32F-9100EC8B4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8C933-23F3-45BA-B645-570195F5C6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0388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1D9E60-2192-4005-ADB8-E02F056E3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35EB3-2AB5-49AA-9778-2F1226E63A5E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66BEB6-B46C-4345-88AB-E054EDF17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0C8DE0-1903-40FE-A332-169A501F3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B1C51-96C4-42A3-ADA2-D3DFD28016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350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F8CB6CB-2EA0-4B17-8085-C11F11594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DC07A-0C90-43FE-893B-E4B22EEC8900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704230B-D7E0-4CF1-B653-623868593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58366AF-E44C-4DE6-A6B2-25F62C88A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82756-4AAF-4A1E-8F6C-D85A7DBA0E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8554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2047600-E6C3-40B3-998D-BD9F4DFC6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6426B-A18B-4EDB-941C-4E66E8361700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815A1846-3E07-453E-A836-C17BA482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BF85A94-29AB-4F51-8580-C9D570884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40061-788B-4D6E-97F5-DE80E3277D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0093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F66B5D2D-22DA-46F2-A43B-A67C6D37F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CFB6D-4108-4FA3-95B9-099640E534A5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4378570-4E13-43F8-9E5D-B9C4045F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7F8FA8F-594D-46AC-B86F-9AC3EE98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076C8-20A8-464B-BB56-100E672FE7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159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D598CC4-4547-4B12-A7AF-86A81BF93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014AF-F4CC-441D-8FCB-17DAD4687595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578EE6D2-B263-4C4E-8B3D-CC64CBFC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3878D0CF-F149-424A-87DA-C19EDCA5A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4160F-3D94-43F4-A2B1-8778FF3336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317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78388" cy="965456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1403649"/>
            <a:ext cx="6172200" cy="6764570"/>
          </a:xfrm>
        </p:spPr>
        <p:txBody>
          <a:bodyPr/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153CDE-3306-480F-AFFF-776108D97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2B327-48BE-4372-B1C4-3740D8DDDDBB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6EB4A4-B251-449A-8E10-268685BA3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A6EEEF-2D5C-4A30-A4E1-DADFC3611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EBEF6-9BA2-4B90-AD94-77F3576582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8306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E3EDBD6-5221-4B11-87BF-19DF90DBC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B38EA-61F7-42D9-9936-608E28A943C9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FAE584F-41AF-49DE-A10D-D993BFDF6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3C42CB1-6EB6-4090-84FE-637400F6D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3D833-A09A-4A50-B852-64535B31312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1068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B916DB2-890F-4C1E-BF4F-5E98089FC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B62AF-1643-4BA4-A923-D3103AB50058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74441B4-2E78-47BA-BBC0-9FFC64733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E82CC03-0F49-4E01-AC67-D44AA1623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4708D-1E34-432D-ABC2-4828D7437F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7696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93E924-E68B-496A-BB67-86751228E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1E00-8E26-4E6D-87D5-77FB9B9376B5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D20CF3-A6FC-4B64-8E8C-D58198E0B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04C77E-E51D-4AC3-98FD-2E2D90361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D04C4-E26A-4938-82E7-B642D7FB58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0498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33DA4E-297B-4FA7-9A07-E415EC678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BD19-6E4F-48F4-9157-1FB72F7E1D1E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F46365-50E4-405F-91DB-981E8AF7F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9EDB98-E81E-4C03-AC51-693D6B03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30FDA-576D-4D8E-BC97-C8DE725617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186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D51861-A413-4C42-9A2A-4AF0CDCD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428D0-30AF-412C-BCDE-EE2C90CE43BE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4EB47D-6CFC-4195-994F-016D616B7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6ACAB2-35B1-4054-94F8-C16CCBF5B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DE63C-C934-45E4-8D56-A6629AC811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4963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E7965B4-CB4B-43B0-98E5-C40A90F1F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2BDBC-5464-4777-8B6A-807549EC437B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E90DC23-0960-458A-911D-98A805C5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532B722-F245-420D-8C3A-A458B1E8E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DE06A-B042-4A2F-B403-A5F8C6E0B2C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513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9578C0AD-98AD-4D8B-94FB-A57CEF2A3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698F1-910C-4A53-A2D5-B38A9C877E4C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451C5D19-7A4C-4C6E-A768-30B399693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37648E18-D0F8-4024-8DD1-A797095C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F25E2-319B-4B1D-8EC1-9C5975CBF2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622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548FC6C-1C47-465E-AC62-36BE149D3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945B5-F9F6-4F42-B425-E1201CE91120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511E815-9F7E-4892-AA44-C8B1D4B73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934AFD6E-F211-4D89-95E2-D5668B33C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969EC-B953-4829-9011-EC3CAD1A20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834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54E68C70-D006-472A-8746-509BC396B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13AC5-CFC2-4D59-B2B9-8B5E6E6895CD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8B53830-CFD3-4120-917C-98D23EDD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DB66E12F-6E5B-4321-9C84-C08E155D3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F617F-6121-484C-95AA-E5608AD7AF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181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02E1E6F-3C87-4835-99F7-11636E599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33374-8EDB-4A41-A4E2-90E3F5B5BE5D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363E9FF-2791-4052-8358-8D36338ED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47AB714-FB31-4350-A2C2-3EE71B156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7D268-2839-4261-82FE-226232B0E0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349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D48CE4D-0A88-4F97-9451-4E8B6E23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50B53-B8A9-42DB-AAFB-B05C79241441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B2CC1E8-A2AD-44DA-80FC-40EB5BD12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4A8FDDE-C617-4B10-B1C9-FDE31DBF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5D42E-25D6-445C-B3E2-F383E0D4F2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808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AC1CAE6-9702-4992-A06B-6ACA8B5717A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ADDB1329-066A-4BE0-93D1-BDD4845F2A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FE0C8D-9C38-4656-9164-F38FDBFE1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4E12C01-41EC-4E11-B224-F244EA5A81F6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3C8438-736B-426B-A71A-8487FB433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889C6-49B4-461C-A7BA-F54005BCF8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F4B1C337-1CDF-4685-BB3B-44D48E143814}" type="slidenum">
              <a:rPr lang="ja-JP" altLang="en-US"/>
              <a:pPr/>
              <a:t>‹#›</a:t>
            </a:fld>
            <a:endParaRPr lang="ja-JP" altLang="en-US"/>
          </a:p>
        </p:txBody>
      </p:sp>
      <p:pic>
        <p:nvPicPr>
          <p:cNvPr id="1031" name="図 7">
            <a:extLst>
              <a:ext uri="{FF2B5EF4-FFF2-40B4-BE49-F238E27FC236}">
                <a16:creationId xmlns:a16="http://schemas.microsoft.com/office/drawing/2014/main" id="{8B0EBDBC-9741-4C59-A0E3-49EA9547D3A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>
            <a:extLst>
              <a:ext uri="{FF2B5EF4-FFF2-40B4-BE49-F238E27FC236}">
                <a16:creationId xmlns:a16="http://schemas.microsoft.com/office/drawing/2014/main" id="{FA83A951-ACD9-4DE2-8FB2-4F992FBB620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>
            <a:extLst>
              <a:ext uri="{FF2B5EF4-FFF2-40B4-BE49-F238E27FC236}">
                <a16:creationId xmlns:a16="http://schemas.microsoft.com/office/drawing/2014/main" id="{ACB1B495-BE02-4C25-A5AB-D4C961323D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F923FF-2F04-4DF2-ABB1-A9F5F69A7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C293E49-385E-4948-B49F-BED4A368914E}" type="datetimeFigureOut">
              <a:rPr lang="ja-JP" altLang="en-US"/>
              <a:pPr>
                <a:defRPr/>
              </a:pPr>
              <a:t>2021/11/25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AF03AF-701A-4F46-B139-5823232CC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DAF3AC-4E08-40D3-B991-DCF842BFE2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13124B4-EB0A-41B5-B826-9146D9AA08B3}" type="slidenum">
              <a:rPr lang="ja-JP" altLang="en-US"/>
              <a:pPr/>
              <a:t>‹#›</a:t>
            </a:fld>
            <a:endParaRPr lang="ja-JP" altLang="en-US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E08266DE-55B9-45AA-9999-65A7DCFC894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6854825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52B5798-E54E-42F5-981B-0EAE7593DC91}"/>
              </a:ext>
            </a:extLst>
          </p:cNvPr>
          <p:cNvSpPr/>
          <p:nvPr/>
        </p:nvSpPr>
        <p:spPr>
          <a:xfrm>
            <a:off x="1020763" y="1600200"/>
            <a:ext cx="4840287" cy="317500"/>
          </a:xfrm>
          <a:prstGeom prst="rect">
            <a:avLst/>
          </a:prstGeom>
          <a:solidFill>
            <a:srgbClr val="FFF5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99" name="テキスト ボックス 5">
            <a:extLst>
              <a:ext uri="{FF2B5EF4-FFF2-40B4-BE49-F238E27FC236}">
                <a16:creationId xmlns:a16="http://schemas.microsoft.com/office/drawing/2014/main" id="{46D30C17-D563-493E-BE1E-88F76C2D4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8" y="592138"/>
            <a:ext cx="4721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</a:rPr>
              <a:t>多重債務</a:t>
            </a:r>
            <a:r>
              <a:rPr lang="ja-JP" altLang="ja-JP" sz="2800" b="1">
                <a:solidFill>
                  <a:schemeClr val="bg1"/>
                </a:solidFill>
              </a:rPr>
              <a:t>　</a:t>
            </a:r>
            <a:r>
              <a:rPr lang="ja-JP" altLang="en-US" sz="2800" b="1">
                <a:solidFill>
                  <a:schemeClr val="bg1"/>
                </a:solidFill>
              </a:rPr>
              <a:t>個人</a:t>
            </a:r>
            <a:r>
              <a:rPr lang="ja-JP" altLang="ja-JP" sz="2800" b="1">
                <a:solidFill>
                  <a:schemeClr val="bg1"/>
                </a:solidFill>
              </a:rPr>
              <a:t>ワークシート</a:t>
            </a:r>
          </a:p>
        </p:txBody>
      </p:sp>
      <p:grpSp>
        <p:nvGrpSpPr>
          <p:cNvPr id="4100" name="グループ化 24">
            <a:extLst>
              <a:ext uri="{FF2B5EF4-FFF2-40B4-BE49-F238E27FC236}">
                <a16:creationId xmlns:a16="http://schemas.microsoft.com/office/drawing/2014/main" id="{6C199A20-1E16-4DDA-9287-98875AF0CDCC}"/>
              </a:ext>
            </a:extLst>
          </p:cNvPr>
          <p:cNvGrpSpPr>
            <a:grpSpLocks/>
          </p:cNvGrpSpPr>
          <p:nvPr/>
        </p:nvGrpSpPr>
        <p:grpSpPr bwMode="auto">
          <a:xfrm>
            <a:off x="5759450" y="1498600"/>
            <a:ext cx="204788" cy="204788"/>
            <a:chOff x="6051277" y="1640629"/>
            <a:chExt cx="203994" cy="203994"/>
          </a:xfrm>
        </p:grpSpPr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9488C937-6EBD-4785-9D0F-032317C732D1}"/>
                </a:ext>
              </a:extLst>
            </p:cNvPr>
            <p:cNvSpPr/>
            <p:nvPr/>
          </p:nvSpPr>
          <p:spPr>
            <a:xfrm>
              <a:off x="6051277" y="1697557"/>
              <a:ext cx="203994" cy="45860"/>
            </a:xfrm>
            <a:prstGeom prst="rect">
              <a:avLst/>
            </a:prstGeom>
            <a:solidFill>
              <a:srgbClr val="AF6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 </a:t>
              </a:r>
              <a:endParaRPr lang="ja-JP" altLang="en-US" dirty="0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483C66C2-5462-43F0-AC89-49B7518A32C2}"/>
                </a:ext>
              </a:extLst>
            </p:cNvPr>
            <p:cNvSpPr/>
            <p:nvPr/>
          </p:nvSpPr>
          <p:spPr>
            <a:xfrm rot="16200000">
              <a:off x="6074207" y="1720487"/>
              <a:ext cx="203994" cy="44278"/>
            </a:xfrm>
            <a:prstGeom prst="rect">
              <a:avLst/>
            </a:prstGeom>
            <a:solidFill>
              <a:srgbClr val="AF6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 </a:t>
              </a:r>
              <a:endParaRPr lang="ja-JP" altLang="en-US" dirty="0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E38601E0-CE40-42A9-AE97-40D787F7047A}"/>
                </a:ext>
              </a:extLst>
            </p:cNvPr>
            <p:cNvSpPr/>
            <p:nvPr/>
          </p:nvSpPr>
          <p:spPr>
            <a:xfrm rot="16200000" flipH="1">
              <a:off x="6153274" y="1696767"/>
              <a:ext cx="45859" cy="4427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        </a:t>
              </a:r>
              <a:endParaRPr lang="ja-JP" altLang="en-US" dirty="0"/>
            </a:p>
          </p:txBody>
        </p:sp>
      </p:grpSp>
      <p:grpSp>
        <p:nvGrpSpPr>
          <p:cNvPr id="4101" name="グループ化 1">
            <a:extLst>
              <a:ext uri="{FF2B5EF4-FFF2-40B4-BE49-F238E27FC236}">
                <a16:creationId xmlns:a16="http://schemas.microsoft.com/office/drawing/2014/main" id="{975C9684-BE3E-4E9D-8EFE-239FAEF3DE5A}"/>
              </a:ext>
            </a:extLst>
          </p:cNvPr>
          <p:cNvGrpSpPr>
            <a:grpSpLocks/>
          </p:cNvGrpSpPr>
          <p:nvPr/>
        </p:nvGrpSpPr>
        <p:grpSpPr bwMode="auto">
          <a:xfrm>
            <a:off x="920750" y="1498600"/>
            <a:ext cx="204788" cy="204788"/>
            <a:chOff x="920750" y="1499195"/>
            <a:chExt cx="203994" cy="203994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064E9FFF-09E7-4896-AE7C-0EBDB52F6B0C}"/>
                </a:ext>
              </a:extLst>
            </p:cNvPr>
            <p:cNvSpPr/>
            <p:nvPr/>
          </p:nvSpPr>
          <p:spPr>
            <a:xfrm rot="16200000">
              <a:off x="898611" y="1578262"/>
              <a:ext cx="203994" cy="45860"/>
            </a:xfrm>
            <a:prstGeom prst="rect">
              <a:avLst/>
            </a:prstGeom>
            <a:solidFill>
              <a:srgbClr val="AF6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 </a:t>
              </a:r>
              <a:endParaRPr lang="ja-JP" altLang="en-US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331D1370-A5EC-472C-A1A7-411BC73018AF}"/>
                </a:ext>
              </a:extLst>
            </p:cNvPr>
            <p:cNvSpPr/>
            <p:nvPr/>
          </p:nvSpPr>
          <p:spPr>
            <a:xfrm rot="10800000">
              <a:off x="920750" y="1556123"/>
              <a:ext cx="203994" cy="44278"/>
            </a:xfrm>
            <a:prstGeom prst="rect">
              <a:avLst/>
            </a:prstGeom>
            <a:solidFill>
              <a:srgbClr val="AF6B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 </a:t>
              </a:r>
              <a:endParaRPr lang="ja-JP" altLang="en-US" dirty="0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F771151D-1FD7-4DCB-A627-737029305003}"/>
                </a:ext>
              </a:extLst>
            </p:cNvPr>
            <p:cNvSpPr/>
            <p:nvPr/>
          </p:nvSpPr>
          <p:spPr>
            <a:xfrm rot="10800000" flipH="1">
              <a:off x="976098" y="1556123"/>
              <a:ext cx="45859" cy="4427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/>
                <a:t>        </a:t>
              </a:r>
              <a:endParaRPr lang="ja-JP" altLang="en-US" dirty="0"/>
            </a:p>
          </p:txBody>
        </p:sp>
      </p:grpSp>
      <p:grpSp>
        <p:nvGrpSpPr>
          <p:cNvPr id="4102" name="グループ化 22">
            <a:extLst>
              <a:ext uri="{FF2B5EF4-FFF2-40B4-BE49-F238E27FC236}">
                <a16:creationId xmlns:a16="http://schemas.microsoft.com/office/drawing/2014/main" id="{B3926F76-90A2-43A9-BA14-934EFE0AAA8A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920750" y="1817688"/>
            <a:ext cx="5043488" cy="203200"/>
            <a:chOff x="920750" y="2294043"/>
            <a:chExt cx="5043059" cy="203994"/>
          </a:xfrm>
        </p:grpSpPr>
        <p:grpSp>
          <p:nvGrpSpPr>
            <p:cNvPr id="4160" name="グループ化 36">
              <a:extLst>
                <a:ext uri="{FF2B5EF4-FFF2-40B4-BE49-F238E27FC236}">
                  <a16:creationId xmlns:a16="http://schemas.microsoft.com/office/drawing/2014/main" id="{DC83ECFA-1EEF-49E8-AD2C-9F4BB542E7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59815" y="2294043"/>
              <a:ext cx="203994" cy="203994"/>
              <a:chOff x="6051277" y="1640629"/>
              <a:chExt cx="203994" cy="203994"/>
            </a:xfrm>
          </p:grpSpPr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6E3255B0-14E0-4BDA-8F92-9B35A7348A7C}"/>
                  </a:ext>
                </a:extLst>
              </p:cNvPr>
              <p:cNvSpPr/>
              <p:nvPr/>
            </p:nvSpPr>
            <p:spPr>
              <a:xfrm>
                <a:off x="6055263" y="1701190"/>
                <a:ext cx="204770" cy="46218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4F55C09F-12AF-408A-91B1-09A941AF14A7}"/>
                  </a:ext>
                </a:extLst>
              </p:cNvPr>
              <p:cNvSpPr/>
              <p:nvPr/>
            </p:nvSpPr>
            <p:spPr>
              <a:xfrm rot="16200000">
                <a:off x="6073906" y="1720403"/>
                <a:ext cx="203994" cy="44446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1F743D21-4804-42E4-8ACD-1A28ABECCCA4}"/>
                  </a:ext>
                </a:extLst>
              </p:cNvPr>
              <p:cNvSpPr/>
              <p:nvPr/>
            </p:nvSpPr>
            <p:spPr>
              <a:xfrm rot="16200000" flipH="1">
                <a:off x="6152795" y="1703669"/>
                <a:ext cx="46217" cy="4444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       </a:t>
                </a:r>
                <a:endParaRPr lang="ja-JP" altLang="en-US" dirty="0"/>
              </a:p>
            </p:txBody>
          </p:sp>
        </p:grpSp>
        <p:grpSp>
          <p:nvGrpSpPr>
            <p:cNvPr id="4161" name="グループ化 40">
              <a:extLst>
                <a:ext uri="{FF2B5EF4-FFF2-40B4-BE49-F238E27FC236}">
                  <a16:creationId xmlns:a16="http://schemas.microsoft.com/office/drawing/2014/main" id="{5E1A6F17-AB62-4DA7-A912-6A504822672D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920750" y="2294043"/>
              <a:ext cx="203994" cy="203994"/>
              <a:chOff x="6051277" y="1640629"/>
              <a:chExt cx="203994" cy="203994"/>
            </a:xfrm>
          </p:grpSpPr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B4600732-BCCF-45C9-85E3-5F969B2E56FF}"/>
                  </a:ext>
                </a:extLst>
              </p:cNvPr>
              <p:cNvSpPr/>
              <p:nvPr/>
            </p:nvSpPr>
            <p:spPr>
              <a:xfrm>
                <a:off x="6051278" y="1697774"/>
                <a:ext cx="203994" cy="46034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ABBEE810-8314-46E4-AE82-3482981462EB}"/>
                  </a:ext>
                </a:extLst>
              </p:cNvPr>
              <p:cNvSpPr/>
              <p:nvPr/>
            </p:nvSpPr>
            <p:spPr>
              <a:xfrm rot="16200000">
                <a:off x="6073997" y="1719906"/>
                <a:ext cx="204771" cy="46217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5AF8662C-1803-4C95-BB35-C3A358BE59C5}"/>
                  </a:ext>
                </a:extLst>
              </p:cNvPr>
              <p:cNvSpPr/>
              <p:nvPr/>
            </p:nvSpPr>
            <p:spPr>
              <a:xfrm rot="16200000" flipH="1">
                <a:off x="6153366" y="1696095"/>
                <a:ext cx="46033" cy="46217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       </a:t>
                </a:r>
                <a:endParaRPr lang="ja-JP" altLang="en-US" dirty="0"/>
              </a:p>
            </p:txBody>
          </p:sp>
        </p:grpSp>
      </p:grpSp>
      <p:sp>
        <p:nvSpPr>
          <p:cNvPr id="4103" name="テキスト ボックス 13">
            <a:extLst>
              <a:ext uri="{FF2B5EF4-FFF2-40B4-BE49-F238E27FC236}">
                <a16:creationId xmlns:a16="http://schemas.microsoft.com/office/drawing/2014/main" id="{3DD7801F-ADA6-420D-AD94-3C17EC737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813" y="2074863"/>
            <a:ext cx="10937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200" b="1">
                <a:solidFill>
                  <a:srgbClr val="AF6B9B"/>
                </a:solidFill>
              </a:rPr>
              <a:t>【自分の考え】</a:t>
            </a:r>
          </a:p>
        </p:txBody>
      </p:sp>
      <p:sp>
        <p:nvSpPr>
          <p:cNvPr id="4104" name="テキスト ボックス 119">
            <a:extLst>
              <a:ext uri="{FF2B5EF4-FFF2-40B4-BE49-F238E27FC236}">
                <a16:creationId xmlns:a16="http://schemas.microsoft.com/office/drawing/2014/main" id="{B8F18D4E-51A6-41BD-B3D7-7FF153934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813" y="2722563"/>
            <a:ext cx="13700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200" b="1">
                <a:solidFill>
                  <a:srgbClr val="AF6B9B"/>
                </a:solidFill>
              </a:rPr>
              <a:t>【</a:t>
            </a:r>
            <a:r>
              <a:rPr lang="ja-JP" altLang="en-US" sz="1200" b="1">
                <a:solidFill>
                  <a:srgbClr val="AF6B9B"/>
                </a:solidFill>
              </a:rPr>
              <a:t>グループの考え</a:t>
            </a:r>
            <a:r>
              <a:rPr lang="ja-JP" altLang="ja-JP" sz="1200" b="1">
                <a:solidFill>
                  <a:srgbClr val="AF6B9B"/>
                </a:solidFill>
              </a:rPr>
              <a:t>】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E4C8B82-4B3B-4BDD-B5AD-0BDFD0D97152}"/>
              </a:ext>
            </a:extLst>
          </p:cNvPr>
          <p:cNvSpPr/>
          <p:nvPr/>
        </p:nvSpPr>
        <p:spPr>
          <a:xfrm>
            <a:off x="1009650" y="3327400"/>
            <a:ext cx="4840288" cy="319088"/>
          </a:xfrm>
          <a:prstGeom prst="rect">
            <a:avLst/>
          </a:prstGeom>
          <a:solidFill>
            <a:srgbClr val="FFF5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4106" name="グループ化 64">
            <a:extLst>
              <a:ext uri="{FF2B5EF4-FFF2-40B4-BE49-F238E27FC236}">
                <a16:creationId xmlns:a16="http://schemas.microsoft.com/office/drawing/2014/main" id="{866700A4-29E4-4FAF-9069-FC29B09BEFF8}"/>
              </a:ext>
            </a:extLst>
          </p:cNvPr>
          <p:cNvGrpSpPr>
            <a:grpSpLocks/>
          </p:cNvGrpSpPr>
          <p:nvPr/>
        </p:nvGrpSpPr>
        <p:grpSpPr bwMode="auto">
          <a:xfrm>
            <a:off x="908050" y="3227388"/>
            <a:ext cx="5043488" cy="203200"/>
            <a:chOff x="920750" y="1619672"/>
            <a:chExt cx="5043059" cy="203994"/>
          </a:xfrm>
        </p:grpSpPr>
        <p:grpSp>
          <p:nvGrpSpPr>
            <p:cNvPr id="4152" name="グループ化 65">
              <a:extLst>
                <a:ext uri="{FF2B5EF4-FFF2-40B4-BE49-F238E27FC236}">
                  <a16:creationId xmlns:a16="http://schemas.microsoft.com/office/drawing/2014/main" id="{D88D7625-903E-4250-90A4-AC88119F19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59815" y="1619672"/>
              <a:ext cx="203994" cy="203994"/>
              <a:chOff x="6051277" y="1640629"/>
              <a:chExt cx="203994" cy="203994"/>
            </a:xfrm>
          </p:grpSpPr>
          <p:sp>
            <p:nvSpPr>
              <p:cNvPr id="71" name="正方形/長方形 70">
                <a:extLst>
                  <a:ext uri="{FF2B5EF4-FFF2-40B4-BE49-F238E27FC236}">
                    <a16:creationId xmlns:a16="http://schemas.microsoft.com/office/drawing/2014/main" id="{BE65D58C-CF7F-49B6-A72B-881261BD88CB}"/>
                  </a:ext>
                </a:extLst>
              </p:cNvPr>
              <p:cNvSpPr/>
              <p:nvPr/>
            </p:nvSpPr>
            <p:spPr>
              <a:xfrm>
                <a:off x="6050500" y="1696408"/>
                <a:ext cx="204771" cy="46218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id="{85DA41E5-40BA-4EEC-A266-179ABE9D0B0E}"/>
                  </a:ext>
                </a:extLst>
              </p:cNvPr>
              <p:cNvSpPr/>
              <p:nvPr/>
            </p:nvSpPr>
            <p:spPr>
              <a:xfrm rot="16200000">
                <a:off x="6073906" y="1720403"/>
                <a:ext cx="203994" cy="44446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73" name="正方形/長方形 72">
                <a:extLst>
                  <a:ext uri="{FF2B5EF4-FFF2-40B4-BE49-F238E27FC236}">
                    <a16:creationId xmlns:a16="http://schemas.microsoft.com/office/drawing/2014/main" id="{3CED0AE1-A9BE-4EA1-AD10-439E9C7706FC}"/>
                  </a:ext>
                </a:extLst>
              </p:cNvPr>
              <p:cNvSpPr/>
              <p:nvPr/>
            </p:nvSpPr>
            <p:spPr>
              <a:xfrm rot="16200000" flipH="1">
                <a:off x="6153591" y="1696497"/>
                <a:ext cx="44624" cy="4444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       </a:t>
                </a:r>
                <a:endParaRPr lang="ja-JP" altLang="en-US" dirty="0"/>
              </a:p>
            </p:txBody>
          </p:sp>
        </p:grpSp>
        <p:grpSp>
          <p:nvGrpSpPr>
            <p:cNvPr id="4153" name="グループ化 66">
              <a:extLst>
                <a:ext uri="{FF2B5EF4-FFF2-40B4-BE49-F238E27FC236}">
                  <a16:creationId xmlns:a16="http://schemas.microsoft.com/office/drawing/2014/main" id="{BA3A9365-7F78-48F8-998B-799E58733231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920750" y="1619672"/>
              <a:ext cx="203994" cy="203994"/>
              <a:chOff x="6051277" y="1640629"/>
              <a:chExt cx="203994" cy="203994"/>
            </a:xfrm>
          </p:grpSpPr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9D9CC2F0-F801-45F5-BDE2-692DC79CA63D}"/>
                  </a:ext>
                </a:extLst>
              </p:cNvPr>
              <p:cNvSpPr/>
              <p:nvPr/>
            </p:nvSpPr>
            <p:spPr>
              <a:xfrm>
                <a:off x="6051276" y="1697774"/>
                <a:ext cx="203994" cy="46034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69" name="正方形/長方形 68">
                <a:extLst>
                  <a:ext uri="{FF2B5EF4-FFF2-40B4-BE49-F238E27FC236}">
                    <a16:creationId xmlns:a16="http://schemas.microsoft.com/office/drawing/2014/main" id="{E3DCF750-A971-4414-9CE0-CC8998D7C33A}"/>
                  </a:ext>
                </a:extLst>
              </p:cNvPr>
              <p:cNvSpPr/>
              <p:nvPr/>
            </p:nvSpPr>
            <p:spPr>
              <a:xfrm rot="16200000">
                <a:off x="6078778" y="1719906"/>
                <a:ext cx="204771" cy="46217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7DA5DCA4-5F2C-4BBC-97FE-46BDF2328C5D}"/>
                  </a:ext>
                </a:extLst>
              </p:cNvPr>
              <p:cNvSpPr/>
              <p:nvPr/>
            </p:nvSpPr>
            <p:spPr>
              <a:xfrm rot="16200000" flipH="1">
                <a:off x="6158147" y="1696095"/>
                <a:ext cx="46033" cy="46217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       </a:t>
                </a:r>
                <a:endParaRPr lang="ja-JP" altLang="en-US" dirty="0"/>
              </a:p>
            </p:txBody>
          </p:sp>
        </p:grpSp>
      </p:grpSp>
      <p:grpSp>
        <p:nvGrpSpPr>
          <p:cNvPr id="4107" name="グループ化 73">
            <a:extLst>
              <a:ext uri="{FF2B5EF4-FFF2-40B4-BE49-F238E27FC236}">
                <a16:creationId xmlns:a16="http://schemas.microsoft.com/office/drawing/2014/main" id="{17008044-1A00-4C5C-95E2-1DC874A3F51B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908050" y="3544888"/>
            <a:ext cx="5043488" cy="204787"/>
            <a:chOff x="920750" y="2294043"/>
            <a:chExt cx="5043059" cy="203994"/>
          </a:xfrm>
        </p:grpSpPr>
        <p:grpSp>
          <p:nvGrpSpPr>
            <p:cNvPr id="4144" name="グループ化 74">
              <a:extLst>
                <a:ext uri="{FF2B5EF4-FFF2-40B4-BE49-F238E27FC236}">
                  <a16:creationId xmlns:a16="http://schemas.microsoft.com/office/drawing/2014/main" id="{41A802FC-86BE-43DB-9023-2551BF95DF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59815" y="2294043"/>
              <a:ext cx="203994" cy="203994"/>
              <a:chOff x="6051277" y="1640629"/>
              <a:chExt cx="203994" cy="203994"/>
            </a:xfrm>
          </p:grpSpPr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7DC7D63F-6C0F-4306-9527-251A521182FA}"/>
                  </a:ext>
                </a:extLst>
              </p:cNvPr>
              <p:cNvSpPr/>
              <p:nvPr/>
            </p:nvSpPr>
            <p:spPr>
              <a:xfrm>
                <a:off x="6055263" y="1697558"/>
                <a:ext cx="204770" cy="45859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C258F9B8-4D20-4117-BF67-B9AA10340797}"/>
                  </a:ext>
                </a:extLst>
              </p:cNvPr>
              <p:cNvSpPr/>
              <p:nvPr/>
            </p:nvSpPr>
            <p:spPr>
              <a:xfrm rot="16200000">
                <a:off x="6073906" y="1720402"/>
                <a:ext cx="203994" cy="44446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D4873B96-8201-4AE8-B257-D7D6FEFE662D}"/>
                  </a:ext>
                </a:extLst>
              </p:cNvPr>
              <p:cNvSpPr/>
              <p:nvPr/>
            </p:nvSpPr>
            <p:spPr>
              <a:xfrm rot="16200000" flipH="1">
                <a:off x="6152973" y="1696683"/>
                <a:ext cx="45860" cy="4444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       </a:t>
                </a:r>
                <a:endParaRPr lang="ja-JP" altLang="en-US" dirty="0"/>
              </a:p>
            </p:txBody>
          </p:sp>
        </p:grpSp>
        <p:grpSp>
          <p:nvGrpSpPr>
            <p:cNvPr id="4145" name="グループ化 75">
              <a:extLst>
                <a:ext uri="{FF2B5EF4-FFF2-40B4-BE49-F238E27FC236}">
                  <a16:creationId xmlns:a16="http://schemas.microsoft.com/office/drawing/2014/main" id="{44C4ED68-8EC5-42E0-B732-C1029F27D340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920750" y="2294043"/>
              <a:ext cx="203994" cy="203994"/>
              <a:chOff x="6051277" y="1640629"/>
              <a:chExt cx="203994" cy="203994"/>
            </a:xfrm>
          </p:grpSpPr>
          <p:sp>
            <p:nvSpPr>
              <p:cNvPr id="77" name="正方形/長方形 76">
                <a:extLst>
                  <a:ext uri="{FF2B5EF4-FFF2-40B4-BE49-F238E27FC236}">
                    <a16:creationId xmlns:a16="http://schemas.microsoft.com/office/drawing/2014/main" id="{620BFD3F-A3D9-4840-B218-2B72AD98434E}"/>
                  </a:ext>
                </a:extLst>
              </p:cNvPr>
              <p:cNvSpPr/>
              <p:nvPr/>
            </p:nvSpPr>
            <p:spPr>
              <a:xfrm>
                <a:off x="6051277" y="1697775"/>
                <a:ext cx="203994" cy="46034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C3FA95BB-19B8-4A63-85FC-C5DD32C87536}"/>
                  </a:ext>
                </a:extLst>
              </p:cNvPr>
              <p:cNvSpPr/>
              <p:nvPr/>
            </p:nvSpPr>
            <p:spPr>
              <a:xfrm rot="16200000">
                <a:off x="6073818" y="1720876"/>
                <a:ext cx="204771" cy="44278"/>
              </a:xfrm>
              <a:prstGeom prst="rect">
                <a:avLst/>
              </a:prstGeom>
              <a:solidFill>
                <a:srgbClr val="AF6B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</a:t>
                </a:r>
                <a:endParaRPr lang="ja-JP" altLang="en-US" dirty="0"/>
              </a:p>
            </p:txBody>
          </p:sp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A4CF0F9E-E569-4530-BCC1-924258F70400}"/>
                  </a:ext>
                </a:extLst>
              </p:cNvPr>
              <p:cNvSpPr/>
              <p:nvPr/>
            </p:nvSpPr>
            <p:spPr>
              <a:xfrm rot="16200000" flipH="1">
                <a:off x="6153187" y="1697065"/>
                <a:ext cx="46033" cy="4427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dirty="0"/>
                  <a:t>        </a:t>
                </a:r>
                <a:endParaRPr lang="ja-JP" altLang="en-US" dirty="0"/>
              </a:p>
            </p:txBody>
          </p:sp>
        </p:grpSp>
      </p:grpSp>
      <p:sp>
        <p:nvSpPr>
          <p:cNvPr id="4108" name="テキスト ボックス 83">
            <a:extLst>
              <a:ext uri="{FF2B5EF4-FFF2-40B4-BE49-F238E27FC236}">
                <a16:creationId xmlns:a16="http://schemas.microsoft.com/office/drawing/2014/main" id="{E6C76CA0-D1FF-4F63-B449-1AD1A1139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3" y="3905250"/>
            <a:ext cx="22256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200" b="1">
                <a:solidFill>
                  <a:srgbClr val="AF6B9B"/>
                </a:solidFill>
              </a:rPr>
              <a:t>【</a:t>
            </a:r>
            <a:r>
              <a:rPr lang="ja-JP" altLang="en-US" sz="1200" b="1">
                <a:solidFill>
                  <a:srgbClr val="AF6B9B"/>
                </a:solidFill>
              </a:rPr>
              <a:t>踏みとどめる一言のアイデア</a:t>
            </a:r>
            <a:r>
              <a:rPr lang="ja-JP" altLang="ja-JP" sz="1200" b="1">
                <a:solidFill>
                  <a:srgbClr val="AF6B9B"/>
                </a:solidFill>
              </a:rPr>
              <a:t>】</a:t>
            </a:r>
          </a:p>
        </p:txBody>
      </p:sp>
      <p:sp>
        <p:nvSpPr>
          <p:cNvPr id="4109" name="テキスト ボックス 84">
            <a:extLst>
              <a:ext uri="{FF2B5EF4-FFF2-40B4-BE49-F238E27FC236}">
                <a16:creationId xmlns:a16="http://schemas.microsoft.com/office/drawing/2014/main" id="{553FFBBB-95E8-4EDC-8419-AAE06ABF2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3" y="5057775"/>
            <a:ext cx="27844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200" b="1">
                <a:solidFill>
                  <a:srgbClr val="AF6B9B"/>
                </a:solidFill>
              </a:rPr>
              <a:t>【</a:t>
            </a:r>
            <a:r>
              <a:rPr lang="ja-JP" altLang="en-US" sz="1200" b="1">
                <a:solidFill>
                  <a:srgbClr val="AF6B9B"/>
                </a:solidFill>
              </a:rPr>
              <a:t>どのグループのポスターがよかったか</a:t>
            </a:r>
            <a:r>
              <a:rPr lang="ja-JP" altLang="ja-JP" sz="1200" b="1">
                <a:solidFill>
                  <a:srgbClr val="AF6B9B"/>
                </a:solidFill>
              </a:rPr>
              <a:t>】</a:t>
            </a:r>
          </a:p>
        </p:txBody>
      </p:sp>
      <p:sp>
        <p:nvSpPr>
          <p:cNvPr id="4110" name="テキスト ボックス 85">
            <a:extLst>
              <a:ext uri="{FF2B5EF4-FFF2-40B4-BE49-F238E27FC236}">
                <a16:creationId xmlns:a16="http://schemas.microsoft.com/office/drawing/2014/main" id="{402C2CAE-7253-4D05-A07D-9BEC8A2DB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250825"/>
            <a:ext cx="3065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rgbClr val="AF6B9B"/>
                </a:solidFill>
              </a:rPr>
              <a:t>　　　年　　　組　氏名　　　　　　　　　　　</a:t>
            </a:r>
            <a:endParaRPr lang="ja-JP" altLang="ja-JP" sz="1400" b="1">
              <a:solidFill>
                <a:srgbClr val="AF6B9B"/>
              </a:solidFill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85B92372-0457-49C7-8E94-DBDC3281371C}"/>
              </a:ext>
            </a:extLst>
          </p:cNvPr>
          <p:cNvSpPr txBox="1"/>
          <p:nvPr/>
        </p:nvSpPr>
        <p:spPr>
          <a:xfrm>
            <a:off x="1204913" y="1620838"/>
            <a:ext cx="4062412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AF6B9B"/>
                </a:solidFill>
                <a:latin typeface="+mn-ea"/>
                <a:ea typeface="+mn-ea"/>
              </a:rPr>
              <a:t>1.</a:t>
            </a:r>
            <a:r>
              <a:rPr lang="ja-JP" altLang="en-US" sz="1200" b="1" dirty="0">
                <a:solidFill>
                  <a:srgbClr val="AF6B9B"/>
                </a:solidFill>
                <a:latin typeface="+mn-ea"/>
                <a:ea typeface="+mn-ea"/>
              </a:rPr>
              <a:t>　どうして多重債務になってしまったのか、予想してみよう</a:t>
            </a:r>
            <a:endParaRPr lang="ja-JP" altLang="ja-JP" sz="1200" b="1" dirty="0">
              <a:solidFill>
                <a:srgbClr val="AF6B9B"/>
              </a:solidFill>
              <a:latin typeface="+mn-ea"/>
              <a:ea typeface="+mn-ea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D4BFE60-C114-40B4-A7F8-26F3B72AF7BA}"/>
              </a:ext>
            </a:extLst>
          </p:cNvPr>
          <p:cNvSpPr txBox="1"/>
          <p:nvPr/>
        </p:nvSpPr>
        <p:spPr>
          <a:xfrm>
            <a:off x="1204913" y="3348038"/>
            <a:ext cx="1982787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b="1" dirty="0">
                <a:solidFill>
                  <a:srgbClr val="AF6B9B"/>
                </a:solidFill>
                <a:latin typeface="+mn-ea"/>
                <a:ea typeface="+mn-ea"/>
              </a:rPr>
              <a:t>2.</a:t>
            </a:r>
            <a:r>
              <a:rPr lang="ja-JP" altLang="en-US" sz="1200" b="1" dirty="0">
                <a:solidFill>
                  <a:srgbClr val="AF6B9B"/>
                </a:solidFill>
                <a:latin typeface="+mn-ea"/>
                <a:ea typeface="+mn-ea"/>
              </a:rPr>
              <a:t>　ポスターをつくってみよう</a:t>
            </a:r>
            <a:endParaRPr lang="ja-JP" altLang="ja-JP" sz="1200" b="1" dirty="0">
              <a:solidFill>
                <a:srgbClr val="AF6B9B"/>
              </a:solidFill>
              <a:latin typeface="+mn-ea"/>
              <a:ea typeface="+mn-ea"/>
            </a:endParaRPr>
          </a:p>
        </p:txBody>
      </p:sp>
      <p:grpSp>
        <p:nvGrpSpPr>
          <p:cNvPr id="4113" name="グループ化 1">
            <a:extLst>
              <a:ext uri="{FF2B5EF4-FFF2-40B4-BE49-F238E27FC236}">
                <a16:creationId xmlns:a16="http://schemas.microsoft.com/office/drawing/2014/main" id="{F0763194-B180-4C83-9096-04D7DB66CAA8}"/>
              </a:ext>
            </a:extLst>
          </p:cNvPr>
          <p:cNvGrpSpPr>
            <a:grpSpLocks/>
          </p:cNvGrpSpPr>
          <p:nvPr/>
        </p:nvGrpSpPr>
        <p:grpSpPr bwMode="auto">
          <a:xfrm>
            <a:off x="920750" y="6948488"/>
            <a:ext cx="5043488" cy="522287"/>
            <a:chOff x="920750" y="6948488"/>
            <a:chExt cx="5043488" cy="522287"/>
          </a:xfrm>
        </p:grpSpPr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4D2B8D90-4ED8-4003-A1A2-934606BA1A88}"/>
                </a:ext>
              </a:extLst>
            </p:cNvPr>
            <p:cNvSpPr/>
            <p:nvPr/>
          </p:nvSpPr>
          <p:spPr bwMode="auto">
            <a:xfrm>
              <a:off x="1009650" y="7050088"/>
              <a:ext cx="4852988" cy="363537"/>
            </a:xfrm>
            <a:prstGeom prst="rect">
              <a:avLst/>
            </a:prstGeom>
            <a:solidFill>
              <a:srgbClr val="FFF5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grpSp>
          <p:nvGrpSpPr>
            <p:cNvPr id="4125" name="グループ化 11">
              <a:extLst>
                <a:ext uri="{FF2B5EF4-FFF2-40B4-BE49-F238E27FC236}">
                  <a16:creationId xmlns:a16="http://schemas.microsoft.com/office/drawing/2014/main" id="{D0279373-A865-4714-975A-38953D0191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0750" y="6948488"/>
              <a:ext cx="5043488" cy="204034"/>
              <a:chOff x="920750" y="6930136"/>
              <a:chExt cx="5043059" cy="203994"/>
            </a:xfrm>
          </p:grpSpPr>
          <p:grpSp>
            <p:nvGrpSpPr>
              <p:cNvPr id="4136" name="グループ化 47">
                <a:extLst>
                  <a:ext uri="{FF2B5EF4-FFF2-40B4-BE49-F238E27FC236}">
                    <a16:creationId xmlns:a16="http://schemas.microsoft.com/office/drawing/2014/main" id="{58C479A5-2E48-4078-AB02-D382C98B3D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59815" y="6930136"/>
                <a:ext cx="203994" cy="203994"/>
                <a:chOff x="6051277" y="1640629"/>
                <a:chExt cx="203994" cy="203994"/>
              </a:xfrm>
            </p:grpSpPr>
            <p:sp>
              <p:nvSpPr>
                <p:cNvPr id="49" name="正方形/長方形 48">
                  <a:extLst>
                    <a:ext uri="{FF2B5EF4-FFF2-40B4-BE49-F238E27FC236}">
                      <a16:creationId xmlns:a16="http://schemas.microsoft.com/office/drawing/2014/main" id="{6C623615-6972-498C-8403-C6B2D84049ED}"/>
                    </a:ext>
                  </a:extLst>
                </p:cNvPr>
                <p:cNvSpPr/>
                <p:nvPr/>
              </p:nvSpPr>
              <p:spPr>
                <a:xfrm>
                  <a:off x="6050500" y="1697768"/>
                  <a:ext cx="204771" cy="46028"/>
                </a:xfrm>
                <a:prstGeom prst="rect">
                  <a:avLst/>
                </a:prstGeom>
                <a:solidFill>
                  <a:srgbClr val="AF6B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</a:t>
                  </a:r>
                  <a:endParaRPr lang="ja-JP" altLang="en-US" dirty="0"/>
                </a:p>
              </p:txBody>
            </p:sp>
            <p:sp>
              <p:nvSpPr>
                <p:cNvPr id="50" name="正方形/長方形 49">
                  <a:extLst>
                    <a:ext uri="{FF2B5EF4-FFF2-40B4-BE49-F238E27FC236}">
                      <a16:creationId xmlns:a16="http://schemas.microsoft.com/office/drawing/2014/main" id="{F63ED114-D938-4FB1-858A-719D1B692052}"/>
                    </a:ext>
                  </a:extLst>
                </p:cNvPr>
                <p:cNvSpPr/>
                <p:nvPr/>
              </p:nvSpPr>
              <p:spPr>
                <a:xfrm rot="16200000">
                  <a:off x="6073529" y="1720780"/>
                  <a:ext cx="204747" cy="44446"/>
                </a:xfrm>
                <a:prstGeom prst="rect">
                  <a:avLst/>
                </a:prstGeom>
                <a:solidFill>
                  <a:srgbClr val="AF6B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</a:t>
                  </a:r>
                  <a:endParaRPr lang="ja-JP" altLang="en-US" dirty="0"/>
                </a:p>
              </p:txBody>
            </p:sp>
            <p:sp>
              <p:nvSpPr>
                <p:cNvPr id="51" name="正方形/長方形 50">
                  <a:extLst>
                    <a:ext uri="{FF2B5EF4-FFF2-40B4-BE49-F238E27FC236}">
                      <a16:creationId xmlns:a16="http://schemas.microsoft.com/office/drawing/2014/main" id="{AC5E530A-E87F-46B3-B253-BC213FBC0158}"/>
                    </a:ext>
                  </a:extLst>
                </p:cNvPr>
                <p:cNvSpPr/>
                <p:nvPr/>
              </p:nvSpPr>
              <p:spPr>
                <a:xfrm rot="16200000" flipH="1">
                  <a:off x="6152888" y="1696971"/>
                  <a:ext cx="46029" cy="44446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       </a:t>
                  </a:r>
                  <a:endParaRPr lang="ja-JP" altLang="en-US" dirty="0"/>
                </a:p>
              </p:txBody>
            </p:sp>
          </p:grpSp>
          <p:grpSp>
            <p:nvGrpSpPr>
              <p:cNvPr id="4137" name="グループ化 51">
                <a:extLst>
                  <a:ext uri="{FF2B5EF4-FFF2-40B4-BE49-F238E27FC236}">
                    <a16:creationId xmlns:a16="http://schemas.microsoft.com/office/drawing/2014/main" id="{E6C22343-6F7F-428C-89E6-C4834622D7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920750" y="6930136"/>
                <a:ext cx="203994" cy="203994"/>
                <a:chOff x="6051277" y="1640629"/>
                <a:chExt cx="203994" cy="203994"/>
              </a:xfrm>
            </p:grpSpPr>
            <p:sp>
              <p:nvSpPr>
                <p:cNvPr id="53" name="正方形/長方形 52">
                  <a:extLst>
                    <a:ext uri="{FF2B5EF4-FFF2-40B4-BE49-F238E27FC236}">
                      <a16:creationId xmlns:a16="http://schemas.microsoft.com/office/drawing/2014/main" id="{0B5BCEB6-2C9F-484C-9747-D66C9EA69ECD}"/>
                    </a:ext>
                  </a:extLst>
                </p:cNvPr>
                <p:cNvSpPr/>
                <p:nvPr/>
              </p:nvSpPr>
              <p:spPr>
                <a:xfrm>
                  <a:off x="6050523" y="1697773"/>
                  <a:ext cx="204747" cy="46034"/>
                </a:xfrm>
                <a:prstGeom prst="rect">
                  <a:avLst/>
                </a:prstGeom>
                <a:solidFill>
                  <a:srgbClr val="AF6B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</a:t>
                  </a:r>
                  <a:endParaRPr lang="ja-JP" altLang="en-US" dirty="0"/>
                </a:p>
              </p:txBody>
            </p:sp>
            <p:sp>
              <p:nvSpPr>
                <p:cNvPr id="54" name="正方形/長方形 53">
                  <a:extLst>
                    <a:ext uri="{FF2B5EF4-FFF2-40B4-BE49-F238E27FC236}">
                      <a16:creationId xmlns:a16="http://schemas.microsoft.com/office/drawing/2014/main" id="{ADF1010E-7171-456D-8B4B-D600FEF48F70}"/>
                    </a:ext>
                  </a:extLst>
                </p:cNvPr>
                <p:cNvSpPr/>
                <p:nvPr/>
              </p:nvSpPr>
              <p:spPr>
                <a:xfrm rot="16200000">
                  <a:off x="6068765" y="1720793"/>
                  <a:ext cx="204771" cy="44441"/>
                </a:xfrm>
                <a:prstGeom prst="rect">
                  <a:avLst/>
                </a:prstGeom>
                <a:solidFill>
                  <a:srgbClr val="AF6B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</a:t>
                  </a:r>
                  <a:endParaRPr lang="ja-JP" altLang="en-US" dirty="0"/>
                </a:p>
              </p:txBody>
            </p:sp>
            <p:sp>
              <p:nvSpPr>
                <p:cNvPr id="55" name="正方形/長方形 54">
                  <a:extLst>
                    <a:ext uri="{FF2B5EF4-FFF2-40B4-BE49-F238E27FC236}">
                      <a16:creationId xmlns:a16="http://schemas.microsoft.com/office/drawing/2014/main" id="{8935F935-4043-4CE5-8AFA-B4413D2412F6}"/>
                    </a:ext>
                  </a:extLst>
                </p:cNvPr>
                <p:cNvSpPr/>
                <p:nvPr/>
              </p:nvSpPr>
              <p:spPr>
                <a:xfrm rot="16200000" flipH="1">
                  <a:off x="6148133" y="1696983"/>
                  <a:ext cx="46033" cy="44441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       </a:t>
                  </a:r>
                  <a:endParaRPr lang="ja-JP" altLang="en-US" dirty="0"/>
                </a:p>
              </p:txBody>
            </p:sp>
          </p:grpSp>
        </p:grpSp>
        <p:grpSp>
          <p:nvGrpSpPr>
            <p:cNvPr id="4126" name="グループ化 55">
              <a:extLst>
                <a:ext uri="{FF2B5EF4-FFF2-40B4-BE49-F238E27FC236}">
                  <a16:creationId xmlns:a16="http://schemas.microsoft.com/office/drawing/2014/main" id="{6142BCD6-AC6B-4D40-8C64-115CE861D7D0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920750" y="7266741"/>
              <a:ext cx="5043488" cy="204034"/>
              <a:chOff x="920750" y="2294043"/>
              <a:chExt cx="5043059" cy="203994"/>
            </a:xfrm>
          </p:grpSpPr>
          <p:grpSp>
            <p:nvGrpSpPr>
              <p:cNvPr id="4128" name="グループ化 56">
                <a:extLst>
                  <a:ext uri="{FF2B5EF4-FFF2-40B4-BE49-F238E27FC236}">
                    <a16:creationId xmlns:a16="http://schemas.microsoft.com/office/drawing/2014/main" id="{770FEDB5-B097-4947-AA7F-315618DA79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59815" y="2294043"/>
                <a:ext cx="203994" cy="203994"/>
                <a:chOff x="6051277" y="1640629"/>
                <a:chExt cx="203994" cy="203994"/>
              </a:xfrm>
            </p:grpSpPr>
            <p:sp>
              <p:nvSpPr>
                <p:cNvPr id="62" name="正方形/長方形 61">
                  <a:extLst>
                    <a:ext uri="{FF2B5EF4-FFF2-40B4-BE49-F238E27FC236}">
                      <a16:creationId xmlns:a16="http://schemas.microsoft.com/office/drawing/2014/main" id="{005BE079-ABDC-4ADB-A6BA-53403383824D}"/>
                    </a:ext>
                  </a:extLst>
                </p:cNvPr>
                <p:cNvSpPr/>
                <p:nvPr/>
              </p:nvSpPr>
              <p:spPr>
                <a:xfrm>
                  <a:off x="6060024" y="1697768"/>
                  <a:ext cx="204771" cy="46028"/>
                </a:xfrm>
                <a:prstGeom prst="rect">
                  <a:avLst/>
                </a:prstGeom>
                <a:solidFill>
                  <a:srgbClr val="AF6B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</a:t>
                  </a:r>
                  <a:endParaRPr lang="ja-JP" altLang="en-US" dirty="0"/>
                </a:p>
              </p:txBody>
            </p:sp>
            <p:sp>
              <p:nvSpPr>
                <p:cNvPr id="63" name="正方形/長方形 62">
                  <a:extLst>
                    <a:ext uri="{FF2B5EF4-FFF2-40B4-BE49-F238E27FC236}">
                      <a16:creationId xmlns:a16="http://schemas.microsoft.com/office/drawing/2014/main" id="{C8C56E90-88D4-41CC-91A0-15CF47058472}"/>
                    </a:ext>
                  </a:extLst>
                </p:cNvPr>
                <p:cNvSpPr/>
                <p:nvPr/>
              </p:nvSpPr>
              <p:spPr>
                <a:xfrm rot="16200000">
                  <a:off x="6078291" y="1720779"/>
                  <a:ext cx="204747" cy="44446"/>
                </a:xfrm>
                <a:prstGeom prst="rect">
                  <a:avLst/>
                </a:prstGeom>
                <a:solidFill>
                  <a:srgbClr val="AF6B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</a:t>
                  </a:r>
                  <a:endParaRPr lang="ja-JP" altLang="en-US" dirty="0"/>
                </a:p>
              </p:txBody>
            </p:sp>
            <p:sp>
              <p:nvSpPr>
                <p:cNvPr id="64" name="正方形/長方形 63">
                  <a:extLst>
                    <a:ext uri="{FF2B5EF4-FFF2-40B4-BE49-F238E27FC236}">
                      <a16:creationId xmlns:a16="http://schemas.microsoft.com/office/drawing/2014/main" id="{1F5BCDC1-7786-4DFE-82E9-5786D95A4579}"/>
                    </a:ext>
                  </a:extLst>
                </p:cNvPr>
                <p:cNvSpPr/>
                <p:nvPr/>
              </p:nvSpPr>
              <p:spPr>
                <a:xfrm rot="16200000" flipH="1">
                  <a:off x="6157650" y="1696971"/>
                  <a:ext cx="46029" cy="44446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       </a:t>
                  </a:r>
                  <a:endParaRPr lang="ja-JP" altLang="en-US" dirty="0"/>
                </a:p>
              </p:txBody>
            </p:sp>
          </p:grpSp>
          <p:grpSp>
            <p:nvGrpSpPr>
              <p:cNvPr id="4129" name="グループ化 57">
                <a:extLst>
                  <a:ext uri="{FF2B5EF4-FFF2-40B4-BE49-F238E27FC236}">
                    <a16:creationId xmlns:a16="http://schemas.microsoft.com/office/drawing/2014/main" id="{EC6A41F3-1527-4960-8077-2D4178837C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920750" y="2294043"/>
                <a:ext cx="203994" cy="203994"/>
                <a:chOff x="6051277" y="1640629"/>
                <a:chExt cx="203994" cy="203994"/>
              </a:xfrm>
            </p:grpSpPr>
            <p:sp>
              <p:nvSpPr>
                <p:cNvPr id="59" name="正方形/長方形 58">
                  <a:extLst>
                    <a:ext uri="{FF2B5EF4-FFF2-40B4-BE49-F238E27FC236}">
                      <a16:creationId xmlns:a16="http://schemas.microsoft.com/office/drawing/2014/main" id="{D8DD9CED-1F24-4B0A-B63E-7F863EC42612}"/>
                    </a:ext>
                  </a:extLst>
                </p:cNvPr>
                <p:cNvSpPr/>
                <p:nvPr/>
              </p:nvSpPr>
              <p:spPr>
                <a:xfrm>
                  <a:off x="6050525" y="1702536"/>
                  <a:ext cx="204747" cy="46033"/>
                </a:xfrm>
                <a:prstGeom prst="rect">
                  <a:avLst/>
                </a:prstGeom>
                <a:solidFill>
                  <a:srgbClr val="AF6B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</a:t>
                  </a:r>
                  <a:endParaRPr lang="ja-JP" altLang="en-US" dirty="0"/>
                </a:p>
              </p:txBody>
            </p:sp>
            <p:sp>
              <p:nvSpPr>
                <p:cNvPr id="60" name="正方形/長方形 59">
                  <a:extLst>
                    <a:ext uri="{FF2B5EF4-FFF2-40B4-BE49-F238E27FC236}">
                      <a16:creationId xmlns:a16="http://schemas.microsoft.com/office/drawing/2014/main" id="{1A049F5F-03ED-4EB4-87BC-48D842E0B6B9}"/>
                    </a:ext>
                  </a:extLst>
                </p:cNvPr>
                <p:cNvSpPr/>
                <p:nvPr/>
              </p:nvSpPr>
              <p:spPr>
                <a:xfrm rot="16200000">
                  <a:off x="6073527" y="1725555"/>
                  <a:ext cx="204770" cy="44441"/>
                </a:xfrm>
                <a:prstGeom prst="rect">
                  <a:avLst/>
                </a:prstGeom>
                <a:solidFill>
                  <a:srgbClr val="AF6B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</a:t>
                  </a:r>
                  <a:endParaRPr lang="ja-JP" altLang="en-US" dirty="0"/>
                </a:p>
              </p:txBody>
            </p:sp>
            <p:sp>
              <p:nvSpPr>
                <p:cNvPr id="61" name="正方形/長方形 60">
                  <a:extLst>
                    <a:ext uri="{FF2B5EF4-FFF2-40B4-BE49-F238E27FC236}">
                      <a16:creationId xmlns:a16="http://schemas.microsoft.com/office/drawing/2014/main" id="{594A37C3-ACCC-4019-A096-3305752E0A1C}"/>
                    </a:ext>
                  </a:extLst>
                </p:cNvPr>
                <p:cNvSpPr/>
                <p:nvPr/>
              </p:nvSpPr>
              <p:spPr>
                <a:xfrm rot="16200000" flipH="1">
                  <a:off x="6152895" y="1701745"/>
                  <a:ext cx="46034" cy="44441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ja-JP" dirty="0"/>
                    <a:t>        </a:t>
                  </a:r>
                  <a:endParaRPr lang="ja-JP" altLang="en-US" dirty="0"/>
                </a:p>
              </p:txBody>
            </p:sp>
          </p:grpSp>
        </p:grpSp>
        <p:sp>
          <p:nvSpPr>
            <p:cNvPr id="4127" name="テキスト ボックス 89">
              <a:extLst>
                <a:ext uri="{FF2B5EF4-FFF2-40B4-BE49-F238E27FC236}">
                  <a16:creationId xmlns:a16="http://schemas.microsoft.com/office/drawing/2014/main" id="{CE8B6585-BD2F-4B93-9D9C-5C469D795E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5160" y="7076933"/>
              <a:ext cx="4045041" cy="2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>
                  <a:solidFill>
                    <a:srgbClr val="AF6B9B"/>
                  </a:solidFill>
                </a:rPr>
                <a:t>今日の授業で分かったことや、感じたこと、疑問に思ったこと</a:t>
              </a:r>
              <a:endParaRPr lang="ja-JP" altLang="ja-JP" sz="1200" b="1">
                <a:solidFill>
                  <a:srgbClr val="AF6B9B"/>
                </a:solidFill>
              </a:endParaRPr>
            </a:p>
          </p:txBody>
        </p:sp>
      </p:grpSp>
      <p:grpSp>
        <p:nvGrpSpPr>
          <p:cNvPr id="4114" name="グループ化 4">
            <a:extLst>
              <a:ext uri="{FF2B5EF4-FFF2-40B4-BE49-F238E27FC236}">
                <a16:creationId xmlns:a16="http://schemas.microsoft.com/office/drawing/2014/main" id="{D4CBD137-F0E4-4CF8-8623-577C471E156B}"/>
              </a:ext>
            </a:extLst>
          </p:cNvPr>
          <p:cNvGrpSpPr>
            <a:grpSpLocks/>
          </p:cNvGrpSpPr>
          <p:nvPr/>
        </p:nvGrpSpPr>
        <p:grpSpPr bwMode="auto">
          <a:xfrm>
            <a:off x="1196975" y="5508625"/>
            <a:ext cx="2009775" cy="431800"/>
            <a:chOff x="1196752" y="5508104"/>
            <a:chExt cx="2009547" cy="432048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809FAB00-A4D4-48D7-A25D-5B92C2A0FD94}"/>
                </a:ext>
              </a:extLst>
            </p:cNvPr>
            <p:cNvSpPr/>
            <p:nvPr/>
          </p:nvSpPr>
          <p:spPr>
            <a:xfrm>
              <a:off x="1196752" y="5508104"/>
              <a:ext cx="431751" cy="432048"/>
            </a:xfrm>
            <a:prstGeom prst="rect">
              <a:avLst/>
            </a:prstGeom>
            <a:noFill/>
            <a:ln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22" name="テキスト ボックス 82">
              <a:extLst>
                <a:ext uri="{FF2B5EF4-FFF2-40B4-BE49-F238E27FC236}">
                  <a16:creationId xmlns:a16="http://schemas.microsoft.com/office/drawing/2014/main" id="{A7C9926F-CF21-49B9-99E9-AC3071C233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8800" y="5585629"/>
              <a:ext cx="7697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>
                  <a:solidFill>
                    <a:srgbClr val="AF6B9B"/>
                  </a:solidFill>
                </a:rPr>
                <a:t>グループ</a:t>
              </a:r>
              <a:endParaRPr lang="ja-JP" altLang="ja-JP" sz="1200" b="1">
                <a:solidFill>
                  <a:srgbClr val="AF6B9B"/>
                </a:solidFill>
              </a:endParaRPr>
            </a:p>
          </p:txBody>
        </p:sp>
        <p:sp>
          <p:nvSpPr>
            <p:cNvPr id="4123" name="テキスト ボックス 88">
              <a:extLst>
                <a:ext uri="{FF2B5EF4-FFF2-40B4-BE49-F238E27FC236}">
                  <a16:creationId xmlns:a16="http://schemas.microsoft.com/office/drawing/2014/main" id="{6F0DEF17-B479-4745-ACBF-BC576A9B9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6912" y="5585629"/>
              <a:ext cx="56938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>
                  <a:solidFill>
                    <a:srgbClr val="AF6B9B"/>
                  </a:solidFill>
                </a:rPr>
                <a:t>理由：</a:t>
              </a:r>
              <a:endParaRPr lang="ja-JP" altLang="ja-JP" sz="1200" b="1">
                <a:solidFill>
                  <a:srgbClr val="AF6B9B"/>
                </a:solidFill>
              </a:endParaRPr>
            </a:p>
          </p:txBody>
        </p:sp>
      </p:grpSp>
      <p:grpSp>
        <p:nvGrpSpPr>
          <p:cNvPr id="4115" name="グループ化 90">
            <a:extLst>
              <a:ext uri="{FF2B5EF4-FFF2-40B4-BE49-F238E27FC236}">
                <a16:creationId xmlns:a16="http://schemas.microsoft.com/office/drawing/2014/main" id="{77E68EC6-8497-478F-9A35-F3995EB26907}"/>
              </a:ext>
            </a:extLst>
          </p:cNvPr>
          <p:cNvGrpSpPr>
            <a:grpSpLocks/>
          </p:cNvGrpSpPr>
          <p:nvPr/>
        </p:nvGrpSpPr>
        <p:grpSpPr bwMode="auto">
          <a:xfrm>
            <a:off x="1196975" y="6300788"/>
            <a:ext cx="2009775" cy="431800"/>
            <a:chOff x="1196752" y="5508104"/>
            <a:chExt cx="2009547" cy="432048"/>
          </a:xfrm>
        </p:grpSpPr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BF799813-AA1D-462E-912C-AF01F323496A}"/>
                </a:ext>
              </a:extLst>
            </p:cNvPr>
            <p:cNvSpPr/>
            <p:nvPr/>
          </p:nvSpPr>
          <p:spPr>
            <a:xfrm>
              <a:off x="1196752" y="5508104"/>
              <a:ext cx="431751" cy="432048"/>
            </a:xfrm>
            <a:prstGeom prst="rect">
              <a:avLst/>
            </a:prstGeom>
            <a:noFill/>
            <a:ln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19" name="テキスト ボックス 92">
              <a:extLst>
                <a:ext uri="{FF2B5EF4-FFF2-40B4-BE49-F238E27FC236}">
                  <a16:creationId xmlns:a16="http://schemas.microsoft.com/office/drawing/2014/main" id="{07CE89C0-C936-4F63-BBDF-1B4A29003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8800" y="5585629"/>
              <a:ext cx="7697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>
                  <a:solidFill>
                    <a:srgbClr val="AF6B9B"/>
                  </a:solidFill>
                </a:rPr>
                <a:t>グループ</a:t>
              </a:r>
              <a:endParaRPr lang="ja-JP" altLang="ja-JP" sz="1200" b="1">
                <a:solidFill>
                  <a:srgbClr val="AF6B9B"/>
                </a:solidFill>
              </a:endParaRPr>
            </a:p>
          </p:txBody>
        </p:sp>
        <p:sp>
          <p:nvSpPr>
            <p:cNvPr id="4120" name="テキスト ボックス 93">
              <a:extLst>
                <a:ext uri="{FF2B5EF4-FFF2-40B4-BE49-F238E27FC236}">
                  <a16:creationId xmlns:a16="http://schemas.microsoft.com/office/drawing/2014/main" id="{DFDB6433-BBC2-4A66-8908-DA5BC68471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6912" y="5585629"/>
              <a:ext cx="56938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>
                  <a:solidFill>
                    <a:srgbClr val="AF6B9B"/>
                  </a:solidFill>
                </a:rPr>
                <a:t>理由：</a:t>
              </a:r>
              <a:endParaRPr lang="ja-JP" altLang="ja-JP" sz="1200" b="1">
                <a:solidFill>
                  <a:srgbClr val="AF6B9B"/>
                </a:solidFill>
              </a:endParaRPr>
            </a:p>
          </p:txBody>
        </p:sp>
      </p:grpSp>
      <p:sp>
        <p:nvSpPr>
          <p:cNvPr id="8" name="大かっこ 7">
            <a:extLst>
              <a:ext uri="{FF2B5EF4-FFF2-40B4-BE49-F238E27FC236}">
                <a16:creationId xmlns:a16="http://schemas.microsoft.com/office/drawing/2014/main" id="{2E0E86B3-F18D-4A74-A17F-AA69C6B6ED7F}"/>
              </a:ext>
            </a:extLst>
          </p:cNvPr>
          <p:cNvSpPr/>
          <p:nvPr/>
        </p:nvSpPr>
        <p:spPr>
          <a:xfrm>
            <a:off x="3141663" y="5435600"/>
            <a:ext cx="2735262" cy="576263"/>
          </a:xfrm>
          <a:prstGeom prst="bracketPair">
            <a:avLst/>
          </a:prstGeom>
          <a:ln w="19050">
            <a:solidFill>
              <a:srgbClr val="AF6B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5" name="大かっこ 94">
            <a:extLst>
              <a:ext uri="{FF2B5EF4-FFF2-40B4-BE49-F238E27FC236}">
                <a16:creationId xmlns:a16="http://schemas.microsoft.com/office/drawing/2014/main" id="{540F2DCD-0D64-4FB0-A919-9181FA5680D4}"/>
              </a:ext>
            </a:extLst>
          </p:cNvPr>
          <p:cNvSpPr/>
          <p:nvPr/>
        </p:nvSpPr>
        <p:spPr>
          <a:xfrm>
            <a:off x="3141663" y="6227763"/>
            <a:ext cx="2735262" cy="576262"/>
          </a:xfrm>
          <a:prstGeom prst="bracketPair">
            <a:avLst/>
          </a:prstGeom>
          <a:ln w="19050">
            <a:solidFill>
              <a:srgbClr val="AF6B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グループ化 5">
            <a:extLst>
              <a:ext uri="{FF2B5EF4-FFF2-40B4-BE49-F238E27FC236}">
                <a16:creationId xmlns:a16="http://schemas.microsoft.com/office/drawing/2014/main" id="{19592CDC-4E47-4FA9-8C49-5FEC1383E148}"/>
              </a:ext>
            </a:extLst>
          </p:cNvPr>
          <p:cNvGrpSpPr>
            <a:grpSpLocks/>
          </p:cNvGrpSpPr>
          <p:nvPr/>
        </p:nvGrpSpPr>
        <p:grpSpPr bwMode="auto">
          <a:xfrm>
            <a:off x="58738" y="900113"/>
            <a:ext cx="6740525" cy="6840537"/>
            <a:chOff x="0" y="611188"/>
            <a:chExt cx="6858000" cy="6985000"/>
          </a:xfrm>
        </p:grpSpPr>
        <p:sp>
          <p:nvSpPr>
            <p:cNvPr id="7" name="角丸四角形 6">
              <a:extLst>
                <a:ext uri="{FF2B5EF4-FFF2-40B4-BE49-F238E27FC236}">
                  <a16:creationId xmlns:a16="http://schemas.microsoft.com/office/drawing/2014/main" id="{A292AB27-C482-4193-BA8D-35A7AC561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1188"/>
              <a:ext cx="6858000" cy="6985000"/>
            </a:xfrm>
            <a:prstGeom prst="roundRect">
              <a:avLst>
                <a:gd name="adj" fmla="val 6125"/>
              </a:avLst>
            </a:prstGeom>
            <a:solidFill>
              <a:srgbClr val="AF6B9B"/>
            </a:solidFill>
            <a:ln w="9525">
              <a:solidFill>
                <a:srgbClr val="AF6B9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6" name="角丸四角形 15">
              <a:extLst>
                <a:ext uri="{FF2B5EF4-FFF2-40B4-BE49-F238E27FC236}">
                  <a16:creationId xmlns:a16="http://schemas.microsoft.com/office/drawing/2014/main" id="{639C7F4D-DDEB-452C-ABAB-C55EA75D8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826" y="755459"/>
              <a:ext cx="6554349" cy="6696458"/>
            </a:xfrm>
            <a:prstGeom prst="roundRect">
              <a:avLst>
                <a:gd name="adj" fmla="val 5273"/>
              </a:avLst>
            </a:prstGeom>
            <a:solidFill>
              <a:schemeClr val="bg1"/>
            </a:solidFill>
            <a:ln w="9525">
              <a:solidFill>
                <a:srgbClr val="AF6B9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5123" name="グループ化 4">
            <a:extLst>
              <a:ext uri="{FF2B5EF4-FFF2-40B4-BE49-F238E27FC236}">
                <a16:creationId xmlns:a16="http://schemas.microsoft.com/office/drawing/2014/main" id="{B3D92786-3EFC-4CD7-ABE6-F9EECF498567}"/>
              </a:ext>
            </a:extLst>
          </p:cNvPr>
          <p:cNvGrpSpPr>
            <a:grpSpLocks/>
          </p:cNvGrpSpPr>
          <p:nvPr/>
        </p:nvGrpSpPr>
        <p:grpSpPr bwMode="auto">
          <a:xfrm>
            <a:off x="477838" y="1116013"/>
            <a:ext cx="5903912" cy="1296987"/>
            <a:chOff x="548680" y="1403648"/>
            <a:chExt cx="5760640" cy="1368152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320FC7ED-7F3F-45B4-85CB-4FCA10A2435D}"/>
                </a:ext>
              </a:extLst>
            </p:cNvPr>
            <p:cNvSpPr/>
            <p:nvPr/>
          </p:nvSpPr>
          <p:spPr>
            <a:xfrm>
              <a:off x="548680" y="1403648"/>
              <a:ext cx="5760640" cy="1368152"/>
            </a:xfrm>
            <a:prstGeom prst="rect">
              <a:avLst/>
            </a:prstGeom>
            <a:noFill/>
            <a:ln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A2E88A93-12E3-4E0F-930E-54A6C581F248}"/>
                </a:ext>
              </a:extLst>
            </p:cNvPr>
            <p:cNvSpPr txBox="1"/>
            <p:nvPr/>
          </p:nvSpPr>
          <p:spPr>
            <a:xfrm>
              <a:off x="692734" y="1475656"/>
              <a:ext cx="1669796" cy="3248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</a:rPr>
                <a:t>（踏みとどめる一言）</a:t>
              </a:r>
            </a:p>
          </p:txBody>
        </p:sp>
      </p:grpSp>
      <p:grpSp>
        <p:nvGrpSpPr>
          <p:cNvPr id="5124" name="グループ化 12">
            <a:extLst>
              <a:ext uri="{FF2B5EF4-FFF2-40B4-BE49-F238E27FC236}">
                <a16:creationId xmlns:a16="http://schemas.microsoft.com/office/drawing/2014/main" id="{28E32966-D428-4896-8EB1-F700C4336722}"/>
              </a:ext>
            </a:extLst>
          </p:cNvPr>
          <p:cNvGrpSpPr>
            <a:grpSpLocks/>
          </p:cNvGrpSpPr>
          <p:nvPr/>
        </p:nvGrpSpPr>
        <p:grpSpPr bwMode="auto">
          <a:xfrm>
            <a:off x="369888" y="7812088"/>
            <a:ext cx="6118225" cy="1222375"/>
            <a:chOff x="548680" y="6084168"/>
            <a:chExt cx="5760640" cy="1368152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247D0B6-B95C-4316-BF4B-30853B396E3F}"/>
                </a:ext>
              </a:extLst>
            </p:cNvPr>
            <p:cNvSpPr/>
            <p:nvPr/>
          </p:nvSpPr>
          <p:spPr>
            <a:xfrm>
              <a:off x="548680" y="6084168"/>
              <a:ext cx="5760640" cy="1368152"/>
            </a:xfrm>
            <a:prstGeom prst="rect">
              <a:avLst/>
            </a:prstGeom>
            <a:noFill/>
            <a:ln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497D77CF-3D88-4777-B6F9-EE02274892C9}"/>
                </a:ext>
              </a:extLst>
            </p:cNvPr>
            <p:cNvSpPr txBox="1"/>
            <p:nvPr/>
          </p:nvSpPr>
          <p:spPr>
            <a:xfrm>
              <a:off x="693667" y="6155241"/>
              <a:ext cx="512688" cy="34470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</a:rPr>
                <a:t>理由</a:t>
              </a:r>
            </a:p>
          </p:txBody>
        </p:sp>
      </p:grpSp>
      <p:pic>
        <p:nvPicPr>
          <p:cNvPr id="5125" name="図 19">
            <a:extLst>
              <a:ext uri="{FF2B5EF4-FFF2-40B4-BE49-F238E27FC236}">
                <a16:creationId xmlns:a16="http://schemas.microsoft.com/office/drawing/2014/main" id="{15528196-F900-44C7-A75E-C6FECA98F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5" y="2124075"/>
            <a:ext cx="396875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6" name="グループ化 3">
            <a:extLst>
              <a:ext uri="{FF2B5EF4-FFF2-40B4-BE49-F238E27FC236}">
                <a16:creationId xmlns:a16="http://schemas.microsoft.com/office/drawing/2014/main" id="{8DE81A12-4E33-45DB-AF99-4DC806ED4805}"/>
              </a:ext>
            </a:extLst>
          </p:cNvPr>
          <p:cNvGrpSpPr>
            <a:grpSpLocks/>
          </p:cNvGrpSpPr>
          <p:nvPr/>
        </p:nvGrpSpPr>
        <p:grpSpPr bwMode="auto">
          <a:xfrm>
            <a:off x="4303713" y="74613"/>
            <a:ext cx="2492375" cy="360362"/>
            <a:chOff x="4365104" y="0"/>
            <a:chExt cx="2492896" cy="360040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2FACBACB-9EF9-4F43-AED0-4B4FAFA30A22}"/>
                </a:ext>
              </a:extLst>
            </p:cNvPr>
            <p:cNvSpPr/>
            <p:nvPr/>
          </p:nvSpPr>
          <p:spPr>
            <a:xfrm>
              <a:off x="4365104" y="0"/>
              <a:ext cx="2492896" cy="360040"/>
            </a:xfrm>
            <a:prstGeom prst="rect">
              <a:avLst/>
            </a:prstGeom>
            <a:solidFill>
              <a:srgbClr val="AF6B9B"/>
            </a:solidFill>
            <a:ln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5131" name="テキスト ボックス 16">
              <a:extLst>
                <a:ext uri="{FF2B5EF4-FFF2-40B4-BE49-F238E27FC236}">
                  <a16:creationId xmlns:a16="http://schemas.microsoft.com/office/drawing/2014/main" id="{E856DA41-1A43-46C3-BB57-FB3F0557B0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9064" y="26132"/>
              <a:ext cx="24849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>
                  <a:solidFill>
                    <a:schemeClr val="bg1"/>
                  </a:solidFill>
                </a:rPr>
                <a:t>ポスター作成用ワークシート①</a:t>
              </a:r>
            </a:p>
          </p:txBody>
        </p:sp>
      </p:grpSp>
      <p:grpSp>
        <p:nvGrpSpPr>
          <p:cNvPr id="5127" name="グループ化 20">
            <a:extLst>
              <a:ext uri="{FF2B5EF4-FFF2-40B4-BE49-F238E27FC236}">
                <a16:creationId xmlns:a16="http://schemas.microsoft.com/office/drawing/2014/main" id="{6D0AA5F8-DE20-4DD1-9E64-3B1D734336AB}"/>
              </a:ext>
            </a:extLst>
          </p:cNvPr>
          <p:cNvGrpSpPr>
            <a:grpSpLocks/>
          </p:cNvGrpSpPr>
          <p:nvPr/>
        </p:nvGrpSpPr>
        <p:grpSpPr bwMode="auto">
          <a:xfrm>
            <a:off x="66675" y="49213"/>
            <a:ext cx="4032250" cy="777875"/>
            <a:chOff x="332656" y="0"/>
            <a:chExt cx="3672408" cy="778156"/>
          </a:xfrm>
        </p:grpSpPr>
        <p:sp>
          <p:nvSpPr>
            <p:cNvPr id="5128" name="テキスト ボックス 4">
              <a:extLst>
                <a:ext uri="{FF2B5EF4-FFF2-40B4-BE49-F238E27FC236}">
                  <a16:creationId xmlns:a16="http://schemas.microsoft.com/office/drawing/2014/main" id="{2BCD6A76-8AA0-4CA9-8B44-BF6EBD85BC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656" y="0"/>
              <a:ext cx="25195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>
                  <a:solidFill>
                    <a:srgbClr val="AF6B9B"/>
                  </a:solidFill>
                </a:rPr>
                <a:t>（　　　　　　　　　）　グループ</a:t>
              </a:r>
              <a:endParaRPr lang="en-US" altLang="ja-JP" sz="1400" b="1">
                <a:solidFill>
                  <a:srgbClr val="AF6B9B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>
                  <a:solidFill>
                    <a:srgbClr val="AF6B9B"/>
                  </a:solidFill>
                </a:rPr>
                <a:t>メンバー名：　　　　　　　　　　　</a:t>
              </a: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60003372-97AC-4B0C-AB71-99CB0ED54CEE}"/>
                </a:ext>
              </a:extLst>
            </p:cNvPr>
            <p:cNvSpPr/>
            <p:nvPr/>
          </p:nvSpPr>
          <p:spPr>
            <a:xfrm>
              <a:off x="332656" y="0"/>
              <a:ext cx="3672408" cy="778156"/>
            </a:xfrm>
            <a:prstGeom prst="rect">
              <a:avLst/>
            </a:prstGeom>
            <a:noFill/>
            <a:ln w="12700"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グループ化 2">
            <a:extLst>
              <a:ext uri="{FF2B5EF4-FFF2-40B4-BE49-F238E27FC236}">
                <a16:creationId xmlns:a16="http://schemas.microsoft.com/office/drawing/2014/main" id="{60542310-5ED9-40C9-BA3E-39F922A21910}"/>
              </a:ext>
            </a:extLst>
          </p:cNvPr>
          <p:cNvGrpSpPr>
            <a:grpSpLocks/>
          </p:cNvGrpSpPr>
          <p:nvPr/>
        </p:nvGrpSpPr>
        <p:grpSpPr bwMode="auto">
          <a:xfrm>
            <a:off x="58738" y="900113"/>
            <a:ext cx="6740525" cy="6840537"/>
            <a:chOff x="58316" y="899592"/>
            <a:chExt cx="6741368" cy="6840612"/>
          </a:xfrm>
        </p:grpSpPr>
        <p:grpSp>
          <p:nvGrpSpPr>
            <p:cNvPr id="6157" name="グループ化 20">
              <a:extLst>
                <a:ext uri="{FF2B5EF4-FFF2-40B4-BE49-F238E27FC236}">
                  <a16:creationId xmlns:a16="http://schemas.microsoft.com/office/drawing/2014/main" id="{099BBC50-7CEA-415A-BCF6-5AC50C17A8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316" y="899592"/>
              <a:ext cx="6741368" cy="6840612"/>
              <a:chOff x="0" y="611188"/>
              <a:chExt cx="6858000" cy="6985000"/>
            </a:xfrm>
          </p:grpSpPr>
          <p:sp>
            <p:nvSpPr>
              <p:cNvPr id="22" name="角丸四角形 21">
                <a:extLst>
                  <a:ext uri="{FF2B5EF4-FFF2-40B4-BE49-F238E27FC236}">
                    <a16:creationId xmlns:a16="http://schemas.microsoft.com/office/drawing/2014/main" id="{AA64E853-D6FC-419C-80EA-CB5437234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11188"/>
                <a:ext cx="6858000" cy="6985000"/>
              </a:xfrm>
              <a:prstGeom prst="roundRect">
                <a:avLst>
                  <a:gd name="adj" fmla="val 6125"/>
                </a:avLst>
              </a:prstGeom>
              <a:solidFill>
                <a:srgbClr val="AF6B9B"/>
              </a:solidFill>
              <a:ln w="9525">
                <a:solidFill>
                  <a:srgbClr val="AF6B9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3" name="角丸四角形 22">
                <a:extLst>
                  <a:ext uri="{FF2B5EF4-FFF2-40B4-BE49-F238E27FC236}">
                    <a16:creationId xmlns:a16="http://schemas.microsoft.com/office/drawing/2014/main" id="{62AFF696-AC1E-430A-82A7-EB002632EE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826" y="755459"/>
                <a:ext cx="6554349" cy="6696458"/>
              </a:xfrm>
              <a:prstGeom prst="roundRect">
                <a:avLst>
                  <a:gd name="adj" fmla="val 5273"/>
                </a:avLst>
              </a:prstGeom>
              <a:solidFill>
                <a:schemeClr val="bg1"/>
              </a:solidFill>
              <a:ln w="9525">
                <a:solidFill>
                  <a:srgbClr val="AF6B9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6158" name="グループ化 4">
              <a:extLst>
                <a:ext uri="{FF2B5EF4-FFF2-40B4-BE49-F238E27FC236}">
                  <a16:creationId xmlns:a16="http://schemas.microsoft.com/office/drawing/2014/main" id="{A5576746-9B47-4748-A4FB-8D65D58120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7044" y="1115616"/>
              <a:ext cx="5903913" cy="1296988"/>
              <a:chOff x="548680" y="1403648"/>
              <a:chExt cx="5760640" cy="1368152"/>
            </a:xfrm>
          </p:grpSpPr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79447176-8774-4898-BAAC-C348237D8A0F}"/>
                  </a:ext>
                </a:extLst>
              </p:cNvPr>
              <p:cNvSpPr/>
              <p:nvPr/>
            </p:nvSpPr>
            <p:spPr>
              <a:xfrm>
                <a:off x="549094" y="1403519"/>
                <a:ext cx="5759811" cy="1368166"/>
              </a:xfrm>
              <a:prstGeom prst="rect">
                <a:avLst/>
              </a:prstGeom>
              <a:noFill/>
              <a:ln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61165EE-E32F-4CC8-B7C8-C3A53816011B}"/>
                  </a:ext>
                </a:extLst>
              </p:cNvPr>
              <p:cNvSpPr txBox="1"/>
              <p:nvPr/>
            </p:nvSpPr>
            <p:spPr>
              <a:xfrm>
                <a:off x="693166" y="1475528"/>
                <a:ext cx="1668456" cy="32487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</a:rPr>
                  <a:t>（踏みとどめる一言）</a:t>
                </a:r>
              </a:p>
            </p:txBody>
          </p:sp>
        </p:grpSp>
      </p:grpSp>
      <p:grpSp>
        <p:nvGrpSpPr>
          <p:cNvPr id="6147" name="グループ化 12">
            <a:extLst>
              <a:ext uri="{FF2B5EF4-FFF2-40B4-BE49-F238E27FC236}">
                <a16:creationId xmlns:a16="http://schemas.microsoft.com/office/drawing/2014/main" id="{B6521E24-2BAA-4C60-B899-ECBE57EC571B}"/>
              </a:ext>
            </a:extLst>
          </p:cNvPr>
          <p:cNvGrpSpPr>
            <a:grpSpLocks/>
          </p:cNvGrpSpPr>
          <p:nvPr/>
        </p:nvGrpSpPr>
        <p:grpSpPr bwMode="auto">
          <a:xfrm>
            <a:off x="369888" y="7812088"/>
            <a:ext cx="6118225" cy="1222375"/>
            <a:chOff x="548680" y="6084168"/>
            <a:chExt cx="5760640" cy="1368152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1D5485E-CB2E-43DF-86F6-7989F2AE26DF}"/>
                </a:ext>
              </a:extLst>
            </p:cNvPr>
            <p:cNvSpPr/>
            <p:nvPr/>
          </p:nvSpPr>
          <p:spPr>
            <a:xfrm>
              <a:off x="548680" y="6084168"/>
              <a:ext cx="5760640" cy="1368152"/>
            </a:xfrm>
            <a:prstGeom prst="rect">
              <a:avLst/>
            </a:prstGeom>
            <a:noFill/>
            <a:ln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0B761E85-5A9D-4E11-AD9B-37C3C0700C64}"/>
                </a:ext>
              </a:extLst>
            </p:cNvPr>
            <p:cNvSpPr txBox="1"/>
            <p:nvPr/>
          </p:nvSpPr>
          <p:spPr>
            <a:xfrm>
              <a:off x="693667" y="6155241"/>
              <a:ext cx="512688" cy="34470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</a:rPr>
                <a:t>理由</a:t>
              </a:r>
            </a:p>
          </p:txBody>
        </p:sp>
      </p:grpSp>
      <p:pic>
        <p:nvPicPr>
          <p:cNvPr id="6148" name="図 1">
            <a:extLst>
              <a:ext uri="{FF2B5EF4-FFF2-40B4-BE49-F238E27FC236}">
                <a16:creationId xmlns:a16="http://schemas.microsoft.com/office/drawing/2014/main" id="{9D48C1E7-39E4-49BD-99EF-0D1C640A8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2987675"/>
            <a:ext cx="6178550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49" name="グループ化 26">
            <a:extLst>
              <a:ext uri="{FF2B5EF4-FFF2-40B4-BE49-F238E27FC236}">
                <a16:creationId xmlns:a16="http://schemas.microsoft.com/office/drawing/2014/main" id="{22EE7D3A-1577-46FC-88C1-39B9898DFF45}"/>
              </a:ext>
            </a:extLst>
          </p:cNvPr>
          <p:cNvGrpSpPr>
            <a:grpSpLocks/>
          </p:cNvGrpSpPr>
          <p:nvPr/>
        </p:nvGrpSpPr>
        <p:grpSpPr bwMode="auto">
          <a:xfrm>
            <a:off x="4303713" y="74613"/>
            <a:ext cx="2492375" cy="360362"/>
            <a:chOff x="4365104" y="0"/>
            <a:chExt cx="2492896" cy="360040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B48A0E36-A551-454B-A5C3-F0D68C47F5EA}"/>
                </a:ext>
              </a:extLst>
            </p:cNvPr>
            <p:cNvSpPr/>
            <p:nvPr/>
          </p:nvSpPr>
          <p:spPr>
            <a:xfrm>
              <a:off x="4365104" y="0"/>
              <a:ext cx="2492896" cy="360040"/>
            </a:xfrm>
            <a:prstGeom prst="rect">
              <a:avLst/>
            </a:prstGeom>
            <a:solidFill>
              <a:srgbClr val="AF6B9B"/>
            </a:solidFill>
            <a:ln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6154" name="テキスト ボックス 28">
              <a:extLst>
                <a:ext uri="{FF2B5EF4-FFF2-40B4-BE49-F238E27FC236}">
                  <a16:creationId xmlns:a16="http://schemas.microsoft.com/office/drawing/2014/main" id="{84BE4ADF-4E72-4400-87B9-025177A51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9064" y="26132"/>
              <a:ext cx="24849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>
                  <a:solidFill>
                    <a:schemeClr val="bg1"/>
                  </a:solidFill>
                </a:rPr>
                <a:t>ポスター作成用ワークシート②</a:t>
              </a:r>
            </a:p>
          </p:txBody>
        </p:sp>
      </p:grpSp>
      <p:grpSp>
        <p:nvGrpSpPr>
          <p:cNvPr id="6150" name="グループ化 32">
            <a:extLst>
              <a:ext uri="{FF2B5EF4-FFF2-40B4-BE49-F238E27FC236}">
                <a16:creationId xmlns:a16="http://schemas.microsoft.com/office/drawing/2014/main" id="{0379CCD5-D20C-4DCA-93BA-CDD4AE6677B2}"/>
              </a:ext>
            </a:extLst>
          </p:cNvPr>
          <p:cNvGrpSpPr>
            <a:grpSpLocks/>
          </p:cNvGrpSpPr>
          <p:nvPr/>
        </p:nvGrpSpPr>
        <p:grpSpPr bwMode="auto">
          <a:xfrm>
            <a:off x="66675" y="49213"/>
            <a:ext cx="4032250" cy="777875"/>
            <a:chOff x="332656" y="0"/>
            <a:chExt cx="3672408" cy="778156"/>
          </a:xfrm>
        </p:grpSpPr>
        <p:sp>
          <p:nvSpPr>
            <p:cNvPr id="6151" name="テキスト ボックス 4">
              <a:extLst>
                <a:ext uri="{FF2B5EF4-FFF2-40B4-BE49-F238E27FC236}">
                  <a16:creationId xmlns:a16="http://schemas.microsoft.com/office/drawing/2014/main" id="{8C414F72-A796-485D-B3CA-D2B418C14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656" y="0"/>
              <a:ext cx="25195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>
                  <a:solidFill>
                    <a:srgbClr val="AF6B9B"/>
                  </a:solidFill>
                </a:rPr>
                <a:t>（　　　　　　　　　）　グループ</a:t>
              </a:r>
              <a:endParaRPr lang="en-US" altLang="ja-JP" sz="1400" b="1">
                <a:solidFill>
                  <a:srgbClr val="AF6B9B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>
                  <a:solidFill>
                    <a:srgbClr val="AF6B9B"/>
                  </a:solidFill>
                </a:rPr>
                <a:t>メンバー名：　　　　　　　　　　　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E2753573-DE11-43B3-B570-84583AE890B3}"/>
                </a:ext>
              </a:extLst>
            </p:cNvPr>
            <p:cNvSpPr/>
            <p:nvPr/>
          </p:nvSpPr>
          <p:spPr>
            <a:xfrm>
              <a:off x="332656" y="0"/>
              <a:ext cx="3672408" cy="778156"/>
            </a:xfrm>
            <a:prstGeom prst="rect">
              <a:avLst/>
            </a:prstGeom>
            <a:noFill/>
            <a:ln w="12700"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グループ化 20">
            <a:extLst>
              <a:ext uri="{FF2B5EF4-FFF2-40B4-BE49-F238E27FC236}">
                <a16:creationId xmlns:a16="http://schemas.microsoft.com/office/drawing/2014/main" id="{AFF99AC3-18D0-482B-9061-91CC6D823A5D}"/>
              </a:ext>
            </a:extLst>
          </p:cNvPr>
          <p:cNvGrpSpPr>
            <a:grpSpLocks/>
          </p:cNvGrpSpPr>
          <p:nvPr/>
        </p:nvGrpSpPr>
        <p:grpSpPr bwMode="auto">
          <a:xfrm>
            <a:off x="58738" y="900113"/>
            <a:ext cx="6740525" cy="6840537"/>
            <a:chOff x="58316" y="899592"/>
            <a:chExt cx="6741368" cy="6840612"/>
          </a:xfrm>
        </p:grpSpPr>
        <p:grpSp>
          <p:nvGrpSpPr>
            <p:cNvPr id="7181" name="グループ化 21">
              <a:extLst>
                <a:ext uri="{FF2B5EF4-FFF2-40B4-BE49-F238E27FC236}">
                  <a16:creationId xmlns:a16="http://schemas.microsoft.com/office/drawing/2014/main" id="{158B15E7-1623-499F-8F80-C693AB8EB7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316" y="899592"/>
              <a:ext cx="6741368" cy="6840612"/>
              <a:chOff x="0" y="611188"/>
              <a:chExt cx="6858000" cy="6985000"/>
            </a:xfrm>
          </p:grpSpPr>
          <p:sp>
            <p:nvSpPr>
              <p:cNvPr id="26" name="角丸四角形 25">
                <a:extLst>
                  <a:ext uri="{FF2B5EF4-FFF2-40B4-BE49-F238E27FC236}">
                    <a16:creationId xmlns:a16="http://schemas.microsoft.com/office/drawing/2014/main" id="{ED0993BD-EB9E-4A59-9F03-FE2155E2D6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11188"/>
                <a:ext cx="6858000" cy="6985000"/>
              </a:xfrm>
              <a:prstGeom prst="roundRect">
                <a:avLst>
                  <a:gd name="adj" fmla="val 6125"/>
                </a:avLst>
              </a:prstGeom>
              <a:solidFill>
                <a:srgbClr val="AF6B9B"/>
              </a:solidFill>
              <a:ln w="9525">
                <a:solidFill>
                  <a:srgbClr val="AF6B9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7" name="角丸四角形 26">
                <a:extLst>
                  <a:ext uri="{FF2B5EF4-FFF2-40B4-BE49-F238E27FC236}">
                    <a16:creationId xmlns:a16="http://schemas.microsoft.com/office/drawing/2014/main" id="{1839C773-C7A3-494A-9F37-DA5DA6D691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826" y="755459"/>
                <a:ext cx="6554349" cy="6696458"/>
              </a:xfrm>
              <a:prstGeom prst="roundRect">
                <a:avLst>
                  <a:gd name="adj" fmla="val 5273"/>
                </a:avLst>
              </a:prstGeom>
              <a:solidFill>
                <a:schemeClr val="bg1"/>
              </a:solidFill>
              <a:ln w="9525">
                <a:solidFill>
                  <a:srgbClr val="AF6B9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7182" name="グループ化 4">
              <a:extLst>
                <a:ext uri="{FF2B5EF4-FFF2-40B4-BE49-F238E27FC236}">
                  <a16:creationId xmlns:a16="http://schemas.microsoft.com/office/drawing/2014/main" id="{FE2AAE4F-2C52-4346-BBDE-4242AE13A7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7044" y="1115616"/>
              <a:ext cx="5903913" cy="1296988"/>
              <a:chOff x="548680" y="1403648"/>
              <a:chExt cx="5760640" cy="1368152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5DDB19B6-DC9B-4BC2-A1AA-33EF4D404697}"/>
                  </a:ext>
                </a:extLst>
              </p:cNvPr>
              <p:cNvSpPr/>
              <p:nvPr/>
            </p:nvSpPr>
            <p:spPr>
              <a:xfrm>
                <a:off x="549094" y="1403519"/>
                <a:ext cx="5759811" cy="1368166"/>
              </a:xfrm>
              <a:prstGeom prst="rect">
                <a:avLst/>
              </a:prstGeom>
              <a:noFill/>
              <a:ln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3135B53E-BA86-4FFA-9A2A-B324D17B2F0D}"/>
                  </a:ext>
                </a:extLst>
              </p:cNvPr>
              <p:cNvSpPr txBox="1"/>
              <p:nvPr/>
            </p:nvSpPr>
            <p:spPr>
              <a:xfrm>
                <a:off x="693166" y="1475528"/>
                <a:ext cx="1668456" cy="32487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</a:rPr>
                  <a:t>（踏みとどめる一言）</a:t>
                </a:r>
              </a:p>
            </p:txBody>
          </p:sp>
        </p:grpSp>
      </p:grpSp>
      <p:grpSp>
        <p:nvGrpSpPr>
          <p:cNvPr id="7171" name="グループ化 12">
            <a:extLst>
              <a:ext uri="{FF2B5EF4-FFF2-40B4-BE49-F238E27FC236}">
                <a16:creationId xmlns:a16="http://schemas.microsoft.com/office/drawing/2014/main" id="{FB5F2ED0-9A7B-4AB6-AED7-AC66F38C4F76}"/>
              </a:ext>
            </a:extLst>
          </p:cNvPr>
          <p:cNvGrpSpPr>
            <a:grpSpLocks/>
          </p:cNvGrpSpPr>
          <p:nvPr/>
        </p:nvGrpSpPr>
        <p:grpSpPr bwMode="auto">
          <a:xfrm>
            <a:off x="369888" y="7812088"/>
            <a:ext cx="6118225" cy="1222375"/>
            <a:chOff x="548680" y="6084168"/>
            <a:chExt cx="5760640" cy="1368152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DC44D80F-8BA3-4E9F-996D-806C1A06E942}"/>
                </a:ext>
              </a:extLst>
            </p:cNvPr>
            <p:cNvSpPr/>
            <p:nvPr/>
          </p:nvSpPr>
          <p:spPr>
            <a:xfrm>
              <a:off x="548680" y="6084168"/>
              <a:ext cx="5760640" cy="1368152"/>
            </a:xfrm>
            <a:prstGeom prst="rect">
              <a:avLst/>
            </a:prstGeom>
            <a:noFill/>
            <a:ln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936ABA17-E3E1-48D1-9F13-34CF45C4C94C}"/>
                </a:ext>
              </a:extLst>
            </p:cNvPr>
            <p:cNvSpPr txBox="1"/>
            <p:nvPr/>
          </p:nvSpPr>
          <p:spPr>
            <a:xfrm>
              <a:off x="693667" y="6155241"/>
              <a:ext cx="512688" cy="34470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</a:rPr>
                <a:t>理由</a:t>
              </a:r>
            </a:p>
          </p:txBody>
        </p:sp>
      </p:grpSp>
      <p:pic>
        <p:nvPicPr>
          <p:cNvPr id="7172" name="図 1">
            <a:extLst>
              <a:ext uri="{FF2B5EF4-FFF2-40B4-BE49-F238E27FC236}">
                <a16:creationId xmlns:a16="http://schemas.microsoft.com/office/drawing/2014/main" id="{8D195040-ED60-4C8C-A19D-04ED99E0A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2555875"/>
            <a:ext cx="6280150" cy="444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3" name="グループ化 27">
            <a:extLst>
              <a:ext uri="{FF2B5EF4-FFF2-40B4-BE49-F238E27FC236}">
                <a16:creationId xmlns:a16="http://schemas.microsoft.com/office/drawing/2014/main" id="{FFA29DB6-1000-4612-B35C-91F2E5231E9A}"/>
              </a:ext>
            </a:extLst>
          </p:cNvPr>
          <p:cNvGrpSpPr>
            <a:grpSpLocks/>
          </p:cNvGrpSpPr>
          <p:nvPr/>
        </p:nvGrpSpPr>
        <p:grpSpPr bwMode="auto">
          <a:xfrm>
            <a:off x="4303713" y="74613"/>
            <a:ext cx="2492375" cy="360362"/>
            <a:chOff x="4365104" y="0"/>
            <a:chExt cx="2492896" cy="360040"/>
          </a:xfrm>
        </p:grpSpPr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4FF00A45-57A8-4D8C-B591-FBFF7BDB8AA1}"/>
                </a:ext>
              </a:extLst>
            </p:cNvPr>
            <p:cNvSpPr/>
            <p:nvPr/>
          </p:nvSpPr>
          <p:spPr>
            <a:xfrm>
              <a:off x="4365104" y="0"/>
              <a:ext cx="2492896" cy="360040"/>
            </a:xfrm>
            <a:prstGeom prst="rect">
              <a:avLst/>
            </a:prstGeom>
            <a:solidFill>
              <a:srgbClr val="AF6B9B"/>
            </a:solidFill>
            <a:ln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7178" name="テキスト ボックス 29">
              <a:extLst>
                <a:ext uri="{FF2B5EF4-FFF2-40B4-BE49-F238E27FC236}">
                  <a16:creationId xmlns:a16="http://schemas.microsoft.com/office/drawing/2014/main" id="{A577DDBB-3709-40F4-85DF-3FDE8983A3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9064" y="26132"/>
              <a:ext cx="24849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>
                  <a:solidFill>
                    <a:schemeClr val="bg1"/>
                  </a:solidFill>
                </a:rPr>
                <a:t>ポスター作成用ワークシート③</a:t>
              </a:r>
            </a:p>
          </p:txBody>
        </p:sp>
      </p:grpSp>
      <p:grpSp>
        <p:nvGrpSpPr>
          <p:cNvPr id="7174" name="グループ化 33">
            <a:extLst>
              <a:ext uri="{FF2B5EF4-FFF2-40B4-BE49-F238E27FC236}">
                <a16:creationId xmlns:a16="http://schemas.microsoft.com/office/drawing/2014/main" id="{11A872AC-93C5-404C-9DC9-CDC861367AFF}"/>
              </a:ext>
            </a:extLst>
          </p:cNvPr>
          <p:cNvGrpSpPr>
            <a:grpSpLocks/>
          </p:cNvGrpSpPr>
          <p:nvPr/>
        </p:nvGrpSpPr>
        <p:grpSpPr bwMode="auto">
          <a:xfrm>
            <a:off x="66675" y="49213"/>
            <a:ext cx="4032250" cy="777875"/>
            <a:chOff x="332656" y="0"/>
            <a:chExt cx="3672408" cy="778156"/>
          </a:xfrm>
        </p:grpSpPr>
        <p:sp>
          <p:nvSpPr>
            <p:cNvPr id="7175" name="テキスト ボックス 4">
              <a:extLst>
                <a:ext uri="{FF2B5EF4-FFF2-40B4-BE49-F238E27FC236}">
                  <a16:creationId xmlns:a16="http://schemas.microsoft.com/office/drawing/2014/main" id="{EE4A30A9-7E5F-4692-A5E2-21E525ECAD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656" y="0"/>
              <a:ext cx="25195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>
                  <a:solidFill>
                    <a:srgbClr val="AF6B9B"/>
                  </a:solidFill>
                </a:rPr>
                <a:t>（　　　　　　　　　）　グループ</a:t>
              </a:r>
              <a:endParaRPr lang="en-US" altLang="ja-JP" sz="1400" b="1">
                <a:solidFill>
                  <a:srgbClr val="AF6B9B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>
                  <a:solidFill>
                    <a:srgbClr val="AF6B9B"/>
                  </a:solidFill>
                </a:rPr>
                <a:t>メンバー名：　　　　　　　　　　　</a:t>
              </a: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A23C2CF5-6CF3-47BF-9739-9A10112C7362}"/>
                </a:ext>
              </a:extLst>
            </p:cNvPr>
            <p:cNvSpPr/>
            <p:nvPr/>
          </p:nvSpPr>
          <p:spPr>
            <a:xfrm>
              <a:off x="332656" y="0"/>
              <a:ext cx="3672408" cy="778156"/>
            </a:xfrm>
            <a:prstGeom prst="rect">
              <a:avLst/>
            </a:prstGeom>
            <a:noFill/>
            <a:ln w="12700"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グループ化 12">
            <a:extLst>
              <a:ext uri="{FF2B5EF4-FFF2-40B4-BE49-F238E27FC236}">
                <a16:creationId xmlns:a16="http://schemas.microsoft.com/office/drawing/2014/main" id="{794EDA3C-4CB3-4902-8904-6AA81877453E}"/>
              </a:ext>
            </a:extLst>
          </p:cNvPr>
          <p:cNvGrpSpPr>
            <a:grpSpLocks/>
          </p:cNvGrpSpPr>
          <p:nvPr/>
        </p:nvGrpSpPr>
        <p:grpSpPr bwMode="auto">
          <a:xfrm>
            <a:off x="369888" y="7812088"/>
            <a:ext cx="6118225" cy="1222375"/>
            <a:chOff x="548680" y="6084168"/>
            <a:chExt cx="5760640" cy="1368152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90B8EBB-8C13-43C6-95F3-9D3E8623A276}"/>
                </a:ext>
              </a:extLst>
            </p:cNvPr>
            <p:cNvSpPr/>
            <p:nvPr/>
          </p:nvSpPr>
          <p:spPr>
            <a:xfrm>
              <a:off x="548680" y="6084168"/>
              <a:ext cx="5760640" cy="1368152"/>
            </a:xfrm>
            <a:prstGeom prst="rect">
              <a:avLst/>
            </a:prstGeom>
            <a:noFill/>
            <a:ln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07E8196D-90D0-46CC-93F9-5E06BA1BD30E}"/>
                </a:ext>
              </a:extLst>
            </p:cNvPr>
            <p:cNvSpPr txBox="1"/>
            <p:nvPr/>
          </p:nvSpPr>
          <p:spPr>
            <a:xfrm>
              <a:off x="693667" y="6155241"/>
              <a:ext cx="512688" cy="34470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</a:rPr>
                <a:t>理由</a:t>
              </a:r>
            </a:p>
          </p:txBody>
        </p:sp>
      </p:grpSp>
      <p:grpSp>
        <p:nvGrpSpPr>
          <p:cNvPr id="8195" name="グループ化 20">
            <a:extLst>
              <a:ext uri="{FF2B5EF4-FFF2-40B4-BE49-F238E27FC236}">
                <a16:creationId xmlns:a16="http://schemas.microsoft.com/office/drawing/2014/main" id="{936129B0-99D0-4A46-A049-36463F3A7C18}"/>
              </a:ext>
            </a:extLst>
          </p:cNvPr>
          <p:cNvGrpSpPr>
            <a:grpSpLocks/>
          </p:cNvGrpSpPr>
          <p:nvPr/>
        </p:nvGrpSpPr>
        <p:grpSpPr bwMode="auto">
          <a:xfrm>
            <a:off x="58738" y="900113"/>
            <a:ext cx="6740525" cy="6840537"/>
            <a:chOff x="58316" y="899592"/>
            <a:chExt cx="6741368" cy="6840612"/>
          </a:xfrm>
        </p:grpSpPr>
        <p:grpSp>
          <p:nvGrpSpPr>
            <p:cNvPr id="8202" name="グループ化 21">
              <a:extLst>
                <a:ext uri="{FF2B5EF4-FFF2-40B4-BE49-F238E27FC236}">
                  <a16:creationId xmlns:a16="http://schemas.microsoft.com/office/drawing/2014/main" id="{665A1D80-48CB-4CB4-83A1-66B54317A2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316" y="899592"/>
              <a:ext cx="6741368" cy="6840612"/>
              <a:chOff x="0" y="611188"/>
              <a:chExt cx="6858000" cy="6985000"/>
            </a:xfrm>
          </p:grpSpPr>
          <p:sp>
            <p:nvSpPr>
              <p:cNvPr id="26" name="角丸四角形 25">
                <a:extLst>
                  <a:ext uri="{FF2B5EF4-FFF2-40B4-BE49-F238E27FC236}">
                    <a16:creationId xmlns:a16="http://schemas.microsoft.com/office/drawing/2014/main" id="{5ADEB1D2-3DF9-4CC0-9D13-2A65718989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11188"/>
                <a:ext cx="6858000" cy="6985000"/>
              </a:xfrm>
              <a:prstGeom prst="roundRect">
                <a:avLst>
                  <a:gd name="adj" fmla="val 6125"/>
                </a:avLst>
              </a:prstGeom>
              <a:solidFill>
                <a:srgbClr val="AF6B9B"/>
              </a:solidFill>
              <a:ln w="9525">
                <a:solidFill>
                  <a:srgbClr val="AF6B9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7" name="角丸四角形 26">
                <a:extLst>
                  <a:ext uri="{FF2B5EF4-FFF2-40B4-BE49-F238E27FC236}">
                    <a16:creationId xmlns:a16="http://schemas.microsoft.com/office/drawing/2014/main" id="{C5045DD7-73AB-421B-B400-FAD876E5D9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826" y="755459"/>
                <a:ext cx="6554349" cy="6696458"/>
              </a:xfrm>
              <a:prstGeom prst="roundRect">
                <a:avLst>
                  <a:gd name="adj" fmla="val 5273"/>
                </a:avLst>
              </a:prstGeom>
              <a:solidFill>
                <a:schemeClr val="bg1"/>
              </a:solidFill>
              <a:ln w="9525">
                <a:solidFill>
                  <a:srgbClr val="AF6B9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8203" name="グループ化 4">
              <a:extLst>
                <a:ext uri="{FF2B5EF4-FFF2-40B4-BE49-F238E27FC236}">
                  <a16:creationId xmlns:a16="http://schemas.microsoft.com/office/drawing/2014/main" id="{28FD1311-07DA-4393-9A9D-7A6F4BD55A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7044" y="1115616"/>
              <a:ext cx="5903913" cy="1296988"/>
              <a:chOff x="548680" y="1403648"/>
              <a:chExt cx="5760640" cy="1368152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9A247974-E52C-4B60-B322-DF47B26EFA86}"/>
                  </a:ext>
                </a:extLst>
              </p:cNvPr>
              <p:cNvSpPr/>
              <p:nvPr/>
            </p:nvSpPr>
            <p:spPr>
              <a:xfrm>
                <a:off x="549094" y="1403519"/>
                <a:ext cx="5759811" cy="1368166"/>
              </a:xfrm>
              <a:prstGeom prst="rect">
                <a:avLst/>
              </a:prstGeom>
              <a:noFill/>
              <a:ln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396A89B1-6D6F-40FA-8010-855175158E52}"/>
                  </a:ext>
                </a:extLst>
              </p:cNvPr>
              <p:cNvSpPr txBox="1"/>
              <p:nvPr/>
            </p:nvSpPr>
            <p:spPr>
              <a:xfrm>
                <a:off x="693166" y="1475528"/>
                <a:ext cx="1668456" cy="32487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</a:rPr>
                  <a:t>（踏みとどめる一言）</a:t>
                </a:r>
              </a:p>
            </p:txBody>
          </p:sp>
        </p:grpSp>
      </p:grpSp>
      <p:grpSp>
        <p:nvGrpSpPr>
          <p:cNvPr id="8196" name="グループ化 27">
            <a:extLst>
              <a:ext uri="{FF2B5EF4-FFF2-40B4-BE49-F238E27FC236}">
                <a16:creationId xmlns:a16="http://schemas.microsoft.com/office/drawing/2014/main" id="{5A58722D-21D6-466B-A112-355B3B13848F}"/>
              </a:ext>
            </a:extLst>
          </p:cNvPr>
          <p:cNvGrpSpPr>
            <a:grpSpLocks/>
          </p:cNvGrpSpPr>
          <p:nvPr/>
        </p:nvGrpSpPr>
        <p:grpSpPr bwMode="auto">
          <a:xfrm>
            <a:off x="4303713" y="74613"/>
            <a:ext cx="2492375" cy="360362"/>
            <a:chOff x="4365104" y="0"/>
            <a:chExt cx="2492896" cy="360040"/>
          </a:xfrm>
        </p:grpSpPr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86C7D32C-D268-4A07-92B4-4A51068E7D91}"/>
                </a:ext>
              </a:extLst>
            </p:cNvPr>
            <p:cNvSpPr/>
            <p:nvPr/>
          </p:nvSpPr>
          <p:spPr>
            <a:xfrm>
              <a:off x="4365104" y="0"/>
              <a:ext cx="2492896" cy="360040"/>
            </a:xfrm>
            <a:prstGeom prst="rect">
              <a:avLst/>
            </a:prstGeom>
            <a:solidFill>
              <a:srgbClr val="AF6B9B"/>
            </a:solidFill>
            <a:ln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8201" name="テキスト ボックス 29">
              <a:extLst>
                <a:ext uri="{FF2B5EF4-FFF2-40B4-BE49-F238E27FC236}">
                  <a16:creationId xmlns:a16="http://schemas.microsoft.com/office/drawing/2014/main" id="{C8B32D87-466F-4C01-88D7-A0B2AD67C2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9064" y="26132"/>
              <a:ext cx="24849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>
                  <a:solidFill>
                    <a:schemeClr val="bg1"/>
                  </a:solidFill>
                </a:rPr>
                <a:t>ポスター作成用ワークシート④</a:t>
              </a:r>
            </a:p>
          </p:txBody>
        </p:sp>
      </p:grpSp>
      <p:grpSp>
        <p:nvGrpSpPr>
          <p:cNvPr id="8197" name="グループ化 30">
            <a:extLst>
              <a:ext uri="{FF2B5EF4-FFF2-40B4-BE49-F238E27FC236}">
                <a16:creationId xmlns:a16="http://schemas.microsoft.com/office/drawing/2014/main" id="{3C7C6B8B-A790-4BEB-AD16-EEEDBDCD3E6B}"/>
              </a:ext>
            </a:extLst>
          </p:cNvPr>
          <p:cNvGrpSpPr>
            <a:grpSpLocks/>
          </p:cNvGrpSpPr>
          <p:nvPr/>
        </p:nvGrpSpPr>
        <p:grpSpPr bwMode="auto">
          <a:xfrm>
            <a:off x="66675" y="49213"/>
            <a:ext cx="4032250" cy="777875"/>
            <a:chOff x="332656" y="0"/>
            <a:chExt cx="3672408" cy="778156"/>
          </a:xfrm>
        </p:grpSpPr>
        <p:sp>
          <p:nvSpPr>
            <p:cNvPr id="8198" name="テキスト ボックス 4">
              <a:extLst>
                <a:ext uri="{FF2B5EF4-FFF2-40B4-BE49-F238E27FC236}">
                  <a16:creationId xmlns:a16="http://schemas.microsoft.com/office/drawing/2014/main" id="{09D38F47-60E3-47BD-8144-976BEFC67F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656" y="0"/>
              <a:ext cx="25195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>
                  <a:solidFill>
                    <a:srgbClr val="AF6B9B"/>
                  </a:solidFill>
                </a:rPr>
                <a:t>（　　　　　　　　　）　グループ</a:t>
              </a:r>
              <a:endParaRPr lang="en-US" altLang="ja-JP" sz="1400" b="1">
                <a:solidFill>
                  <a:srgbClr val="AF6B9B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>
                  <a:solidFill>
                    <a:srgbClr val="AF6B9B"/>
                  </a:solidFill>
                </a:rPr>
                <a:t>メンバー名：　　　　　　　　　　　</a:t>
              </a: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3B1B351F-9C5C-4FC9-8C5B-85981152EB0A}"/>
                </a:ext>
              </a:extLst>
            </p:cNvPr>
            <p:cNvSpPr/>
            <p:nvPr/>
          </p:nvSpPr>
          <p:spPr>
            <a:xfrm>
              <a:off x="332656" y="0"/>
              <a:ext cx="3672408" cy="778156"/>
            </a:xfrm>
            <a:prstGeom prst="rect">
              <a:avLst/>
            </a:prstGeom>
            <a:noFill/>
            <a:ln w="12700">
              <a:solidFill>
                <a:srgbClr val="AF6B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グループ化 4">
            <a:extLst>
              <a:ext uri="{FF2B5EF4-FFF2-40B4-BE49-F238E27FC236}">
                <a16:creationId xmlns:a16="http://schemas.microsoft.com/office/drawing/2014/main" id="{9256CFE5-E041-4FF0-973F-A2E5FD9A8C7A}"/>
              </a:ext>
            </a:extLst>
          </p:cNvPr>
          <p:cNvGrpSpPr>
            <a:grpSpLocks/>
          </p:cNvGrpSpPr>
          <p:nvPr/>
        </p:nvGrpSpPr>
        <p:grpSpPr bwMode="auto">
          <a:xfrm>
            <a:off x="58738" y="49213"/>
            <a:ext cx="6740525" cy="8985250"/>
            <a:chOff x="58738" y="49213"/>
            <a:chExt cx="6740525" cy="8985250"/>
          </a:xfrm>
        </p:grpSpPr>
        <p:grpSp>
          <p:nvGrpSpPr>
            <p:cNvPr id="9220" name="グループ化 12">
              <a:extLst>
                <a:ext uri="{FF2B5EF4-FFF2-40B4-BE49-F238E27FC236}">
                  <a16:creationId xmlns:a16="http://schemas.microsoft.com/office/drawing/2014/main" id="{79C2D865-BE71-4404-9FC6-C1395963FC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888" y="7812088"/>
              <a:ext cx="6118225" cy="1222375"/>
              <a:chOff x="548680" y="6084168"/>
              <a:chExt cx="5760640" cy="1368152"/>
            </a:xfrm>
          </p:grpSpPr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2E102368-34C7-48FB-BBD2-8C275FD3367C}"/>
                  </a:ext>
                </a:extLst>
              </p:cNvPr>
              <p:cNvSpPr/>
              <p:nvPr/>
            </p:nvSpPr>
            <p:spPr>
              <a:xfrm>
                <a:off x="548680" y="6084168"/>
                <a:ext cx="5760640" cy="1368152"/>
              </a:xfrm>
              <a:prstGeom prst="rect">
                <a:avLst/>
              </a:prstGeom>
              <a:noFill/>
              <a:ln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C586BE45-8C1F-4ECC-8E16-9084F7CF1319}"/>
                  </a:ext>
                </a:extLst>
              </p:cNvPr>
              <p:cNvSpPr txBox="1"/>
              <p:nvPr/>
            </p:nvSpPr>
            <p:spPr>
              <a:xfrm>
                <a:off x="693667" y="6155241"/>
                <a:ext cx="512688" cy="34470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</a:rPr>
                  <a:t>理由</a:t>
                </a:r>
              </a:p>
            </p:txBody>
          </p:sp>
        </p:grpSp>
        <p:grpSp>
          <p:nvGrpSpPr>
            <p:cNvPr id="9221" name="グループ化 20">
              <a:extLst>
                <a:ext uri="{FF2B5EF4-FFF2-40B4-BE49-F238E27FC236}">
                  <a16:creationId xmlns:a16="http://schemas.microsoft.com/office/drawing/2014/main" id="{71F8E53F-D917-451C-BA86-B29CF1C3A1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738" y="900113"/>
              <a:ext cx="6740525" cy="6840537"/>
              <a:chOff x="58316" y="899592"/>
              <a:chExt cx="6741368" cy="6840612"/>
            </a:xfrm>
          </p:grpSpPr>
          <p:grpSp>
            <p:nvGrpSpPr>
              <p:cNvPr id="9231" name="グループ化 21">
                <a:extLst>
                  <a:ext uri="{FF2B5EF4-FFF2-40B4-BE49-F238E27FC236}">
                    <a16:creationId xmlns:a16="http://schemas.microsoft.com/office/drawing/2014/main" id="{866550A2-417E-4838-B754-9BADB9AA5A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316" y="899592"/>
                <a:ext cx="6741368" cy="6840612"/>
                <a:chOff x="0" y="611188"/>
                <a:chExt cx="6858000" cy="6985000"/>
              </a:xfrm>
            </p:grpSpPr>
            <p:sp>
              <p:nvSpPr>
                <p:cNvPr id="26" name="角丸四角形 25">
                  <a:extLst>
                    <a:ext uri="{FF2B5EF4-FFF2-40B4-BE49-F238E27FC236}">
                      <a16:creationId xmlns:a16="http://schemas.microsoft.com/office/drawing/2014/main" id="{91B814E7-0FE9-477B-BA2A-584D4BADA2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11188"/>
                  <a:ext cx="6858000" cy="6985000"/>
                </a:xfrm>
                <a:prstGeom prst="roundRect">
                  <a:avLst>
                    <a:gd name="adj" fmla="val 6125"/>
                  </a:avLst>
                </a:prstGeom>
                <a:solidFill>
                  <a:srgbClr val="AF6B9B"/>
                </a:solidFill>
                <a:ln w="9525">
                  <a:solidFill>
                    <a:srgbClr val="AF6B9B"/>
                  </a:solidFill>
                  <a:round/>
                  <a:headEnd/>
                  <a:tailEnd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7" name="角丸四角形 26">
                  <a:extLst>
                    <a:ext uri="{FF2B5EF4-FFF2-40B4-BE49-F238E27FC236}">
                      <a16:creationId xmlns:a16="http://schemas.microsoft.com/office/drawing/2014/main" id="{6694EA19-48B2-43A5-8302-04863FBD61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1826" y="755459"/>
                  <a:ext cx="6554349" cy="6696458"/>
                </a:xfrm>
                <a:prstGeom prst="roundRect">
                  <a:avLst>
                    <a:gd name="adj" fmla="val 5273"/>
                  </a:avLst>
                </a:prstGeom>
                <a:solidFill>
                  <a:schemeClr val="bg1"/>
                </a:solidFill>
                <a:ln w="9525">
                  <a:solidFill>
                    <a:srgbClr val="AF6B9B"/>
                  </a:solidFill>
                  <a:round/>
                  <a:headEnd/>
                  <a:tailEnd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9232" name="グループ化 4">
                <a:extLst>
                  <a:ext uri="{FF2B5EF4-FFF2-40B4-BE49-F238E27FC236}">
                    <a16:creationId xmlns:a16="http://schemas.microsoft.com/office/drawing/2014/main" id="{8AE24EE0-A2B8-4576-B35C-A7B0B09CF4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7044" y="1115616"/>
                <a:ext cx="5903913" cy="1296988"/>
                <a:chOff x="548680" y="1403648"/>
                <a:chExt cx="5760640" cy="1368152"/>
              </a:xfrm>
            </p:grpSpPr>
            <p:sp>
              <p:nvSpPr>
                <p:cNvPr id="24" name="正方形/長方形 23">
                  <a:extLst>
                    <a:ext uri="{FF2B5EF4-FFF2-40B4-BE49-F238E27FC236}">
                      <a16:creationId xmlns:a16="http://schemas.microsoft.com/office/drawing/2014/main" id="{6D3F2613-243C-48E4-B3F9-0F6443862B84}"/>
                    </a:ext>
                  </a:extLst>
                </p:cNvPr>
                <p:cNvSpPr/>
                <p:nvPr/>
              </p:nvSpPr>
              <p:spPr>
                <a:xfrm>
                  <a:off x="549094" y="1403519"/>
                  <a:ext cx="5759811" cy="1368166"/>
                </a:xfrm>
                <a:prstGeom prst="rect">
                  <a:avLst/>
                </a:prstGeom>
                <a:noFill/>
                <a:ln>
                  <a:solidFill>
                    <a:srgbClr val="AF6B9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934AD815-E23F-45D7-A5AB-D18A543AA6B2}"/>
                    </a:ext>
                  </a:extLst>
                </p:cNvPr>
                <p:cNvSpPr txBox="1"/>
                <p:nvPr/>
              </p:nvSpPr>
              <p:spPr>
                <a:xfrm>
                  <a:off x="693166" y="1475528"/>
                  <a:ext cx="1668456" cy="324877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ja-JP" altLang="en-US" sz="14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</a:rPr>
                    <a:t>（踏みとどめる一言）</a:t>
                  </a:r>
                </a:p>
              </p:txBody>
            </p:sp>
          </p:grpSp>
        </p:grpSp>
        <p:grpSp>
          <p:nvGrpSpPr>
            <p:cNvPr id="9222" name="グループ化 27">
              <a:extLst>
                <a:ext uri="{FF2B5EF4-FFF2-40B4-BE49-F238E27FC236}">
                  <a16:creationId xmlns:a16="http://schemas.microsoft.com/office/drawing/2014/main" id="{CFE0CF28-9EBC-4269-8DFB-E8AEC589CA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03713" y="74613"/>
              <a:ext cx="2492375" cy="360362"/>
              <a:chOff x="4365104" y="0"/>
              <a:chExt cx="2492896" cy="360040"/>
            </a:xfrm>
          </p:grpSpPr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DAAD3730-DB78-43B6-816E-CEF786D337C0}"/>
                  </a:ext>
                </a:extLst>
              </p:cNvPr>
              <p:cNvSpPr/>
              <p:nvPr/>
            </p:nvSpPr>
            <p:spPr>
              <a:xfrm>
                <a:off x="4365104" y="0"/>
                <a:ext cx="2492896" cy="360040"/>
              </a:xfrm>
              <a:prstGeom prst="rect">
                <a:avLst/>
              </a:prstGeom>
              <a:solidFill>
                <a:srgbClr val="AF6B9B"/>
              </a:solidFill>
              <a:ln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9230" name="テキスト ボックス 29">
                <a:extLst>
                  <a:ext uri="{FF2B5EF4-FFF2-40B4-BE49-F238E27FC236}">
                    <a16:creationId xmlns:a16="http://schemas.microsoft.com/office/drawing/2014/main" id="{CBA64390-DBEB-419A-84D1-0213CBB5D7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9064" y="26132"/>
                <a:ext cx="248497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400">
                    <a:solidFill>
                      <a:schemeClr val="bg1"/>
                    </a:solidFill>
                  </a:rPr>
                  <a:t>ポスター作成用ワークシート④</a:t>
                </a:r>
              </a:p>
            </p:txBody>
          </p:sp>
        </p:grpSp>
        <p:grpSp>
          <p:nvGrpSpPr>
            <p:cNvPr id="9223" name="グループ化 30">
              <a:extLst>
                <a:ext uri="{FF2B5EF4-FFF2-40B4-BE49-F238E27FC236}">
                  <a16:creationId xmlns:a16="http://schemas.microsoft.com/office/drawing/2014/main" id="{458A6CD2-9D5E-425B-827F-998E8D4CD8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75" y="49213"/>
              <a:ext cx="4032250" cy="777875"/>
              <a:chOff x="332656" y="0"/>
              <a:chExt cx="3672408" cy="778156"/>
            </a:xfrm>
          </p:grpSpPr>
          <p:sp>
            <p:nvSpPr>
              <p:cNvPr id="9227" name="テキスト ボックス 4">
                <a:extLst>
                  <a:ext uri="{FF2B5EF4-FFF2-40B4-BE49-F238E27FC236}">
                    <a16:creationId xmlns:a16="http://schemas.microsoft.com/office/drawing/2014/main" id="{37C7C303-1D2F-4167-AF00-7ECB5C17D0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656" y="0"/>
                <a:ext cx="2519561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400" b="1">
                    <a:solidFill>
                      <a:srgbClr val="AF6B9B"/>
                    </a:solidFill>
                  </a:rPr>
                  <a:t>（　　　　　　　　　）　グループ</a:t>
                </a:r>
                <a:endParaRPr lang="en-US" altLang="ja-JP" sz="1400" b="1">
                  <a:solidFill>
                    <a:srgbClr val="AF6B9B"/>
                  </a:solidFill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400" b="1">
                    <a:solidFill>
                      <a:srgbClr val="AF6B9B"/>
                    </a:solidFill>
                  </a:rPr>
                  <a:t>メンバー名：　　　　　　　　　　　</a:t>
                </a:r>
              </a:p>
            </p:txBody>
          </p: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4FAC15B8-457D-48DC-BFF0-BA04EA844F4C}"/>
                  </a:ext>
                </a:extLst>
              </p:cNvPr>
              <p:cNvSpPr/>
              <p:nvPr/>
            </p:nvSpPr>
            <p:spPr>
              <a:xfrm>
                <a:off x="332656" y="0"/>
                <a:ext cx="3672408" cy="778156"/>
              </a:xfrm>
              <a:prstGeom prst="rect">
                <a:avLst/>
              </a:prstGeom>
              <a:noFill/>
              <a:ln w="12700"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9224" name="図 1" descr="画面の領域">
              <a:extLst>
                <a:ext uri="{FF2B5EF4-FFF2-40B4-BE49-F238E27FC236}">
                  <a16:creationId xmlns:a16="http://schemas.microsoft.com/office/drawing/2014/main" id="{20970B3C-3D97-4802-A92D-964DADC12B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397" y="1547517"/>
              <a:ext cx="5406915" cy="772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図 2" descr="画面の領域">
              <a:extLst>
                <a:ext uri="{FF2B5EF4-FFF2-40B4-BE49-F238E27FC236}">
                  <a16:creationId xmlns:a16="http://schemas.microsoft.com/office/drawing/2014/main" id="{27F273CB-16D9-4A10-8A39-F55644C2D2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783" y="2461917"/>
              <a:ext cx="5885380" cy="4928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図 3" descr="画面の領域">
              <a:extLst>
                <a:ext uri="{FF2B5EF4-FFF2-40B4-BE49-F238E27FC236}">
                  <a16:creationId xmlns:a16="http://schemas.microsoft.com/office/drawing/2014/main" id="{7A010A30-3AB9-4316-845C-6D57B91A7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773" y="8039100"/>
              <a:ext cx="5087868" cy="853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C977EDEE-D9CB-4ABA-9718-D383DFED2A57}"/>
              </a:ext>
            </a:extLst>
          </p:cNvPr>
          <p:cNvSpPr/>
          <p:nvPr/>
        </p:nvSpPr>
        <p:spPr>
          <a:xfrm>
            <a:off x="2286000" y="180975"/>
            <a:ext cx="1655763" cy="504825"/>
          </a:xfrm>
          <a:prstGeom prst="roundRect">
            <a:avLst/>
          </a:prstGeom>
          <a:solidFill>
            <a:srgbClr val="FFFFFF">
              <a:alpha val="69804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rgbClr val="FF0000"/>
                </a:solidFill>
              </a:rPr>
              <a:t>記載例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グループ化 2">
            <a:extLst>
              <a:ext uri="{FF2B5EF4-FFF2-40B4-BE49-F238E27FC236}">
                <a16:creationId xmlns:a16="http://schemas.microsoft.com/office/drawing/2014/main" id="{7B23BB59-5F9A-47FD-A162-6DA355F307AA}"/>
              </a:ext>
            </a:extLst>
          </p:cNvPr>
          <p:cNvGrpSpPr>
            <a:grpSpLocks/>
          </p:cNvGrpSpPr>
          <p:nvPr/>
        </p:nvGrpSpPr>
        <p:grpSpPr bwMode="auto">
          <a:xfrm>
            <a:off x="58738" y="49213"/>
            <a:ext cx="6740525" cy="8985250"/>
            <a:chOff x="58738" y="49213"/>
            <a:chExt cx="6740525" cy="8985250"/>
          </a:xfrm>
        </p:grpSpPr>
        <p:grpSp>
          <p:nvGrpSpPr>
            <p:cNvPr id="10244" name="グループ化 2">
              <a:extLst>
                <a:ext uri="{FF2B5EF4-FFF2-40B4-BE49-F238E27FC236}">
                  <a16:creationId xmlns:a16="http://schemas.microsoft.com/office/drawing/2014/main" id="{1CEB6741-B668-43DD-B92D-B202571890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738" y="900113"/>
              <a:ext cx="6740525" cy="6840537"/>
              <a:chOff x="58316" y="899592"/>
              <a:chExt cx="6741368" cy="6840612"/>
            </a:xfrm>
          </p:grpSpPr>
          <p:grpSp>
            <p:nvGrpSpPr>
              <p:cNvPr id="10257" name="グループ化 20">
                <a:extLst>
                  <a:ext uri="{FF2B5EF4-FFF2-40B4-BE49-F238E27FC236}">
                    <a16:creationId xmlns:a16="http://schemas.microsoft.com/office/drawing/2014/main" id="{E68822B3-75D0-4A55-8B7A-FDC5C5366C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316" y="899592"/>
                <a:ext cx="6741368" cy="6840612"/>
                <a:chOff x="0" y="611188"/>
                <a:chExt cx="6858000" cy="6985000"/>
              </a:xfrm>
            </p:grpSpPr>
            <p:sp>
              <p:nvSpPr>
                <p:cNvPr id="22" name="角丸四角形 21">
                  <a:extLst>
                    <a:ext uri="{FF2B5EF4-FFF2-40B4-BE49-F238E27FC236}">
                      <a16:creationId xmlns:a16="http://schemas.microsoft.com/office/drawing/2014/main" id="{3B356043-9B54-4BDF-9A43-EA7E8854C2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11188"/>
                  <a:ext cx="6858000" cy="6985000"/>
                </a:xfrm>
                <a:prstGeom prst="roundRect">
                  <a:avLst>
                    <a:gd name="adj" fmla="val 6125"/>
                  </a:avLst>
                </a:prstGeom>
                <a:solidFill>
                  <a:srgbClr val="AF6B9B"/>
                </a:solidFill>
                <a:ln w="9525">
                  <a:solidFill>
                    <a:srgbClr val="AF6B9B"/>
                  </a:solidFill>
                  <a:round/>
                  <a:headEnd/>
                  <a:tailEnd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3" name="角丸四角形 22">
                  <a:extLst>
                    <a:ext uri="{FF2B5EF4-FFF2-40B4-BE49-F238E27FC236}">
                      <a16:creationId xmlns:a16="http://schemas.microsoft.com/office/drawing/2014/main" id="{8D1305BE-F523-4764-B508-9B738D4DB7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1826" y="755459"/>
                  <a:ext cx="6554349" cy="6696458"/>
                </a:xfrm>
                <a:prstGeom prst="roundRect">
                  <a:avLst>
                    <a:gd name="adj" fmla="val 5273"/>
                  </a:avLst>
                </a:prstGeom>
                <a:solidFill>
                  <a:schemeClr val="bg1"/>
                </a:solidFill>
                <a:ln w="9525">
                  <a:solidFill>
                    <a:srgbClr val="AF6B9B"/>
                  </a:solidFill>
                  <a:round/>
                  <a:headEnd/>
                  <a:tailEnd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0258" name="グループ化 4">
                <a:extLst>
                  <a:ext uri="{FF2B5EF4-FFF2-40B4-BE49-F238E27FC236}">
                    <a16:creationId xmlns:a16="http://schemas.microsoft.com/office/drawing/2014/main" id="{722C7789-8570-4027-B290-5A1BC0C425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7044" y="1115616"/>
                <a:ext cx="5903913" cy="1296988"/>
                <a:chOff x="548680" y="1403648"/>
                <a:chExt cx="5760640" cy="1368152"/>
              </a:xfrm>
            </p:grpSpPr>
            <p:sp>
              <p:nvSpPr>
                <p:cNvPr id="25" name="正方形/長方形 24">
                  <a:extLst>
                    <a:ext uri="{FF2B5EF4-FFF2-40B4-BE49-F238E27FC236}">
                      <a16:creationId xmlns:a16="http://schemas.microsoft.com/office/drawing/2014/main" id="{219D7F5F-E739-4D0A-89EB-BEE3F7B882AC}"/>
                    </a:ext>
                  </a:extLst>
                </p:cNvPr>
                <p:cNvSpPr/>
                <p:nvPr/>
              </p:nvSpPr>
              <p:spPr>
                <a:xfrm>
                  <a:off x="549094" y="1403519"/>
                  <a:ext cx="5759811" cy="1368166"/>
                </a:xfrm>
                <a:prstGeom prst="rect">
                  <a:avLst/>
                </a:prstGeom>
                <a:noFill/>
                <a:ln>
                  <a:solidFill>
                    <a:srgbClr val="AF6B9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  <p:sp>
              <p:nvSpPr>
                <p:cNvPr id="26" name="テキスト ボックス 25">
                  <a:extLst>
                    <a:ext uri="{FF2B5EF4-FFF2-40B4-BE49-F238E27FC236}">
                      <a16:creationId xmlns:a16="http://schemas.microsoft.com/office/drawing/2014/main" id="{B85103AC-3198-480C-BEF1-6F3C8ADBE4F8}"/>
                    </a:ext>
                  </a:extLst>
                </p:cNvPr>
                <p:cNvSpPr txBox="1"/>
                <p:nvPr/>
              </p:nvSpPr>
              <p:spPr>
                <a:xfrm>
                  <a:off x="693166" y="1475528"/>
                  <a:ext cx="1668456" cy="324877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ja-JP" altLang="en-US" sz="14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</a:rPr>
                    <a:t>（踏みとどめる一言）</a:t>
                  </a:r>
                </a:p>
              </p:txBody>
            </p:sp>
          </p:grpSp>
        </p:grpSp>
        <p:grpSp>
          <p:nvGrpSpPr>
            <p:cNvPr id="10245" name="グループ化 12">
              <a:extLst>
                <a:ext uri="{FF2B5EF4-FFF2-40B4-BE49-F238E27FC236}">
                  <a16:creationId xmlns:a16="http://schemas.microsoft.com/office/drawing/2014/main" id="{5DCDA87C-6707-4C3A-90D9-C76C97A9B3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888" y="7812088"/>
              <a:ext cx="6118225" cy="1222375"/>
              <a:chOff x="548680" y="6084168"/>
              <a:chExt cx="5760640" cy="1368152"/>
            </a:xfrm>
          </p:grpSpPr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AAB8DE46-3A5F-4A44-82CD-57F5A3C2D0D4}"/>
                  </a:ext>
                </a:extLst>
              </p:cNvPr>
              <p:cNvSpPr/>
              <p:nvPr/>
            </p:nvSpPr>
            <p:spPr>
              <a:xfrm>
                <a:off x="548680" y="6084168"/>
                <a:ext cx="5760640" cy="1368152"/>
              </a:xfrm>
              <a:prstGeom prst="rect">
                <a:avLst/>
              </a:prstGeom>
              <a:noFill/>
              <a:ln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BE44092-4106-4E5A-8964-0A0B4680D9E4}"/>
                  </a:ext>
                </a:extLst>
              </p:cNvPr>
              <p:cNvSpPr txBox="1"/>
              <p:nvPr/>
            </p:nvSpPr>
            <p:spPr>
              <a:xfrm>
                <a:off x="693667" y="6155241"/>
                <a:ext cx="512688" cy="34470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</a:rPr>
                  <a:t>理由</a:t>
                </a:r>
              </a:p>
            </p:txBody>
          </p:sp>
        </p:grpSp>
        <p:pic>
          <p:nvPicPr>
            <p:cNvPr id="10246" name="図 1">
              <a:extLst>
                <a:ext uri="{FF2B5EF4-FFF2-40B4-BE49-F238E27FC236}">
                  <a16:creationId xmlns:a16="http://schemas.microsoft.com/office/drawing/2014/main" id="{E6A5D124-4950-4EE9-8942-F710C82B4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725" y="2987675"/>
              <a:ext cx="6178550" cy="436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47" name="グループ化 26">
              <a:extLst>
                <a:ext uri="{FF2B5EF4-FFF2-40B4-BE49-F238E27FC236}">
                  <a16:creationId xmlns:a16="http://schemas.microsoft.com/office/drawing/2014/main" id="{203046F4-DB23-41B9-B938-0D62C041EE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03713" y="74613"/>
              <a:ext cx="2492375" cy="360362"/>
              <a:chOff x="4365104" y="0"/>
              <a:chExt cx="2492896" cy="360040"/>
            </a:xfrm>
          </p:grpSpPr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6E007A6B-8154-4401-8E32-F6F660F0D6A2}"/>
                  </a:ext>
                </a:extLst>
              </p:cNvPr>
              <p:cNvSpPr/>
              <p:nvPr/>
            </p:nvSpPr>
            <p:spPr>
              <a:xfrm>
                <a:off x="4365104" y="0"/>
                <a:ext cx="2492896" cy="360040"/>
              </a:xfrm>
              <a:prstGeom prst="rect">
                <a:avLst/>
              </a:prstGeom>
              <a:solidFill>
                <a:srgbClr val="AF6B9B"/>
              </a:solidFill>
              <a:ln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0254" name="テキスト ボックス 28">
                <a:extLst>
                  <a:ext uri="{FF2B5EF4-FFF2-40B4-BE49-F238E27FC236}">
                    <a16:creationId xmlns:a16="http://schemas.microsoft.com/office/drawing/2014/main" id="{9BC1F274-B3A7-427D-BDBC-5C42A78978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9064" y="26132"/>
                <a:ext cx="248497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400">
                    <a:solidFill>
                      <a:schemeClr val="bg1"/>
                    </a:solidFill>
                  </a:rPr>
                  <a:t>ポスター作成用ワークシート②</a:t>
                </a:r>
              </a:p>
            </p:txBody>
          </p:sp>
        </p:grpSp>
        <p:grpSp>
          <p:nvGrpSpPr>
            <p:cNvPr id="10248" name="グループ化 32">
              <a:extLst>
                <a:ext uri="{FF2B5EF4-FFF2-40B4-BE49-F238E27FC236}">
                  <a16:creationId xmlns:a16="http://schemas.microsoft.com/office/drawing/2014/main" id="{EF5C0256-C530-4190-97BC-C06356D1B3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75" y="49213"/>
              <a:ext cx="4032250" cy="777875"/>
              <a:chOff x="332656" y="0"/>
              <a:chExt cx="3672408" cy="778156"/>
            </a:xfrm>
          </p:grpSpPr>
          <p:sp>
            <p:nvSpPr>
              <p:cNvPr id="10251" name="テキスト ボックス 4">
                <a:extLst>
                  <a:ext uri="{FF2B5EF4-FFF2-40B4-BE49-F238E27FC236}">
                    <a16:creationId xmlns:a16="http://schemas.microsoft.com/office/drawing/2014/main" id="{CD5F6AF9-92FB-4649-89FA-1922961668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656" y="0"/>
                <a:ext cx="2519561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400" b="1">
                    <a:solidFill>
                      <a:srgbClr val="AF6B9B"/>
                    </a:solidFill>
                  </a:rPr>
                  <a:t>（　　　　　　　　　）　グループ</a:t>
                </a:r>
                <a:endParaRPr lang="en-US" altLang="ja-JP" sz="1400" b="1">
                  <a:solidFill>
                    <a:srgbClr val="AF6B9B"/>
                  </a:solidFill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400" b="1">
                    <a:solidFill>
                      <a:srgbClr val="AF6B9B"/>
                    </a:solidFill>
                  </a:rPr>
                  <a:t>メンバー名：　　　　　　　　　　　</a:t>
                </a:r>
              </a:p>
            </p:txBody>
          </p:sp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8C129CB2-6517-47CE-8A28-E2CB00CB4FD1}"/>
                  </a:ext>
                </a:extLst>
              </p:cNvPr>
              <p:cNvSpPr/>
              <p:nvPr/>
            </p:nvSpPr>
            <p:spPr>
              <a:xfrm>
                <a:off x="332656" y="0"/>
                <a:ext cx="3672408" cy="778156"/>
              </a:xfrm>
              <a:prstGeom prst="rect">
                <a:avLst/>
              </a:prstGeom>
              <a:noFill/>
              <a:ln w="12700"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10249" name="図 18" descr="画面の領域">
              <a:extLst>
                <a:ext uri="{FF2B5EF4-FFF2-40B4-BE49-F238E27FC236}">
                  <a16:creationId xmlns:a16="http://schemas.microsoft.com/office/drawing/2014/main" id="{64D9DD50-50D3-4A1F-9EB4-25EB801A2E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6712" y="1564258"/>
              <a:ext cx="5491733" cy="703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0" name="図 1" descr="画面の領域">
              <a:extLst>
                <a:ext uri="{FF2B5EF4-FFF2-40B4-BE49-F238E27FC236}">
                  <a16:creationId xmlns:a16="http://schemas.microsoft.com/office/drawing/2014/main" id="{55EA756E-7DC4-47A5-8699-BD0B6F10F7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672" y="8110880"/>
              <a:ext cx="5969595" cy="80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C7EDD065-A5E4-4584-A5F0-1DCB0A4984AC}"/>
              </a:ext>
            </a:extLst>
          </p:cNvPr>
          <p:cNvSpPr/>
          <p:nvPr/>
        </p:nvSpPr>
        <p:spPr>
          <a:xfrm>
            <a:off x="2286000" y="180975"/>
            <a:ext cx="1655763" cy="504825"/>
          </a:xfrm>
          <a:prstGeom prst="roundRect">
            <a:avLst/>
          </a:prstGeom>
          <a:solidFill>
            <a:srgbClr val="FFFFFF">
              <a:alpha val="69804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rgbClr val="FF0000"/>
                </a:solidFill>
              </a:rPr>
              <a:t>記載例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グループ化 8">
            <a:extLst>
              <a:ext uri="{FF2B5EF4-FFF2-40B4-BE49-F238E27FC236}">
                <a16:creationId xmlns:a16="http://schemas.microsoft.com/office/drawing/2014/main" id="{42DAAE45-9738-4802-AD65-ABB68CBE31B1}"/>
              </a:ext>
            </a:extLst>
          </p:cNvPr>
          <p:cNvGrpSpPr>
            <a:grpSpLocks/>
          </p:cNvGrpSpPr>
          <p:nvPr/>
        </p:nvGrpSpPr>
        <p:grpSpPr bwMode="auto">
          <a:xfrm>
            <a:off x="58738" y="49213"/>
            <a:ext cx="6740525" cy="8985250"/>
            <a:chOff x="58738" y="49213"/>
            <a:chExt cx="6740525" cy="8985250"/>
          </a:xfrm>
        </p:grpSpPr>
        <p:grpSp>
          <p:nvGrpSpPr>
            <p:cNvPr id="11268" name="グループ化 12">
              <a:extLst>
                <a:ext uri="{FF2B5EF4-FFF2-40B4-BE49-F238E27FC236}">
                  <a16:creationId xmlns:a16="http://schemas.microsoft.com/office/drawing/2014/main" id="{31C443A1-437F-4E1D-BDE6-ABA8D6FCD2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888" y="7812088"/>
              <a:ext cx="6118225" cy="1222375"/>
              <a:chOff x="548680" y="6084168"/>
              <a:chExt cx="5760640" cy="1368152"/>
            </a:xfrm>
          </p:grpSpPr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06032573-1074-4EF3-A9FD-B33AC422FF2B}"/>
                  </a:ext>
                </a:extLst>
              </p:cNvPr>
              <p:cNvSpPr/>
              <p:nvPr/>
            </p:nvSpPr>
            <p:spPr>
              <a:xfrm>
                <a:off x="548680" y="6084168"/>
                <a:ext cx="5760640" cy="1368152"/>
              </a:xfrm>
              <a:prstGeom prst="rect">
                <a:avLst/>
              </a:prstGeom>
              <a:noFill/>
              <a:ln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FF6A61B-BBB4-4805-866C-2A97E203F622}"/>
                  </a:ext>
                </a:extLst>
              </p:cNvPr>
              <p:cNvSpPr txBox="1"/>
              <p:nvPr/>
            </p:nvSpPr>
            <p:spPr>
              <a:xfrm>
                <a:off x="693667" y="6155241"/>
                <a:ext cx="512688" cy="34470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</a:rPr>
                  <a:t>理由</a:t>
                </a:r>
              </a:p>
            </p:txBody>
          </p:sp>
        </p:grpSp>
        <p:grpSp>
          <p:nvGrpSpPr>
            <p:cNvPr id="11269" name="グループ化 20">
              <a:extLst>
                <a:ext uri="{FF2B5EF4-FFF2-40B4-BE49-F238E27FC236}">
                  <a16:creationId xmlns:a16="http://schemas.microsoft.com/office/drawing/2014/main" id="{B646087A-EF01-4C26-99E4-F3D4114AA5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738" y="900113"/>
              <a:ext cx="6740525" cy="6840537"/>
              <a:chOff x="58316" y="899592"/>
              <a:chExt cx="6741368" cy="6840611"/>
            </a:xfrm>
          </p:grpSpPr>
          <p:grpSp>
            <p:nvGrpSpPr>
              <p:cNvPr id="11281" name="グループ化 21">
                <a:extLst>
                  <a:ext uri="{FF2B5EF4-FFF2-40B4-BE49-F238E27FC236}">
                    <a16:creationId xmlns:a16="http://schemas.microsoft.com/office/drawing/2014/main" id="{B3B9A64D-21F9-4361-8310-AD6A9978C9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316" y="899592"/>
                <a:ext cx="6741368" cy="6840611"/>
                <a:chOff x="0" y="611188"/>
                <a:chExt cx="6858000" cy="6985000"/>
              </a:xfrm>
            </p:grpSpPr>
            <p:sp>
              <p:nvSpPr>
                <p:cNvPr id="26" name="角丸四角形 25">
                  <a:extLst>
                    <a:ext uri="{FF2B5EF4-FFF2-40B4-BE49-F238E27FC236}">
                      <a16:creationId xmlns:a16="http://schemas.microsoft.com/office/drawing/2014/main" id="{3D1B3E38-1106-4F9F-A68D-B531B69F0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11188"/>
                  <a:ext cx="6858000" cy="6985000"/>
                </a:xfrm>
                <a:prstGeom prst="roundRect">
                  <a:avLst>
                    <a:gd name="adj" fmla="val 6125"/>
                  </a:avLst>
                </a:prstGeom>
                <a:solidFill>
                  <a:srgbClr val="AF6B9B"/>
                </a:solidFill>
                <a:ln w="9525">
                  <a:solidFill>
                    <a:srgbClr val="AF6B9B"/>
                  </a:solidFill>
                  <a:round/>
                  <a:headEnd/>
                  <a:tailEnd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27" name="角丸四角形 26">
                  <a:extLst>
                    <a:ext uri="{FF2B5EF4-FFF2-40B4-BE49-F238E27FC236}">
                      <a16:creationId xmlns:a16="http://schemas.microsoft.com/office/drawing/2014/main" id="{FF2F1D40-94D3-417B-93EB-601DBA85F8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1826" y="755459"/>
                  <a:ext cx="6554349" cy="6696458"/>
                </a:xfrm>
                <a:prstGeom prst="roundRect">
                  <a:avLst>
                    <a:gd name="adj" fmla="val 5273"/>
                  </a:avLst>
                </a:prstGeom>
                <a:solidFill>
                  <a:schemeClr val="bg1"/>
                </a:solidFill>
                <a:ln w="9525">
                  <a:solidFill>
                    <a:srgbClr val="AF6B9B"/>
                  </a:solidFill>
                  <a:round/>
                  <a:headEnd/>
                  <a:tailEnd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1282" name="グループ化 4">
                <a:extLst>
                  <a:ext uri="{FF2B5EF4-FFF2-40B4-BE49-F238E27FC236}">
                    <a16:creationId xmlns:a16="http://schemas.microsoft.com/office/drawing/2014/main" id="{94532C44-61FB-4708-9FE5-3741656CC9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7044" y="1115616"/>
                <a:ext cx="5903913" cy="1296988"/>
                <a:chOff x="548680" y="1403648"/>
                <a:chExt cx="5760640" cy="1368152"/>
              </a:xfrm>
            </p:grpSpPr>
            <p:sp>
              <p:nvSpPr>
                <p:cNvPr id="24" name="正方形/長方形 23">
                  <a:extLst>
                    <a:ext uri="{FF2B5EF4-FFF2-40B4-BE49-F238E27FC236}">
                      <a16:creationId xmlns:a16="http://schemas.microsoft.com/office/drawing/2014/main" id="{5608E1B8-5532-4DD1-92E9-520A5A5F211A}"/>
                    </a:ext>
                  </a:extLst>
                </p:cNvPr>
                <p:cNvSpPr/>
                <p:nvPr/>
              </p:nvSpPr>
              <p:spPr>
                <a:xfrm>
                  <a:off x="549094" y="1403519"/>
                  <a:ext cx="5759811" cy="1368166"/>
                </a:xfrm>
                <a:prstGeom prst="rect">
                  <a:avLst/>
                </a:prstGeom>
                <a:noFill/>
                <a:ln>
                  <a:solidFill>
                    <a:srgbClr val="AF6B9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ja-JP" altLang="en-US"/>
                </a:p>
              </p:txBody>
            </p:sp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35036453-75E5-4989-A969-2BBE894B99FB}"/>
                    </a:ext>
                  </a:extLst>
                </p:cNvPr>
                <p:cNvSpPr txBox="1"/>
                <p:nvPr/>
              </p:nvSpPr>
              <p:spPr>
                <a:xfrm>
                  <a:off x="693166" y="1475528"/>
                  <a:ext cx="1668456" cy="324877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ja-JP" altLang="en-US" sz="14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</a:rPr>
                    <a:t>（踏みとどめる一言）</a:t>
                  </a:r>
                </a:p>
              </p:txBody>
            </p:sp>
          </p:grpSp>
        </p:grpSp>
        <p:grpSp>
          <p:nvGrpSpPr>
            <p:cNvPr id="11270" name="グループ化 27">
              <a:extLst>
                <a:ext uri="{FF2B5EF4-FFF2-40B4-BE49-F238E27FC236}">
                  <a16:creationId xmlns:a16="http://schemas.microsoft.com/office/drawing/2014/main" id="{024B53D2-7FF9-4897-85B7-D971F22AF5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03713" y="74613"/>
              <a:ext cx="2492375" cy="360362"/>
              <a:chOff x="4365104" y="0"/>
              <a:chExt cx="2492896" cy="360040"/>
            </a:xfrm>
          </p:grpSpPr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27912AD6-E391-4023-B46C-9D53A1B567C6}"/>
                  </a:ext>
                </a:extLst>
              </p:cNvPr>
              <p:cNvSpPr/>
              <p:nvPr/>
            </p:nvSpPr>
            <p:spPr>
              <a:xfrm>
                <a:off x="4365104" y="0"/>
                <a:ext cx="2492896" cy="360040"/>
              </a:xfrm>
              <a:prstGeom prst="rect">
                <a:avLst/>
              </a:prstGeom>
              <a:solidFill>
                <a:srgbClr val="AF6B9B"/>
              </a:solidFill>
              <a:ln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1280" name="テキスト ボックス 29">
                <a:extLst>
                  <a:ext uri="{FF2B5EF4-FFF2-40B4-BE49-F238E27FC236}">
                    <a16:creationId xmlns:a16="http://schemas.microsoft.com/office/drawing/2014/main" id="{18D3877D-1F49-46A4-8BD9-9CADBB79E9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9064" y="26132"/>
                <a:ext cx="248497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400">
                    <a:solidFill>
                      <a:schemeClr val="bg1"/>
                    </a:solidFill>
                  </a:rPr>
                  <a:t>ポスター作成用ワークシート④</a:t>
                </a:r>
              </a:p>
            </p:txBody>
          </p:sp>
        </p:grpSp>
        <p:grpSp>
          <p:nvGrpSpPr>
            <p:cNvPr id="11271" name="グループ化 30">
              <a:extLst>
                <a:ext uri="{FF2B5EF4-FFF2-40B4-BE49-F238E27FC236}">
                  <a16:creationId xmlns:a16="http://schemas.microsoft.com/office/drawing/2014/main" id="{68D5B8AE-D213-48C0-A828-8132D97731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75" y="49213"/>
              <a:ext cx="4032250" cy="777875"/>
              <a:chOff x="332656" y="0"/>
              <a:chExt cx="3672408" cy="778156"/>
            </a:xfrm>
          </p:grpSpPr>
          <p:sp>
            <p:nvSpPr>
              <p:cNvPr id="11277" name="テキスト ボックス 4">
                <a:extLst>
                  <a:ext uri="{FF2B5EF4-FFF2-40B4-BE49-F238E27FC236}">
                    <a16:creationId xmlns:a16="http://schemas.microsoft.com/office/drawing/2014/main" id="{6536B7A9-2792-4D5D-843F-D05A78177C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656" y="0"/>
                <a:ext cx="2519561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400" b="1">
                    <a:solidFill>
                      <a:srgbClr val="AF6B9B"/>
                    </a:solidFill>
                  </a:rPr>
                  <a:t>（　　　　　　　　　）　グループ</a:t>
                </a:r>
                <a:endParaRPr lang="en-US" altLang="ja-JP" sz="1400" b="1">
                  <a:solidFill>
                    <a:srgbClr val="AF6B9B"/>
                  </a:solidFill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400" b="1">
                    <a:solidFill>
                      <a:srgbClr val="AF6B9B"/>
                    </a:solidFill>
                  </a:rPr>
                  <a:t>メンバー名：　　　　　　　　　　　</a:t>
                </a:r>
              </a:p>
            </p:txBody>
          </p: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470EA974-F1BE-46B9-935E-5BD26F766B8D}"/>
                  </a:ext>
                </a:extLst>
              </p:cNvPr>
              <p:cNvSpPr/>
              <p:nvPr/>
            </p:nvSpPr>
            <p:spPr>
              <a:xfrm>
                <a:off x="332656" y="0"/>
                <a:ext cx="3672408" cy="778156"/>
              </a:xfrm>
              <a:prstGeom prst="rect">
                <a:avLst/>
              </a:prstGeom>
              <a:noFill/>
              <a:ln w="12700">
                <a:solidFill>
                  <a:srgbClr val="AF6B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11272" name="図 1" descr="画面の領域">
              <a:extLst>
                <a:ext uri="{FF2B5EF4-FFF2-40B4-BE49-F238E27FC236}">
                  <a16:creationId xmlns:a16="http://schemas.microsoft.com/office/drawing/2014/main" id="{40E81E58-FD9A-47A4-B413-41A2E169CC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419" y="1583405"/>
              <a:ext cx="5561610" cy="684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273" name="グループ化 5">
              <a:extLst>
                <a:ext uri="{FF2B5EF4-FFF2-40B4-BE49-F238E27FC236}">
                  <a16:creationId xmlns:a16="http://schemas.microsoft.com/office/drawing/2014/main" id="{8242ADB8-AA9D-410D-983C-B60C564399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7511" y="2442248"/>
              <a:ext cx="6432527" cy="5149491"/>
              <a:chOff x="217511" y="2442248"/>
              <a:chExt cx="6432527" cy="5149491"/>
            </a:xfrm>
          </p:grpSpPr>
          <p:pic>
            <p:nvPicPr>
              <p:cNvPr id="11275" name="図 3" descr="画面の領域">
                <a:extLst>
                  <a:ext uri="{FF2B5EF4-FFF2-40B4-BE49-F238E27FC236}">
                    <a16:creationId xmlns:a16="http://schemas.microsoft.com/office/drawing/2014/main" id="{F49A123A-CBC5-4991-8A2B-7F24BC23C8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511" y="2442248"/>
                <a:ext cx="6432527" cy="48660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76" name="図 4" descr="画面の領域">
                <a:extLst>
                  <a:ext uri="{FF2B5EF4-FFF2-40B4-BE49-F238E27FC236}">
                    <a16:creationId xmlns:a16="http://schemas.microsoft.com/office/drawing/2014/main" id="{E051D771-5309-4BB6-8A74-7507064A6F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8720" y="7164288"/>
                <a:ext cx="981982" cy="4274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1274" name="図 7" descr="画面の領域">
              <a:extLst>
                <a:ext uri="{FF2B5EF4-FFF2-40B4-BE49-F238E27FC236}">
                  <a16:creationId xmlns:a16="http://schemas.microsoft.com/office/drawing/2014/main" id="{BD1B42DB-F272-4B6E-9DB7-B5C5A9293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191" y="8149425"/>
              <a:ext cx="5115616" cy="850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5678B096-EFC5-4060-B0CF-367A2D38FDF2}"/>
              </a:ext>
            </a:extLst>
          </p:cNvPr>
          <p:cNvSpPr/>
          <p:nvPr/>
        </p:nvSpPr>
        <p:spPr>
          <a:xfrm>
            <a:off x="2286000" y="180975"/>
            <a:ext cx="1655763" cy="504825"/>
          </a:xfrm>
          <a:prstGeom prst="roundRect">
            <a:avLst/>
          </a:prstGeom>
          <a:solidFill>
            <a:srgbClr val="FFFFFF">
              <a:alpha val="69804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rgbClr val="FF0000"/>
                </a:solidFill>
              </a:rPr>
              <a:t>記載例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F75EAE85-5860-4F14-99CA-DC49A20C5054}"/>
</file>

<file path=customXml/itemProps2.xml><?xml version="1.0" encoding="utf-8"?>
<ds:datastoreItem xmlns:ds="http://schemas.openxmlformats.org/officeDocument/2006/customXml" ds:itemID="{D05B4210-BD87-4B3F-A197-C871CE234520}"/>
</file>

<file path=customXml/itemProps3.xml><?xml version="1.0" encoding="utf-8"?>
<ds:datastoreItem xmlns:ds="http://schemas.openxmlformats.org/officeDocument/2006/customXml" ds:itemID="{08D5B1D3-AA03-4321-A0C6-C985F85B1B4B}"/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219</Words>
  <Application>Microsoft Office PowerPoint</Application>
  <PresentationFormat>画面に合わせる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Calibri</vt:lpstr>
      <vt:lpstr>ＭＳ Ｐゴシック</vt:lpstr>
      <vt:lpstr>Arial</vt:lpstr>
      <vt:lpstr>Office ​​テーマ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全銀協</dc:creator>
  <cp:lastModifiedBy>tarou tarou</cp:lastModifiedBy>
  <cp:revision>106</cp:revision>
  <cp:lastPrinted>2016-03-07T09:35:29Z</cp:lastPrinted>
  <dcterms:created xsi:type="dcterms:W3CDTF">2015-11-26T08:00:25Z</dcterms:created>
  <dcterms:modified xsi:type="dcterms:W3CDTF">2021-11-24T18:18:53Z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0x01010075EE45E0F85D7A4688E6B308999303AA</vt:lpwstr>
  </property>
</Properties>
</file>