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3"/>
  </p:sldMasterIdLst>
  <p:notesMasterIdLst>
    <p:notesMasterId r:id="rId19"/>
  </p:notesMasterIdLst>
  <p:sldIdLst>
    <p:sldId id="256" r:id="rId4"/>
    <p:sldId id="271" r:id="rId5"/>
    <p:sldId id="257" r:id="rId6"/>
    <p:sldId id="258" r:id="rId7"/>
    <p:sldId id="273" r:id="rId8"/>
    <p:sldId id="259" r:id="rId9"/>
    <p:sldId id="260" r:id="rId10"/>
    <p:sldId id="272" r:id="rId11"/>
    <p:sldId id="261" r:id="rId12"/>
    <p:sldId id="262" r:id="rId13"/>
    <p:sldId id="267" r:id="rId14"/>
    <p:sldId id="263" r:id="rId15"/>
    <p:sldId id="264" r:id="rId16"/>
    <p:sldId id="268" r:id="rId17"/>
    <p:sldId id="265" r:id="rId18"/>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4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38" autoAdjust="0"/>
  </p:normalViewPr>
  <p:slideViewPr>
    <p:cSldViewPr snapToGrid="0">
      <p:cViewPr varScale="1">
        <p:scale>
          <a:sx n="46" d="100"/>
          <a:sy n="46" d="100"/>
        </p:scale>
        <p:origin x="582"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E93558-2A41-F711-8ABE-9B3216914F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098C546F-6D0F-E5AB-A619-7D14519911A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8FB04DF-E3C0-40C2-8DE0-5BFEC02BD231}" type="datetimeFigureOut">
              <a:rPr lang="ja-JP" altLang="en-US"/>
              <a:pPr>
                <a:defRPr/>
              </a:pPr>
              <a:t>2024/8/8</a:t>
            </a:fld>
            <a:endParaRPr lang="ja-JP" altLang="en-US"/>
          </a:p>
        </p:txBody>
      </p:sp>
      <p:sp>
        <p:nvSpPr>
          <p:cNvPr id="4" name="スライド イメージ プレースホルダー 3">
            <a:extLst>
              <a:ext uri="{FF2B5EF4-FFF2-40B4-BE49-F238E27FC236}">
                <a16:creationId xmlns:a16="http://schemas.microsoft.com/office/drawing/2014/main" id="{9B4C000E-B8FA-1F24-EECA-BF0C1563BD6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E303CFA7-2C81-F423-B558-797657F90CD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05886B65-57EA-BD03-7536-0037DC6582B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648C9112-BC41-2A68-6091-FFE94538671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ea typeface="ＭＳ Ｐゴシック" panose="020B0600070205080204" pitchFamily="50" charset="-128"/>
              </a:defRPr>
            </a:lvl1pPr>
          </a:lstStyle>
          <a:p>
            <a:pPr>
              <a:defRPr/>
            </a:pPr>
            <a:fld id="{329FAA4C-7AC1-478E-A436-828575716DA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B166628E-1E9F-9354-0787-8C94E9BF01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a:extLst>
              <a:ext uri="{FF2B5EF4-FFF2-40B4-BE49-F238E27FC236}">
                <a16:creationId xmlns:a16="http://schemas.microsoft.com/office/drawing/2014/main" id="{35A68990-BD53-C7B8-B31D-094C5E10A9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★今日のめあて</a:t>
            </a:r>
          </a:p>
        </p:txBody>
      </p:sp>
      <p:sp>
        <p:nvSpPr>
          <p:cNvPr id="10244" name="スライド番号プレースホルダー 3">
            <a:extLst>
              <a:ext uri="{FF2B5EF4-FFF2-40B4-BE49-F238E27FC236}">
                <a16:creationId xmlns:a16="http://schemas.microsoft.com/office/drawing/2014/main" id="{E5AE951A-E821-7FA2-DECC-B4932897A8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32CA8EB-EF4B-4147-8F93-9FAD7FE250BF}" type="slidenum">
              <a:rPr lang="ja-JP" altLang="en-US"/>
              <a:pPr>
                <a:spcBef>
                  <a:spcPct val="0"/>
                </a:spcBef>
              </a:pPr>
              <a:t>2</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959DB10A-0371-88FF-AD7F-57AA9186EF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7930F98D-E36C-B7F0-1010-82DF84A9D9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★新規事業のその後予想されるストーリーを解説する</a:t>
            </a:r>
          </a:p>
        </p:txBody>
      </p:sp>
      <p:sp>
        <p:nvSpPr>
          <p:cNvPr id="29700" name="スライド番号プレースホルダー 3">
            <a:extLst>
              <a:ext uri="{FF2B5EF4-FFF2-40B4-BE49-F238E27FC236}">
                <a16:creationId xmlns:a16="http://schemas.microsoft.com/office/drawing/2014/main" id="{5139AEFD-FD30-9246-7D90-11297F102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7B4693F-961F-4340-B47E-AAEF154DA07D}" type="slidenum">
              <a:rPr lang="ja-JP" altLang="en-US"/>
              <a:pPr>
                <a:spcBef>
                  <a:spcPct val="0"/>
                </a:spcBef>
              </a:pPr>
              <a:t>12</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4CD3E0B0-5611-9AE7-B93F-BAFA573205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51F004F9-935C-7A8C-F95A-33DD78BA18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★事業が成功した場合と失敗した場合、</a:t>
            </a:r>
            <a:endParaRPr lang="en-US" altLang="ja-JP"/>
          </a:p>
          <a:p>
            <a:pPr eaLnBrk="1" hangingPunct="1">
              <a:spcBef>
                <a:spcPct val="0"/>
              </a:spcBef>
            </a:pPr>
            <a:r>
              <a:rPr lang="ja-JP" altLang="en-US"/>
              <a:t>２つの場合で、自身のお金にどのような影響があるか考える</a:t>
            </a:r>
          </a:p>
        </p:txBody>
      </p:sp>
      <p:sp>
        <p:nvSpPr>
          <p:cNvPr id="31748" name="スライド番号プレースホルダー 3">
            <a:extLst>
              <a:ext uri="{FF2B5EF4-FFF2-40B4-BE49-F238E27FC236}">
                <a16:creationId xmlns:a16="http://schemas.microsoft.com/office/drawing/2014/main" id="{F43BC59F-DB8E-7F7A-B39C-524EBC802F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6022710-2BF4-4CDE-9F64-24E0322E22BB}" type="slidenum">
              <a:rPr lang="ja-JP" altLang="en-US"/>
              <a:pPr>
                <a:spcBef>
                  <a:spcPct val="0"/>
                </a:spcBef>
              </a:pPr>
              <a:t>13</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a:extLst>
              <a:ext uri="{FF2B5EF4-FFF2-40B4-BE49-F238E27FC236}">
                <a16:creationId xmlns:a16="http://schemas.microsoft.com/office/drawing/2014/main" id="{8DCAA8F9-3F65-32AC-B157-742B536BD9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a:extLst>
              <a:ext uri="{FF2B5EF4-FFF2-40B4-BE49-F238E27FC236}">
                <a16:creationId xmlns:a16="http://schemas.microsoft.com/office/drawing/2014/main" id="{C6115658-A0D2-BEA6-28E3-4B53EBA2CC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★図を使って解説する</a:t>
            </a:r>
          </a:p>
        </p:txBody>
      </p:sp>
      <p:sp>
        <p:nvSpPr>
          <p:cNvPr id="33796" name="スライド番号プレースホルダー 3">
            <a:extLst>
              <a:ext uri="{FF2B5EF4-FFF2-40B4-BE49-F238E27FC236}">
                <a16:creationId xmlns:a16="http://schemas.microsoft.com/office/drawing/2014/main" id="{06D4048C-8E66-CBBC-D951-EE4F265C91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E9A1B08-4A40-4325-BAE1-58DFD6A5DA01}" type="slidenum">
              <a:rPr lang="ja-JP" altLang="en-US"/>
              <a:pPr>
                <a:spcBef>
                  <a:spcPct val="0"/>
                </a:spcBef>
              </a:pPr>
              <a:t>14</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a:extLst>
              <a:ext uri="{FF2B5EF4-FFF2-40B4-BE49-F238E27FC236}">
                <a16:creationId xmlns:a16="http://schemas.microsoft.com/office/drawing/2014/main" id="{39778021-AECB-4880-8855-436C37FC20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a:extLst>
              <a:ext uri="{FF2B5EF4-FFF2-40B4-BE49-F238E27FC236}">
                <a16:creationId xmlns:a16="http://schemas.microsoft.com/office/drawing/2014/main" id="{31862782-C155-258C-0064-0FDF5C7F3B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★お金のながれをまとめ、間接金融・直接金融について説明する</a:t>
            </a:r>
            <a:endParaRPr lang="en-US" altLang="ja-JP"/>
          </a:p>
          <a:p>
            <a:pPr eaLnBrk="1" hangingPunct="1">
              <a:spcBef>
                <a:spcPct val="0"/>
              </a:spcBef>
            </a:pPr>
            <a:r>
              <a:rPr lang="en-US" altLang="ja-JP"/>
              <a:t>※</a:t>
            </a:r>
            <a:r>
              <a:rPr lang="ja-JP" altLang="en-US"/>
              <a:t>穴埋めの解説</a:t>
            </a:r>
          </a:p>
        </p:txBody>
      </p:sp>
      <p:sp>
        <p:nvSpPr>
          <p:cNvPr id="35844" name="スライド番号プレースホルダー 3">
            <a:extLst>
              <a:ext uri="{FF2B5EF4-FFF2-40B4-BE49-F238E27FC236}">
                <a16:creationId xmlns:a16="http://schemas.microsoft.com/office/drawing/2014/main" id="{7192D54C-2A25-6A80-E421-DEFABD2A03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86C99C4-1447-4363-8042-14971A1F8381}" type="slidenum">
              <a:rPr lang="ja-JP" altLang="en-US"/>
              <a:pPr>
                <a:spcBef>
                  <a:spcPct val="0"/>
                </a:spcBef>
              </a:pPr>
              <a:t>15</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D1446E43-F4C5-B010-B2FD-2DC8FCB7A4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E037119B-549E-2F25-7C1F-BCD9D31B4D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★ワークに入りやすいように、アーティストのその後のストーリーを説明し、アーティストになった気持ちで会社の資金調達の方法を考える</a:t>
            </a:r>
          </a:p>
        </p:txBody>
      </p:sp>
      <p:sp>
        <p:nvSpPr>
          <p:cNvPr id="12292" name="スライド番号プレースホルダー 3">
            <a:extLst>
              <a:ext uri="{FF2B5EF4-FFF2-40B4-BE49-F238E27FC236}">
                <a16:creationId xmlns:a16="http://schemas.microsoft.com/office/drawing/2014/main" id="{AA536C8F-88A5-E0E6-7598-4C7D3CF5B8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22F640-DE58-45ED-B737-265789985E06}" type="slidenum">
              <a:rPr lang="ja-JP" altLang="en-US"/>
              <a:pPr>
                <a:spcBef>
                  <a:spcPct val="0"/>
                </a:spcBef>
              </a:pPr>
              <a:t>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3E9CE0FF-531A-0548-A278-E3B6DBF7A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7704FD38-2414-9832-5044-08D288FF7C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★銀行融資について説明する</a:t>
            </a:r>
          </a:p>
        </p:txBody>
      </p:sp>
      <p:sp>
        <p:nvSpPr>
          <p:cNvPr id="15364" name="スライド番号プレースホルダー 3">
            <a:extLst>
              <a:ext uri="{FF2B5EF4-FFF2-40B4-BE49-F238E27FC236}">
                <a16:creationId xmlns:a16="http://schemas.microsoft.com/office/drawing/2014/main" id="{8BD6CC61-C64B-742F-91F4-E9DEF95EF6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15ACC0B-7615-4E16-9219-EA6DD370DA0C}" type="slidenum">
              <a:rPr lang="ja-JP" altLang="en-US"/>
              <a:pPr>
                <a:spcBef>
                  <a:spcPct val="0"/>
                </a:spcBef>
              </a:pPr>
              <a:t>5</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D7D635F-ECE0-A622-BB0E-9BBE5DA309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74ABFB86-A162-329D-ADD4-ED6C6B30B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★銀行融資について説明する</a:t>
            </a:r>
          </a:p>
        </p:txBody>
      </p:sp>
      <p:sp>
        <p:nvSpPr>
          <p:cNvPr id="17412" name="スライド番号プレースホルダー 3">
            <a:extLst>
              <a:ext uri="{FF2B5EF4-FFF2-40B4-BE49-F238E27FC236}">
                <a16:creationId xmlns:a16="http://schemas.microsoft.com/office/drawing/2014/main" id="{C89B4799-FEFE-EB31-B7C9-F07B282CF0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0323EFB-074D-40A8-B23D-0EDC60A24832}" type="slidenum">
              <a:rPr lang="ja-JP" altLang="en-US"/>
              <a:pPr>
                <a:spcBef>
                  <a:spcPct val="0"/>
                </a:spcBef>
              </a:pPr>
              <a:t>6</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31511B5D-D394-003B-0CDB-62C0FD40A3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C2EFA211-2068-8C0F-7CC5-CA508C4768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★株式発行について説明する</a:t>
            </a:r>
          </a:p>
        </p:txBody>
      </p:sp>
      <p:sp>
        <p:nvSpPr>
          <p:cNvPr id="19460" name="スライド番号プレースホルダー 3">
            <a:extLst>
              <a:ext uri="{FF2B5EF4-FFF2-40B4-BE49-F238E27FC236}">
                <a16:creationId xmlns:a16="http://schemas.microsoft.com/office/drawing/2014/main" id="{4B62E7A7-4C85-ED53-21AE-17268D8319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1D1E40-E449-41A2-910F-893753C26B96}" type="slidenum">
              <a:rPr lang="ja-JP" altLang="en-US"/>
              <a:pPr>
                <a:spcBef>
                  <a:spcPct val="0"/>
                </a:spcBef>
              </a:pPr>
              <a:t>7</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47E49579-1AB4-C064-3665-C093D4F128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F4B40EA-2C38-9E28-3647-011805A79E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★ストーリー設定</a:t>
            </a:r>
          </a:p>
        </p:txBody>
      </p:sp>
      <p:sp>
        <p:nvSpPr>
          <p:cNvPr id="21508" name="スライド番号プレースホルダー 3">
            <a:extLst>
              <a:ext uri="{FF2B5EF4-FFF2-40B4-BE49-F238E27FC236}">
                <a16:creationId xmlns:a16="http://schemas.microsoft.com/office/drawing/2014/main" id="{550C4962-25EE-F0D3-60E9-FD8AB058F0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32A707-A8CF-44FC-94DC-E2BF0FCCC723}" type="slidenum">
              <a:rPr lang="ja-JP" altLang="en-US"/>
              <a:pPr>
                <a:spcBef>
                  <a:spcPct val="0"/>
                </a:spcBef>
              </a:pPr>
              <a:t>8</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9E20A5DF-620C-5FC0-02A0-FC758387B3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B7F76D79-33CF-A0AE-AB9B-574F11316E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★アーティストの資金調達をどのように応援することができるかを考える</a:t>
            </a:r>
            <a:endParaRPr lang="en-US" altLang="ja-JP"/>
          </a:p>
          <a:p>
            <a:pPr eaLnBrk="1" hangingPunct="1">
              <a:spcBef>
                <a:spcPct val="0"/>
              </a:spcBef>
            </a:pPr>
            <a:r>
              <a:rPr lang="ja-JP" altLang="en-US"/>
              <a:t>（時間に余裕があれば、自由に発言させる）</a:t>
            </a:r>
            <a:endParaRPr lang="en-US" altLang="ja-JP"/>
          </a:p>
        </p:txBody>
      </p:sp>
      <p:sp>
        <p:nvSpPr>
          <p:cNvPr id="23556" name="スライド番号プレースホルダー 3">
            <a:extLst>
              <a:ext uri="{FF2B5EF4-FFF2-40B4-BE49-F238E27FC236}">
                <a16:creationId xmlns:a16="http://schemas.microsoft.com/office/drawing/2014/main" id="{5C141272-3A74-73F5-850C-8E652B6FA6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BADB4DE-C0E8-4CF1-A694-26D3808E2C4D}" type="slidenum">
              <a:rPr lang="ja-JP" altLang="en-US"/>
              <a:pPr>
                <a:spcBef>
                  <a:spcPct val="0"/>
                </a:spcBef>
              </a:pPr>
              <a:t>9</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EC4C4875-86CE-74A2-C4F6-3BEC50980D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a:extLst>
              <a:ext uri="{FF2B5EF4-FFF2-40B4-BE49-F238E27FC236}">
                <a16:creationId xmlns:a16="http://schemas.microsoft.com/office/drawing/2014/main" id="{71B0C74A-E03F-4EE7-01B2-EE0856A325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★主な資金調達方法にあてはめ、２つの場合、それぞれ会社の資金調達につながるか考える</a:t>
            </a:r>
            <a:endParaRPr lang="en-US" altLang="ja-JP"/>
          </a:p>
          <a:p>
            <a:pPr eaLnBrk="1" hangingPunct="1">
              <a:spcBef>
                <a:spcPct val="0"/>
              </a:spcBef>
            </a:pPr>
            <a:endParaRPr lang="ja-JP" altLang="en-US"/>
          </a:p>
        </p:txBody>
      </p:sp>
      <p:sp>
        <p:nvSpPr>
          <p:cNvPr id="25604" name="スライド番号プレースホルダー 3">
            <a:extLst>
              <a:ext uri="{FF2B5EF4-FFF2-40B4-BE49-F238E27FC236}">
                <a16:creationId xmlns:a16="http://schemas.microsoft.com/office/drawing/2014/main" id="{B07B97B1-2E17-B928-6A06-8FC8A5D1FC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423950-A5F0-45C4-B3DF-45795A854009}" type="slidenum">
              <a:rPr lang="ja-JP" altLang="en-US"/>
              <a:pPr>
                <a:spcBef>
                  <a:spcPct val="0"/>
                </a:spcBef>
              </a:pPr>
              <a:t>10</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37BA732-55A3-A0D0-A640-C5A37DC293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61CA0962-5581-3FE6-BA57-6FBFD5F436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★図を使って解説する</a:t>
            </a:r>
          </a:p>
        </p:txBody>
      </p:sp>
      <p:sp>
        <p:nvSpPr>
          <p:cNvPr id="27652" name="スライド番号プレースホルダー 3">
            <a:extLst>
              <a:ext uri="{FF2B5EF4-FFF2-40B4-BE49-F238E27FC236}">
                <a16:creationId xmlns:a16="http://schemas.microsoft.com/office/drawing/2014/main" id="{AD166134-B4A3-4926-863F-48F5BF8492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58B457-8399-4BF6-B08F-815E30C4F098}" type="slidenum">
              <a:rPr lang="ja-JP" altLang="en-US"/>
              <a:pPr>
                <a:spcBef>
                  <a:spcPct val="0"/>
                </a:spcBef>
              </a:pPr>
              <a:t>11</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rgbClr val="94C8ED"/>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F1BB400-280F-5E6E-8231-8851603B6699}"/>
              </a:ext>
            </a:extLst>
          </p:cNvPr>
          <p:cNvSpPr/>
          <p:nvPr userDrawn="1"/>
        </p:nvSpPr>
        <p:spPr>
          <a:xfrm>
            <a:off x="182563" y="161925"/>
            <a:ext cx="8778875" cy="655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 name="Title 1"/>
          <p:cNvSpPr>
            <a:spLocks noGrp="1"/>
          </p:cNvSpPr>
          <p:nvPr>
            <p:ph type="ctrTitle"/>
          </p:nvPr>
        </p:nvSpPr>
        <p:spPr>
          <a:xfrm>
            <a:off x="685800" y="1122363"/>
            <a:ext cx="7772400" cy="2387600"/>
          </a:xfrm>
          <a:prstGeom prst="roundRect">
            <a:avLst>
              <a:gd name="adj" fmla="val 47626"/>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5" name="Date Placeholder 3">
            <a:extLst>
              <a:ext uri="{FF2B5EF4-FFF2-40B4-BE49-F238E27FC236}">
                <a16:creationId xmlns:a16="http://schemas.microsoft.com/office/drawing/2014/main" id="{08100DF3-A18C-E35A-1C70-C603B70CBEBC}"/>
              </a:ext>
            </a:extLst>
          </p:cNvPr>
          <p:cNvSpPr>
            <a:spLocks noGrp="1"/>
          </p:cNvSpPr>
          <p:nvPr>
            <p:ph type="dt" sz="half" idx="10"/>
          </p:nvPr>
        </p:nvSpPr>
        <p:spPr/>
        <p:txBody>
          <a:bodyPr/>
          <a:lstStyle>
            <a:lvl1pPr>
              <a:defRPr/>
            </a:lvl1pPr>
          </a:lstStyle>
          <a:p>
            <a:pPr>
              <a:defRPr/>
            </a:pPr>
            <a:fld id="{5B3D82C8-5D83-4C2B-8DF6-1DAA4349C1CF}" type="datetime1">
              <a:rPr lang="ja-JP" altLang="en-US"/>
              <a:pPr>
                <a:defRPr/>
              </a:pPr>
              <a:t>2024/8/8</a:t>
            </a:fld>
            <a:endParaRPr lang="ja-JP" altLang="en-US"/>
          </a:p>
        </p:txBody>
      </p:sp>
      <p:sp>
        <p:nvSpPr>
          <p:cNvPr id="6" name="Footer Placeholder 4">
            <a:extLst>
              <a:ext uri="{FF2B5EF4-FFF2-40B4-BE49-F238E27FC236}">
                <a16:creationId xmlns:a16="http://schemas.microsoft.com/office/drawing/2014/main" id="{684D9B63-E217-E007-D4ED-137D2D6D61F7}"/>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D4ECECEA-3C5B-10A8-4799-4DEE1A5E75B5}"/>
              </a:ext>
            </a:extLst>
          </p:cNvPr>
          <p:cNvSpPr>
            <a:spLocks noGrp="1"/>
          </p:cNvSpPr>
          <p:nvPr>
            <p:ph type="sldNum" sz="quarter" idx="12"/>
          </p:nvPr>
        </p:nvSpPr>
        <p:spPr/>
        <p:txBody>
          <a:bodyPr/>
          <a:lstStyle>
            <a:lvl1pPr>
              <a:defRPr smtClean="0"/>
            </a:lvl1pPr>
          </a:lstStyle>
          <a:p>
            <a:pPr>
              <a:defRPr/>
            </a:pPr>
            <a:fld id="{5BDAD080-457D-44B4-AC54-9265F3C32AF9}" type="slidenum">
              <a:rPr lang="ja-JP" altLang="en-US"/>
              <a:pPr>
                <a:defRPr/>
              </a:pPr>
              <a:t>‹#›</a:t>
            </a:fld>
            <a:endParaRPr lang="ja-JP" altLang="en-US"/>
          </a:p>
        </p:txBody>
      </p:sp>
    </p:spTree>
    <p:extLst>
      <p:ext uri="{BB962C8B-B14F-4D97-AF65-F5344CB8AC3E}">
        <p14:creationId xmlns:p14="http://schemas.microsoft.com/office/powerpoint/2010/main" val="14257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oundRect">
            <a:avLst>
              <a:gd name="adj" fmla="val 47626"/>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48CBACAF-6BED-62B1-5112-41BB1FE15769}"/>
              </a:ext>
            </a:extLst>
          </p:cNvPr>
          <p:cNvSpPr>
            <a:spLocks noGrp="1"/>
          </p:cNvSpPr>
          <p:nvPr>
            <p:ph type="dt" sz="half" idx="10"/>
          </p:nvPr>
        </p:nvSpPr>
        <p:spPr/>
        <p:txBody>
          <a:bodyPr/>
          <a:lstStyle>
            <a:lvl1pPr>
              <a:defRPr/>
            </a:lvl1pPr>
          </a:lstStyle>
          <a:p>
            <a:pPr>
              <a:defRPr/>
            </a:pPr>
            <a:fld id="{26C82F8A-9A00-4EFD-81D1-83FC382B83D0}" type="datetime1">
              <a:rPr lang="ja-JP" altLang="en-US"/>
              <a:pPr>
                <a:defRPr/>
              </a:pPr>
              <a:t>2024/8/8</a:t>
            </a:fld>
            <a:endParaRPr lang="ja-JP" altLang="en-US"/>
          </a:p>
        </p:txBody>
      </p:sp>
      <p:sp>
        <p:nvSpPr>
          <p:cNvPr id="6" name="Footer Placeholder 4">
            <a:extLst>
              <a:ext uri="{FF2B5EF4-FFF2-40B4-BE49-F238E27FC236}">
                <a16:creationId xmlns:a16="http://schemas.microsoft.com/office/drawing/2014/main" id="{9355344D-C70B-790E-D1A2-73C188EBAA7A}"/>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C4222A3A-F50C-8FAF-45C5-A56F2FD61F9C}"/>
              </a:ext>
            </a:extLst>
          </p:cNvPr>
          <p:cNvSpPr>
            <a:spLocks noGrp="1"/>
          </p:cNvSpPr>
          <p:nvPr>
            <p:ph type="sldNum" sz="quarter" idx="12"/>
          </p:nvPr>
        </p:nvSpPr>
        <p:spPr/>
        <p:txBody>
          <a:bodyPr/>
          <a:lstStyle>
            <a:lvl1pPr>
              <a:defRPr/>
            </a:lvl1pPr>
          </a:lstStyle>
          <a:p>
            <a:pPr>
              <a:defRPr/>
            </a:pPr>
            <a:fld id="{D753CF62-78E7-451B-B36B-4B9549CA8069}" type="slidenum">
              <a:rPr lang="ja-JP" altLang="en-US"/>
              <a:pPr>
                <a:defRPr/>
              </a:pPr>
              <a:t>‹#›</a:t>
            </a:fld>
            <a:endParaRPr lang="ja-JP" altLang="en-US"/>
          </a:p>
        </p:txBody>
      </p:sp>
    </p:spTree>
    <p:extLst>
      <p:ext uri="{BB962C8B-B14F-4D97-AF65-F5344CB8AC3E}">
        <p14:creationId xmlns:p14="http://schemas.microsoft.com/office/powerpoint/2010/main" val="195738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oundRect">
            <a:avLst>
              <a:gd name="adj" fmla="val 47626"/>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48AC76D-7E32-CFD6-96A7-9E8CEEBC8EDB}"/>
              </a:ext>
            </a:extLst>
          </p:cNvPr>
          <p:cNvSpPr>
            <a:spLocks noGrp="1"/>
          </p:cNvSpPr>
          <p:nvPr>
            <p:ph type="dt" sz="half" idx="10"/>
          </p:nvPr>
        </p:nvSpPr>
        <p:spPr/>
        <p:txBody>
          <a:bodyPr/>
          <a:lstStyle>
            <a:lvl1pPr>
              <a:defRPr/>
            </a:lvl1pPr>
          </a:lstStyle>
          <a:p>
            <a:pPr>
              <a:defRPr/>
            </a:pPr>
            <a:fld id="{1AB80A1B-4B27-477A-AABF-518DA70C8B52}" type="datetime1">
              <a:rPr lang="ja-JP" altLang="en-US"/>
              <a:pPr>
                <a:defRPr/>
              </a:pPr>
              <a:t>2024/8/8</a:t>
            </a:fld>
            <a:endParaRPr lang="ja-JP" altLang="en-US"/>
          </a:p>
        </p:txBody>
      </p:sp>
      <p:sp>
        <p:nvSpPr>
          <p:cNvPr id="6" name="Footer Placeholder 4">
            <a:extLst>
              <a:ext uri="{FF2B5EF4-FFF2-40B4-BE49-F238E27FC236}">
                <a16:creationId xmlns:a16="http://schemas.microsoft.com/office/drawing/2014/main" id="{FED4B6F1-B106-51E4-CD95-79194B072562}"/>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FC34718C-9EA9-710B-D87F-3E99B570263B}"/>
              </a:ext>
            </a:extLst>
          </p:cNvPr>
          <p:cNvSpPr>
            <a:spLocks noGrp="1"/>
          </p:cNvSpPr>
          <p:nvPr>
            <p:ph type="sldNum" sz="quarter" idx="12"/>
          </p:nvPr>
        </p:nvSpPr>
        <p:spPr/>
        <p:txBody>
          <a:bodyPr/>
          <a:lstStyle>
            <a:lvl1pPr>
              <a:defRPr/>
            </a:lvl1pPr>
          </a:lstStyle>
          <a:p>
            <a:pPr>
              <a:defRPr/>
            </a:pPr>
            <a:fld id="{F56A75E9-82DA-46E4-8574-3E237F06090B}" type="slidenum">
              <a:rPr lang="ja-JP" altLang="en-US"/>
              <a:pPr>
                <a:defRPr/>
              </a:pPr>
              <a:t>‹#›</a:t>
            </a:fld>
            <a:endParaRPr lang="ja-JP" altLang="en-US"/>
          </a:p>
        </p:txBody>
      </p:sp>
    </p:spTree>
    <p:extLst>
      <p:ext uri="{BB962C8B-B14F-4D97-AF65-F5344CB8AC3E}">
        <p14:creationId xmlns:p14="http://schemas.microsoft.com/office/powerpoint/2010/main" val="295897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233680" y="134939"/>
            <a:ext cx="8788400" cy="721993"/>
          </a:xfrm>
          <a:prstGeom prst="roundRect">
            <a:avLst>
              <a:gd name="adj" fmla="val 47626"/>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43AB0455-8DCB-28C3-7C52-3239DC7C1FDE}"/>
              </a:ext>
            </a:extLst>
          </p:cNvPr>
          <p:cNvSpPr>
            <a:spLocks noGrp="1"/>
          </p:cNvSpPr>
          <p:nvPr>
            <p:ph type="dt" sz="half" idx="10"/>
          </p:nvPr>
        </p:nvSpPr>
        <p:spPr/>
        <p:txBody>
          <a:bodyPr/>
          <a:lstStyle>
            <a:lvl1pPr>
              <a:defRPr/>
            </a:lvl1pPr>
          </a:lstStyle>
          <a:p>
            <a:pPr>
              <a:defRPr/>
            </a:pPr>
            <a:fld id="{FE9D2F5B-4273-4EC3-815E-D319F3D854E5}" type="datetime1">
              <a:rPr lang="ja-JP" altLang="en-US"/>
              <a:pPr>
                <a:defRPr/>
              </a:pPr>
              <a:t>2024/8/8</a:t>
            </a:fld>
            <a:endParaRPr lang="ja-JP" altLang="en-US"/>
          </a:p>
        </p:txBody>
      </p:sp>
      <p:sp>
        <p:nvSpPr>
          <p:cNvPr id="5" name="Footer Placeholder 4">
            <a:extLst>
              <a:ext uri="{FF2B5EF4-FFF2-40B4-BE49-F238E27FC236}">
                <a16:creationId xmlns:a16="http://schemas.microsoft.com/office/drawing/2014/main" id="{DE5A9A80-2A1A-31ED-B1DB-8A7DB78C71EF}"/>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5761DFA-512E-EC04-C83C-EBB7843EC4F0}"/>
              </a:ext>
            </a:extLst>
          </p:cNvPr>
          <p:cNvSpPr>
            <a:spLocks noGrp="1"/>
          </p:cNvSpPr>
          <p:nvPr>
            <p:ph type="sldNum" sz="quarter" idx="12"/>
          </p:nvPr>
        </p:nvSpPr>
        <p:spPr/>
        <p:txBody>
          <a:bodyPr/>
          <a:lstStyle>
            <a:lvl1pPr>
              <a:defRPr/>
            </a:lvl1pPr>
          </a:lstStyle>
          <a:p>
            <a:pPr>
              <a:defRPr/>
            </a:pPr>
            <a:fld id="{CC41BEF9-3508-4488-8CB3-58B9B29D9462}" type="slidenum">
              <a:rPr lang="ja-JP" altLang="en-US"/>
              <a:pPr>
                <a:defRPr/>
              </a:pPr>
              <a:t>‹#›</a:t>
            </a:fld>
            <a:endParaRPr lang="ja-JP" altLang="en-US"/>
          </a:p>
        </p:txBody>
      </p:sp>
    </p:spTree>
    <p:extLst>
      <p:ext uri="{BB962C8B-B14F-4D97-AF65-F5344CB8AC3E}">
        <p14:creationId xmlns:p14="http://schemas.microsoft.com/office/powerpoint/2010/main" val="2634574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oundRect">
            <a:avLst>
              <a:gd name="adj" fmla="val 47626"/>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E30178D-0ECD-D16D-421F-E0EE0A427E40}"/>
              </a:ext>
            </a:extLst>
          </p:cNvPr>
          <p:cNvSpPr>
            <a:spLocks noGrp="1"/>
          </p:cNvSpPr>
          <p:nvPr>
            <p:ph type="dt" sz="half" idx="10"/>
          </p:nvPr>
        </p:nvSpPr>
        <p:spPr/>
        <p:txBody>
          <a:bodyPr/>
          <a:lstStyle>
            <a:lvl1pPr>
              <a:defRPr/>
            </a:lvl1pPr>
          </a:lstStyle>
          <a:p>
            <a:pPr>
              <a:defRPr/>
            </a:pPr>
            <a:fld id="{18544292-6CD5-4AA3-B82D-6B9F613FEC67}" type="datetime1">
              <a:rPr lang="ja-JP" altLang="en-US"/>
              <a:pPr>
                <a:defRPr/>
              </a:pPr>
              <a:t>2024/8/8</a:t>
            </a:fld>
            <a:endParaRPr lang="ja-JP" altLang="en-US"/>
          </a:p>
        </p:txBody>
      </p:sp>
      <p:sp>
        <p:nvSpPr>
          <p:cNvPr id="5" name="Footer Placeholder 4">
            <a:extLst>
              <a:ext uri="{FF2B5EF4-FFF2-40B4-BE49-F238E27FC236}">
                <a16:creationId xmlns:a16="http://schemas.microsoft.com/office/drawing/2014/main" id="{FAD2E30E-6506-F388-CF6B-2413525BDBDC}"/>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46AD871-CA33-91EB-A054-C3BC632DA924}"/>
              </a:ext>
            </a:extLst>
          </p:cNvPr>
          <p:cNvSpPr>
            <a:spLocks noGrp="1"/>
          </p:cNvSpPr>
          <p:nvPr>
            <p:ph type="sldNum" sz="quarter" idx="12"/>
          </p:nvPr>
        </p:nvSpPr>
        <p:spPr/>
        <p:txBody>
          <a:bodyPr/>
          <a:lstStyle>
            <a:lvl1pPr>
              <a:defRPr/>
            </a:lvl1pPr>
          </a:lstStyle>
          <a:p>
            <a:pPr>
              <a:defRPr/>
            </a:pPr>
            <a:fld id="{69E90C41-6036-4762-94D5-A2E7A99A71B5}" type="slidenum">
              <a:rPr lang="ja-JP" altLang="en-US"/>
              <a:pPr>
                <a:defRPr/>
              </a:pPr>
              <a:t>‹#›</a:t>
            </a:fld>
            <a:endParaRPr lang="ja-JP" altLang="en-US"/>
          </a:p>
        </p:txBody>
      </p:sp>
    </p:spTree>
    <p:extLst>
      <p:ext uri="{BB962C8B-B14F-4D97-AF65-F5344CB8AC3E}">
        <p14:creationId xmlns:p14="http://schemas.microsoft.com/office/powerpoint/2010/main" val="348915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角丸四角形 6">
            <a:extLst>
              <a:ext uri="{FF2B5EF4-FFF2-40B4-BE49-F238E27FC236}">
                <a16:creationId xmlns:a16="http://schemas.microsoft.com/office/drawing/2014/main" id="{30CDBD93-1142-718B-B597-E45F74ED00B1}"/>
              </a:ext>
            </a:extLst>
          </p:cNvPr>
          <p:cNvSpPr/>
          <p:nvPr userDrawn="1"/>
        </p:nvSpPr>
        <p:spPr>
          <a:xfrm>
            <a:off x="254000" y="1046163"/>
            <a:ext cx="8656638" cy="5675312"/>
          </a:xfrm>
          <a:prstGeom prst="roundRect">
            <a:avLst>
              <a:gd name="adj" fmla="val 3255"/>
            </a:avLst>
          </a:prstGeom>
          <a:solidFill>
            <a:schemeClr val="bg1"/>
          </a:solidFill>
          <a:ln w="1016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 name="Title 1"/>
          <p:cNvSpPr>
            <a:spLocks noGrp="1"/>
          </p:cNvSpPr>
          <p:nvPr>
            <p:ph type="title"/>
          </p:nvPr>
        </p:nvSpPr>
        <p:spPr>
          <a:xfrm>
            <a:off x="233680" y="134939"/>
            <a:ext cx="8788400" cy="721993"/>
          </a:xfrm>
          <a:prstGeom prst="roundRect">
            <a:avLst>
              <a:gd name="adj" fmla="val 47626"/>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B6126E0A-7B6A-FBEB-31C7-1C79F0CB91A6}"/>
              </a:ext>
            </a:extLst>
          </p:cNvPr>
          <p:cNvSpPr>
            <a:spLocks noGrp="1"/>
          </p:cNvSpPr>
          <p:nvPr>
            <p:ph type="dt" sz="half" idx="10"/>
          </p:nvPr>
        </p:nvSpPr>
        <p:spPr/>
        <p:txBody>
          <a:bodyPr/>
          <a:lstStyle>
            <a:lvl1pPr>
              <a:defRPr/>
            </a:lvl1pPr>
          </a:lstStyle>
          <a:p>
            <a:pPr>
              <a:defRPr/>
            </a:pPr>
            <a:fld id="{FC6C9FC1-CE70-4245-91E2-347B463D9C86}" type="datetime1">
              <a:rPr lang="ja-JP" altLang="en-US"/>
              <a:pPr>
                <a:defRPr/>
              </a:pPr>
              <a:t>2024/8/8</a:t>
            </a:fld>
            <a:endParaRPr lang="ja-JP" altLang="en-US"/>
          </a:p>
        </p:txBody>
      </p:sp>
      <p:sp>
        <p:nvSpPr>
          <p:cNvPr id="6" name="Footer Placeholder 4">
            <a:extLst>
              <a:ext uri="{FF2B5EF4-FFF2-40B4-BE49-F238E27FC236}">
                <a16:creationId xmlns:a16="http://schemas.microsoft.com/office/drawing/2014/main" id="{AEC9DB7F-E368-058D-94E5-6B72632C4C22}"/>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67A8C7FC-D712-8812-94A3-754CA999C3FA}"/>
              </a:ext>
            </a:extLst>
          </p:cNvPr>
          <p:cNvSpPr>
            <a:spLocks noGrp="1"/>
          </p:cNvSpPr>
          <p:nvPr>
            <p:ph type="sldNum" sz="quarter" idx="12"/>
          </p:nvPr>
        </p:nvSpPr>
        <p:spPr/>
        <p:txBody>
          <a:bodyPr/>
          <a:lstStyle>
            <a:lvl1pPr>
              <a:defRPr smtClean="0"/>
            </a:lvl1pPr>
          </a:lstStyle>
          <a:p>
            <a:pPr>
              <a:defRPr/>
            </a:pPr>
            <a:fld id="{C5AF6048-60ED-49C1-AF74-2B8CD8BF7CEF}" type="slidenum">
              <a:rPr lang="ja-JP" altLang="en-US"/>
              <a:pPr>
                <a:defRPr/>
              </a:pPr>
              <a:t>‹#›</a:t>
            </a:fld>
            <a:endParaRPr lang="ja-JP" altLang="en-US"/>
          </a:p>
        </p:txBody>
      </p:sp>
    </p:spTree>
    <p:extLst>
      <p:ext uri="{BB962C8B-B14F-4D97-AF65-F5344CB8AC3E}">
        <p14:creationId xmlns:p14="http://schemas.microsoft.com/office/powerpoint/2010/main" val="365693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4" name="角丸四角形 6">
            <a:extLst>
              <a:ext uri="{FF2B5EF4-FFF2-40B4-BE49-F238E27FC236}">
                <a16:creationId xmlns:a16="http://schemas.microsoft.com/office/drawing/2014/main" id="{EB8C7E8D-C941-D980-0018-B962915204DC}"/>
              </a:ext>
            </a:extLst>
          </p:cNvPr>
          <p:cNvSpPr/>
          <p:nvPr userDrawn="1"/>
        </p:nvSpPr>
        <p:spPr>
          <a:xfrm>
            <a:off x="254000" y="974725"/>
            <a:ext cx="8656638" cy="5746750"/>
          </a:xfrm>
          <a:prstGeom prst="roundRect">
            <a:avLst>
              <a:gd name="adj" fmla="val 3255"/>
            </a:avLst>
          </a:prstGeom>
          <a:solidFill>
            <a:schemeClr val="bg1"/>
          </a:solidFill>
          <a:ln w="1016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 name="Title Placeholder 1">
            <a:extLst>
              <a:ext uri="{FF2B5EF4-FFF2-40B4-BE49-F238E27FC236}">
                <a16:creationId xmlns:a16="http://schemas.microsoft.com/office/drawing/2014/main" id="{A7ECFCEB-08FC-DF41-C397-0320A98E4B7D}"/>
              </a:ext>
            </a:extLst>
          </p:cNvPr>
          <p:cNvSpPr txBox="1">
            <a:spLocks/>
          </p:cNvSpPr>
          <p:nvPr userDrawn="1"/>
        </p:nvSpPr>
        <p:spPr>
          <a:xfrm>
            <a:off x="223838" y="144463"/>
            <a:ext cx="8788400" cy="722312"/>
          </a:xfrm>
          <a:prstGeom prst="roundRect">
            <a:avLst>
              <a:gd name="adj" fmla="val 47626"/>
            </a:avLst>
          </a:prstGeom>
          <a:solidFill>
            <a:srgbClr val="00B050"/>
          </a:solidFill>
        </p:spPr>
        <p:txBody>
          <a:bodyPr tIns="144000" anchor="ctr">
            <a:normAutofit fontScale="85000" lnSpcReduction="20000"/>
          </a:bodyPr>
          <a:lstStyle>
            <a:lvl1pPr algn="ctr" defTabSz="914400" rtl="0" eaLnBrk="1" latinLnBrk="0" hangingPunct="1">
              <a:lnSpc>
                <a:spcPct val="90000"/>
              </a:lnSpc>
              <a:spcBef>
                <a:spcPct val="0"/>
              </a:spcBef>
              <a:buNone/>
              <a:defRPr kumimoji="1" sz="3600" b="1" kern="1200">
                <a:solidFill>
                  <a:schemeClr val="bg1"/>
                </a:solidFill>
                <a:latin typeface="メイリオ" panose="020B0604030504040204" pitchFamily="50" charset="-128"/>
                <a:ea typeface="メイリオ" panose="020B0604030504040204" pitchFamily="50" charset="-128"/>
                <a:cs typeface="+mj-cs"/>
              </a:defRPr>
            </a:lvl1pPr>
          </a:lstStyle>
          <a:p>
            <a:pPr fontAlgn="auto">
              <a:spcAft>
                <a:spcPts val="0"/>
              </a:spcAft>
              <a:defRPr/>
            </a:pPr>
            <a:endParaRPr lang="en-US" dirty="0"/>
          </a:p>
        </p:txBody>
      </p:sp>
      <p:sp>
        <p:nvSpPr>
          <p:cNvPr id="2" name="Title 1"/>
          <p:cNvSpPr>
            <a:spLocks noGrp="1"/>
          </p:cNvSpPr>
          <p:nvPr>
            <p:ph type="title"/>
          </p:nvPr>
        </p:nvSpPr>
        <p:spPr>
          <a:xfrm>
            <a:off x="233680" y="134939"/>
            <a:ext cx="8788400" cy="721993"/>
          </a:xfrm>
          <a:prstGeom prst="roundRect">
            <a:avLst>
              <a:gd name="adj" fmla="val 47626"/>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228F21DF-9620-6F17-3F48-8A21CF0CEF60}"/>
              </a:ext>
            </a:extLst>
          </p:cNvPr>
          <p:cNvSpPr>
            <a:spLocks noGrp="1"/>
          </p:cNvSpPr>
          <p:nvPr>
            <p:ph type="dt" sz="half" idx="10"/>
          </p:nvPr>
        </p:nvSpPr>
        <p:spPr/>
        <p:txBody>
          <a:bodyPr/>
          <a:lstStyle>
            <a:lvl1pPr>
              <a:defRPr/>
            </a:lvl1pPr>
          </a:lstStyle>
          <a:p>
            <a:pPr>
              <a:defRPr/>
            </a:pPr>
            <a:fld id="{CEF77649-59B7-4EF4-BBC7-05D79DFCEE76}" type="datetime1">
              <a:rPr lang="ja-JP" altLang="en-US"/>
              <a:pPr>
                <a:defRPr/>
              </a:pPr>
              <a:t>2024/8/8</a:t>
            </a:fld>
            <a:endParaRPr lang="ja-JP" altLang="en-US"/>
          </a:p>
        </p:txBody>
      </p:sp>
      <p:sp>
        <p:nvSpPr>
          <p:cNvPr id="7" name="Footer Placeholder 4">
            <a:extLst>
              <a:ext uri="{FF2B5EF4-FFF2-40B4-BE49-F238E27FC236}">
                <a16:creationId xmlns:a16="http://schemas.microsoft.com/office/drawing/2014/main" id="{96FB9714-B285-37AF-9233-6EE29B31001C}"/>
              </a:ext>
            </a:extLst>
          </p:cNvPr>
          <p:cNvSpPr>
            <a:spLocks noGrp="1"/>
          </p:cNvSpPr>
          <p:nvPr>
            <p:ph type="ftr" sz="quarter" idx="11"/>
          </p:nvPr>
        </p:nvSpPr>
        <p:spPr/>
        <p:txBody>
          <a:bodyPr/>
          <a:lstStyle>
            <a:lvl1pPr>
              <a:defRPr/>
            </a:lvl1pPr>
          </a:lstStyle>
          <a:p>
            <a:pPr>
              <a:defRPr/>
            </a:pPr>
            <a:endParaRPr lang="ja-JP" altLang="en-US"/>
          </a:p>
        </p:txBody>
      </p:sp>
      <p:sp>
        <p:nvSpPr>
          <p:cNvPr id="8" name="Slide Number Placeholder 5">
            <a:extLst>
              <a:ext uri="{FF2B5EF4-FFF2-40B4-BE49-F238E27FC236}">
                <a16:creationId xmlns:a16="http://schemas.microsoft.com/office/drawing/2014/main" id="{9DF465AC-CEFB-DC51-F404-362280CF71DD}"/>
              </a:ext>
            </a:extLst>
          </p:cNvPr>
          <p:cNvSpPr>
            <a:spLocks noGrp="1"/>
          </p:cNvSpPr>
          <p:nvPr>
            <p:ph type="sldNum" sz="quarter" idx="12"/>
          </p:nvPr>
        </p:nvSpPr>
        <p:spPr/>
        <p:txBody>
          <a:bodyPr/>
          <a:lstStyle>
            <a:lvl1pPr>
              <a:defRPr smtClean="0"/>
            </a:lvl1pPr>
          </a:lstStyle>
          <a:p>
            <a:pPr>
              <a:defRPr/>
            </a:pPr>
            <a:fld id="{78FDA260-B34D-4995-B47E-E04C04EB61FE}" type="slidenum">
              <a:rPr lang="ja-JP" altLang="en-US"/>
              <a:pPr>
                <a:defRPr/>
              </a:pPr>
              <a:t>‹#›</a:t>
            </a:fld>
            <a:endParaRPr lang="ja-JP" altLang="en-US"/>
          </a:p>
        </p:txBody>
      </p:sp>
    </p:spTree>
    <p:extLst>
      <p:ext uri="{BB962C8B-B14F-4D97-AF65-F5344CB8AC3E}">
        <p14:creationId xmlns:p14="http://schemas.microsoft.com/office/powerpoint/2010/main" val="379681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oundRect">
            <a:avLst>
              <a:gd name="adj" fmla="val 47626"/>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B75DC0E5-325C-A371-5BA4-B31493968969}"/>
              </a:ext>
            </a:extLst>
          </p:cNvPr>
          <p:cNvSpPr>
            <a:spLocks noGrp="1"/>
          </p:cNvSpPr>
          <p:nvPr>
            <p:ph type="dt" sz="half" idx="10"/>
          </p:nvPr>
        </p:nvSpPr>
        <p:spPr/>
        <p:txBody>
          <a:bodyPr/>
          <a:lstStyle>
            <a:lvl1pPr>
              <a:defRPr/>
            </a:lvl1pPr>
          </a:lstStyle>
          <a:p>
            <a:pPr>
              <a:defRPr/>
            </a:pPr>
            <a:fld id="{73225BE1-9276-44C0-84B8-F6CEE9663995}" type="datetime1">
              <a:rPr lang="ja-JP" altLang="en-US"/>
              <a:pPr>
                <a:defRPr/>
              </a:pPr>
              <a:t>2024/8/8</a:t>
            </a:fld>
            <a:endParaRPr lang="ja-JP" altLang="en-US"/>
          </a:p>
        </p:txBody>
      </p:sp>
      <p:sp>
        <p:nvSpPr>
          <p:cNvPr id="5" name="Footer Placeholder 4">
            <a:extLst>
              <a:ext uri="{FF2B5EF4-FFF2-40B4-BE49-F238E27FC236}">
                <a16:creationId xmlns:a16="http://schemas.microsoft.com/office/drawing/2014/main" id="{52DBAE48-2FD0-6852-1C44-0F86DB049373}"/>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DC6DD6C9-F7F3-A108-6775-4FD0D46E5505}"/>
              </a:ext>
            </a:extLst>
          </p:cNvPr>
          <p:cNvSpPr>
            <a:spLocks noGrp="1"/>
          </p:cNvSpPr>
          <p:nvPr>
            <p:ph type="sldNum" sz="quarter" idx="12"/>
          </p:nvPr>
        </p:nvSpPr>
        <p:spPr/>
        <p:txBody>
          <a:bodyPr/>
          <a:lstStyle>
            <a:lvl1pPr>
              <a:defRPr/>
            </a:lvl1pPr>
          </a:lstStyle>
          <a:p>
            <a:pPr>
              <a:defRPr/>
            </a:pPr>
            <a:fld id="{0DD8E748-5BD4-45DD-9F96-3C625EE6F048}" type="slidenum">
              <a:rPr lang="ja-JP" altLang="en-US"/>
              <a:pPr>
                <a:defRPr/>
              </a:pPr>
              <a:t>‹#›</a:t>
            </a:fld>
            <a:endParaRPr lang="ja-JP" altLang="en-US"/>
          </a:p>
        </p:txBody>
      </p:sp>
    </p:spTree>
    <p:extLst>
      <p:ext uri="{BB962C8B-B14F-4D97-AF65-F5344CB8AC3E}">
        <p14:creationId xmlns:p14="http://schemas.microsoft.com/office/powerpoint/2010/main" val="220414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33680" y="134939"/>
            <a:ext cx="8788400" cy="721993"/>
          </a:xfrm>
          <a:prstGeom prst="roundRect">
            <a:avLst>
              <a:gd name="adj" fmla="val 47626"/>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07C590FA-CA31-50E4-1529-4FB63065C249}"/>
              </a:ext>
            </a:extLst>
          </p:cNvPr>
          <p:cNvSpPr>
            <a:spLocks noGrp="1"/>
          </p:cNvSpPr>
          <p:nvPr>
            <p:ph type="dt" sz="half" idx="10"/>
          </p:nvPr>
        </p:nvSpPr>
        <p:spPr/>
        <p:txBody>
          <a:bodyPr/>
          <a:lstStyle>
            <a:lvl1pPr>
              <a:defRPr/>
            </a:lvl1pPr>
          </a:lstStyle>
          <a:p>
            <a:pPr>
              <a:defRPr/>
            </a:pPr>
            <a:fld id="{BC86859D-DA66-49D5-A508-5B6591429A14}" type="datetime1">
              <a:rPr lang="ja-JP" altLang="en-US"/>
              <a:pPr>
                <a:defRPr/>
              </a:pPr>
              <a:t>2024/8/8</a:t>
            </a:fld>
            <a:endParaRPr lang="ja-JP" altLang="en-US"/>
          </a:p>
        </p:txBody>
      </p:sp>
      <p:sp>
        <p:nvSpPr>
          <p:cNvPr id="6" name="Footer Placeholder 4">
            <a:extLst>
              <a:ext uri="{FF2B5EF4-FFF2-40B4-BE49-F238E27FC236}">
                <a16:creationId xmlns:a16="http://schemas.microsoft.com/office/drawing/2014/main" id="{3FC1CE44-CFDE-FBB7-C706-9EF5CDD34318}"/>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29EA33C-6701-3A72-B99F-7BAB00B7E856}"/>
              </a:ext>
            </a:extLst>
          </p:cNvPr>
          <p:cNvSpPr>
            <a:spLocks noGrp="1"/>
          </p:cNvSpPr>
          <p:nvPr>
            <p:ph type="sldNum" sz="quarter" idx="12"/>
          </p:nvPr>
        </p:nvSpPr>
        <p:spPr/>
        <p:txBody>
          <a:bodyPr/>
          <a:lstStyle>
            <a:lvl1pPr>
              <a:defRPr/>
            </a:lvl1pPr>
          </a:lstStyle>
          <a:p>
            <a:pPr>
              <a:defRPr/>
            </a:pPr>
            <a:fld id="{7533B3AA-F576-47F6-9505-033B679EA2FC}" type="slidenum">
              <a:rPr lang="ja-JP" altLang="en-US"/>
              <a:pPr>
                <a:defRPr/>
              </a:pPr>
              <a:t>‹#›</a:t>
            </a:fld>
            <a:endParaRPr lang="ja-JP" altLang="en-US"/>
          </a:p>
        </p:txBody>
      </p:sp>
    </p:spTree>
    <p:extLst>
      <p:ext uri="{BB962C8B-B14F-4D97-AF65-F5344CB8AC3E}">
        <p14:creationId xmlns:p14="http://schemas.microsoft.com/office/powerpoint/2010/main" val="301532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oundRect">
            <a:avLst>
              <a:gd name="adj" fmla="val 47626"/>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0FB76FA0-8192-47BA-BB3C-0A82F637195C}"/>
              </a:ext>
            </a:extLst>
          </p:cNvPr>
          <p:cNvSpPr>
            <a:spLocks noGrp="1"/>
          </p:cNvSpPr>
          <p:nvPr>
            <p:ph type="dt" sz="half" idx="10"/>
          </p:nvPr>
        </p:nvSpPr>
        <p:spPr/>
        <p:txBody>
          <a:bodyPr/>
          <a:lstStyle>
            <a:lvl1pPr>
              <a:defRPr/>
            </a:lvl1pPr>
          </a:lstStyle>
          <a:p>
            <a:pPr>
              <a:defRPr/>
            </a:pPr>
            <a:fld id="{5EABDC56-54A2-4428-B08A-D21C0C2891EB}" type="datetime1">
              <a:rPr lang="ja-JP" altLang="en-US"/>
              <a:pPr>
                <a:defRPr/>
              </a:pPr>
              <a:t>2024/8/8</a:t>
            </a:fld>
            <a:endParaRPr lang="ja-JP" altLang="en-US"/>
          </a:p>
        </p:txBody>
      </p:sp>
      <p:sp>
        <p:nvSpPr>
          <p:cNvPr id="8" name="Footer Placeholder 4">
            <a:extLst>
              <a:ext uri="{FF2B5EF4-FFF2-40B4-BE49-F238E27FC236}">
                <a16:creationId xmlns:a16="http://schemas.microsoft.com/office/drawing/2014/main" id="{EC7A6EBD-B008-0027-6291-B0CE92E3CDBD}"/>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7111CF25-71C5-4103-FADB-C193D6F453FB}"/>
              </a:ext>
            </a:extLst>
          </p:cNvPr>
          <p:cNvSpPr>
            <a:spLocks noGrp="1"/>
          </p:cNvSpPr>
          <p:nvPr>
            <p:ph type="sldNum" sz="quarter" idx="12"/>
          </p:nvPr>
        </p:nvSpPr>
        <p:spPr/>
        <p:txBody>
          <a:bodyPr/>
          <a:lstStyle>
            <a:lvl1pPr>
              <a:defRPr/>
            </a:lvl1pPr>
          </a:lstStyle>
          <a:p>
            <a:pPr>
              <a:defRPr/>
            </a:pPr>
            <a:fld id="{DE6C7736-8B76-496E-B575-0AAFE84DF44D}" type="slidenum">
              <a:rPr lang="ja-JP" altLang="en-US"/>
              <a:pPr>
                <a:defRPr/>
              </a:pPr>
              <a:t>‹#›</a:t>
            </a:fld>
            <a:endParaRPr lang="ja-JP" altLang="en-US"/>
          </a:p>
        </p:txBody>
      </p:sp>
    </p:spTree>
    <p:extLst>
      <p:ext uri="{BB962C8B-B14F-4D97-AF65-F5344CB8AC3E}">
        <p14:creationId xmlns:p14="http://schemas.microsoft.com/office/powerpoint/2010/main" val="310662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solidFill>
          <a:srgbClr val="94C8ED"/>
        </a:solidFill>
        <a:effectLst/>
      </p:bgPr>
    </p:bg>
    <p:spTree>
      <p:nvGrpSpPr>
        <p:cNvPr id="1" name=""/>
        <p:cNvGrpSpPr/>
        <p:nvPr/>
      </p:nvGrpSpPr>
      <p:grpSpPr>
        <a:xfrm>
          <a:off x="0" y="0"/>
          <a:ext cx="0" cy="0"/>
          <a:chOff x="0" y="0"/>
          <a:chExt cx="0" cy="0"/>
        </a:xfrm>
      </p:grpSpPr>
      <p:sp>
        <p:nvSpPr>
          <p:cNvPr id="3" name="角丸四角形 6">
            <a:extLst>
              <a:ext uri="{FF2B5EF4-FFF2-40B4-BE49-F238E27FC236}">
                <a16:creationId xmlns:a16="http://schemas.microsoft.com/office/drawing/2014/main" id="{DB914432-E10D-1AF4-0528-99AC5EE9F386}"/>
              </a:ext>
            </a:extLst>
          </p:cNvPr>
          <p:cNvSpPr/>
          <p:nvPr userDrawn="1"/>
        </p:nvSpPr>
        <p:spPr>
          <a:xfrm>
            <a:off x="436563" y="447675"/>
            <a:ext cx="8189912" cy="5994400"/>
          </a:xfrm>
          <a:prstGeom prst="roundRect">
            <a:avLst>
              <a:gd name="adj" fmla="val 5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 name="Title 1"/>
          <p:cNvSpPr>
            <a:spLocks noGrp="1"/>
          </p:cNvSpPr>
          <p:nvPr>
            <p:ph type="title"/>
          </p:nvPr>
        </p:nvSpPr>
        <p:spPr>
          <a:xfrm>
            <a:off x="731520" y="2509521"/>
            <a:ext cx="7518400" cy="1540828"/>
          </a:xfrm>
          <a:prstGeom prst="rect">
            <a:avLst/>
          </a:prstGeom>
        </p:spPr>
        <p:txBody>
          <a:bodyPr/>
          <a:lstStyle>
            <a:lvl1pPr>
              <a:defRPr sz="4400">
                <a:solidFill>
                  <a:srgbClr val="002060"/>
                </a:solidFill>
              </a:defRPr>
            </a:lvl1pPr>
          </a:lstStyle>
          <a:p>
            <a:r>
              <a:rPr lang="ja-JP" altLang="en-US"/>
              <a:t>マスター タイトルの書式設定</a:t>
            </a:r>
            <a:endParaRPr lang="en-US" dirty="0"/>
          </a:p>
        </p:txBody>
      </p:sp>
      <p:sp>
        <p:nvSpPr>
          <p:cNvPr id="4" name="Date Placeholder 2">
            <a:extLst>
              <a:ext uri="{FF2B5EF4-FFF2-40B4-BE49-F238E27FC236}">
                <a16:creationId xmlns:a16="http://schemas.microsoft.com/office/drawing/2014/main" id="{8FB2D23E-55B8-D1FA-E3E4-D092178A8723}"/>
              </a:ext>
            </a:extLst>
          </p:cNvPr>
          <p:cNvSpPr>
            <a:spLocks noGrp="1"/>
          </p:cNvSpPr>
          <p:nvPr>
            <p:ph type="dt" sz="half" idx="10"/>
          </p:nvPr>
        </p:nvSpPr>
        <p:spPr/>
        <p:txBody>
          <a:bodyPr/>
          <a:lstStyle>
            <a:lvl1pPr>
              <a:defRPr/>
            </a:lvl1pPr>
          </a:lstStyle>
          <a:p>
            <a:pPr>
              <a:defRPr/>
            </a:pPr>
            <a:fld id="{287E984F-0D86-4884-8CBA-D04BAB9EC4B6}" type="datetime1">
              <a:rPr lang="ja-JP" altLang="en-US"/>
              <a:pPr>
                <a:defRPr/>
              </a:pPr>
              <a:t>2024/8/8</a:t>
            </a:fld>
            <a:endParaRPr lang="ja-JP" altLang="en-US"/>
          </a:p>
        </p:txBody>
      </p:sp>
      <p:sp>
        <p:nvSpPr>
          <p:cNvPr id="5" name="Footer Placeholder 3">
            <a:extLst>
              <a:ext uri="{FF2B5EF4-FFF2-40B4-BE49-F238E27FC236}">
                <a16:creationId xmlns:a16="http://schemas.microsoft.com/office/drawing/2014/main" id="{FE0315FC-3E12-9679-A236-A6AB4F7197D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4">
            <a:extLst>
              <a:ext uri="{FF2B5EF4-FFF2-40B4-BE49-F238E27FC236}">
                <a16:creationId xmlns:a16="http://schemas.microsoft.com/office/drawing/2014/main" id="{68C74928-5CC0-FB50-8B1F-B235D1513F18}"/>
              </a:ext>
            </a:extLst>
          </p:cNvPr>
          <p:cNvSpPr>
            <a:spLocks noGrp="1"/>
          </p:cNvSpPr>
          <p:nvPr>
            <p:ph type="sldNum" sz="quarter" idx="12"/>
          </p:nvPr>
        </p:nvSpPr>
        <p:spPr/>
        <p:txBody>
          <a:bodyPr/>
          <a:lstStyle>
            <a:lvl1pPr>
              <a:defRPr smtClean="0"/>
            </a:lvl1pPr>
          </a:lstStyle>
          <a:p>
            <a:pPr>
              <a:defRPr/>
            </a:pPr>
            <a:fld id="{250BCCCC-40B2-46EB-A85E-78D10F9199EC}" type="slidenum">
              <a:rPr lang="ja-JP" altLang="en-US"/>
              <a:pPr>
                <a:defRPr/>
              </a:pPr>
              <a:t>‹#›</a:t>
            </a:fld>
            <a:endParaRPr lang="ja-JP" altLang="en-US"/>
          </a:p>
        </p:txBody>
      </p:sp>
    </p:spTree>
    <p:extLst>
      <p:ext uri="{BB962C8B-B14F-4D97-AF65-F5344CB8AC3E}">
        <p14:creationId xmlns:p14="http://schemas.microsoft.com/office/powerpoint/2010/main" val="357398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タイトルのみ">
    <p:bg>
      <p:bgPr>
        <a:solidFill>
          <a:srgbClr val="D1E6B5"/>
        </a:solidFill>
        <a:effectLst/>
      </p:bgPr>
    </p:bg>
    <p:spTree>
      <p:nvGrpSpPr>
        <p:cNvPr id="1" name=""/>
        <p:cNvGrpSpPr/>
        <p:nvPr/>
      </p:nvGrpSpPr>
      <p:grpSpPr>
        <a:xfrm>
          <a:off x="0" y="0"/>
          <a:ext cx="0" cy="0"/>
          <a:chOff x="0" y="0"/>
          <a:chExt cx="0" cy="0"/>
        </a:xfrm>
      </p:grpSpPr>
      <p:sp>
        <p:nvSpPr>
          <p:cNvPr id="3" name="角丸四角形 6">
            <a:extLst>
              <a:ext uri="{FF2B5EF4-FFF2-40B4-BE49-F238E27FC236}">
                <a16:creationId xmlns:a16="http://schemas.microsoft.com/office/drawing/2014/main" id="{F543ECF4-35C2-A6E2-F55E-DF24613AD736}"/>
              </a:ext>
            </a:extLst>
          </p:cNvPr>
          <p:cNvSpPr/>
          <p:nvPr userDrawn="1"/>
        </p:nvSpPr>
        <p:spPr>
          <a:xfrm>
            <a:off x="436563" y="447675"/>
            <a:ext cx="8189912" cy="5994400"/>
          </a:xfrm>
          <a:prstGeom prst="roundRect">
            <a:avLst>
              <a:gd name="adj" fmla="val 5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 name="Title 1"/>
          <p:cNvSpPr>
            <a:spLocks noGrp="1"/>
          </p:cNvSpPr>
          <p:nvPr>
            <p:ph type="title"/>
          </p:nvPr>
        </p:nvSpPr>
        <p:spPr>
          <a:xfrm>
            <a:off x="731520" y="2509521"/>
            <a:ext cx="7518400" cy="1540828"/>
          </a:xfrm>
          <a:prstGeom prst="rect">
            <a:avLst/>
          </a:prstGeom>
        </p:spPr>
        <p:txBody>
          <a:bodyPr/>
          <a:lstStyle>
            <a:lvl1pPr>
              <a:defRPr sz="4400">
                <a:solidFill>
                  <a:srgbClr val="002060"/>
                </a:solidFill>
              </a:defRPr>
            </a:lvl1pPr>
          </a:lstStyle>
          <a:p>
            <a:r>
              <a:rPr lang="ja-JP" altLang="en-US"/>
              <a:t>マスター タイトルの書式設定</a:t>
            </a:r>
            <a:endParaRPr lang="en-US" dirty="0"/>
          </a:p>
        </p:txBody>
      </p:sp>
      <p:sp>
        <p:nvSpPr>
          <p:cNvPr id="4" name="Date Placeholder 2">
            <a:extLst>
              <a:ext uri="{FF2B5EF4-FFF2-40B4-BE49-F238E27FC236}">
                <a16:creationId xmlns:a16="http://schemas.microsoft.com/office/drawing/2014/main" id="{22B90103-EAAD-1E87-5B94-D54F0291E1B2}"/>
              </a:ext>
            </a:extLst>
          </p:cNvPr>
          <p:cNvSpPr>
            <a:spLocks noGrp="1"/>
          </p:cNvSpPr>
          <p:nvPr>
            <p:ph type="dt" sz="half" idx="10"/>
          </p:nvPr>
        </p:nvSpPr>
        <p:spPr/>
        <p:txBody>
          <a:bodyPr/>
          <a:lstStyle>
            <a:lvl1pPr>
              <a:defRPr/>
            </a:lvl1pPr>
          </a:lstStyle>
          <a:p>
            <a:pPr>
              <a:defRPr/>
            </a:pPr>
            <a:fld id="{324E9AEC-9F84-4055-B2A4-F8A879118A47}" type="datetime1">
              <a:rPr lang="ja-JP" altLang="en-US"/>
              <a:pPr>
                <a:defRPr/>
              </a:pPr>
              <a:t>2024/8/8</a:t>
            </a:fld>
            <a:endParaRPr lang="ja-JP" altLang="en-US"/>
          </a:p>
        </p:txBody>
      </p:sp>
      <p:sp>
        <p:nvSpPr>
          <p:cNvPr id="5" name="Footer Placeholder 3">
            <a:extLst>
              <a:ext uri="{FF2B5EF4-FFF2-40B4-BE49-F238E27FC236}">
                <a16:creationId xmlns:a16="http://schemas.microsoft.com/office/drawing/2014/main" id="{9E56AA67-2DB1-64CA-373E-664C58AABBE8}"/>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4">
            <a:extLst>
              <a:ext uri="{FF2B5EF4-FFF2-40B4-BE49-F238E27FC236}">
                <a16:creationId xmlns:a16="http://schemas.microsoft.com/office/drawing/2014/main" id="{8E04BDD8-C97D-F5DD-3851-AD9B3447700A}"/>
              </a:ext>
            </a:extLst>
          </p:cNvPr>
          <p:cNvSpPr>
            <a:spLocks noGrp="1"/>
          </p:cNvSpPr>
          <p:nvPr>
            <p:ph type="sldNum" sz="quarter" idx="12"/>
          </p:nvPr>
        </p:nvSpPr>
        <p:spPr/>
        <p:txBody>
          <a:bodyPr/>
          <a:lstStyle>
            <a:lvl1pPr>
              <a:defRPr smtClean="0"/>
            </a:lvl1pPr>
          </a:lstStyle>
          <a:p>
            <a:pPr>
              <a:defRPr/>
            </a:pPr>
            <a:fld id="{FD296871-CAAA-475B-826C-6CB5886EED0D}" type="slidenum">
              <a:rPr lang="ja-JP" altLang="en-US"/>
              <a:pPr>
                <a:defRPr/>
              </a:pPr>
              <a:t>‹#›</a:t>
            </a:fld>
            <a:endParaRPr lang="ja-JP" altLang="en-US"/>
          </a:p>
        </p:txBody>
      </p:sp>
    </p:spTree>
    <p:extLst>
      <p:ext uri="{BB962C8B-B14F-4D97-AF65-F5344CB8AC3E}">
        <p14:creationId xmlns:p14="http://schemas.microsoft.com/office/powerpoint/2010/main" val="125441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1FB6BE-1E81-3FE6-77A5-7B0C0B2FA568}"/>
              </a:ext>
            </a:extLst>
          </p:cNvPr>
          <p:cNvSpPr>
            <a:spLocks noGrp="1"/>
          </p:cNvSpPr>
          <p:nvPr>
            <p:ph type="dt" sz="half" idx="10"/>
          </p:nvPr>
        </p:nvSpPr>
        <p:spPr/>
        <p:txBody>
          <a:bodyPr/>
          <a:lstStyle>
            <a:lvl1pPr>
              <a:defRPr/>
            </a:lvl1pPr>
          </a:lstStyle>
          <a:p>
            <a:pPr>
              <a:defRPr/>
            </a:pPr>
            <a:fld id="{75C290D5-16C6-4A2A-96B1-051ADBAFF7CE}" type="datetime1">
              <a:rPr lang="ja-JP" altLang="en-US"/>
              <a:pPr>
                <a:defRPr/>
              </a:pPr>
              <a:t>2024/8/8</a:t>
            </a:fld>
            <a:endParaRPr lang="ja-JP" altLang="en-US"/>
          </a:p>
        </p:txBody>
      </p:sp>
      <p:sp>
        <p:nvSpPr>
          <p:cNvPr id="3" name="Footer Placeholder 4">
            <a:extLst>
              <a:ext uri="{FF2B5EF4-FFF2-40B4-BE49-F238E27FC236}">
                <a16:creationId xmlns:a16="http://schemas.microsoft.com/office/drawing/2014/main" id="{D36E47E8-3DD2-DC61-4E1E-5F3E32106F16}"/>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6480B85C-B6BB-8F6D-E37E-4DBCA41DB781}"/>
              </a:ext>
            </a:extLst>
          </p:cNvPr>
          <p:cNvSpPr>
            <a:spLocks noGrp="1"/>
          </p:cNvSpPr>
          <p:nvPr>
            <p:ph type="sldNum" sz="quarter" idx="12"/>
          </p:nvPr>
        </p:nvSpPr>
        <p:spPr/>
        <p:txBody>
          <a:bodyPr/>
          <a:lstStyle>
            <a:lvl1pPr>
              <a:defRPr/>
            </a:lvl1pPr>
          </a:lstStyle>
          <a:p>
            <a:pPr>
              <a:defRPr/>
            </a:pPr>
            <a:fld id="{195582AA-D11F-447D-94D5-24CF8EF16C63}" type="slidenum">
              <a:rPr lang="ja-JP" altLang="en-US"/>
              <a:pPr>
                <a:defRPr/>
              </a:pPr>
              <a:t>‹#›</a:t>
            </a:fld>
            <a:endParaRPr lang="ja-JP" altLang="en-US"/>
          </a:p>
        </p:txBody>
      </p:sp>
    </p:spTree>
    <p:extLst>
      <p:ext uri="{BB962C8B-B14F-4D97-AF65-F5344CB8AC3E}">
        <p14:creationId xmlns:p14="http://schemas.microsoft.com/office/powerpoint/2010/main" val="393739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64218E6A-B6E7-A04E-D017-BC2D1433A420}"/>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5523DC54-3EB5-5B7F-8571-5843454EF1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7A84C66C-8824-45C2-B3A3-29C36E53A267}" type="datetime1">
              <a:rPr lang="ja-JP" altLang="en-US"/>
              <a:pPr>
                <a:defRPr/>
              </a:pPr>
              <a:t>2024/8/8</a:t>
            </a:fld>
            <a:endParaRPr lang="ja-JP" altLang="en-US"/>
          </a:p>
        </p:txBody>
      </p:sp>
      <p:sp>
        <p:nvSpPr>
          <p:cNvPr id="5" name="Footer Placeholder 4">
            <a:extLst>
              <a:ext uri="{FF2B5EF4-FFF2-40B4-BE49-F238E27FC236}">
                <a16:creationId xmlns:a16="http://schemas.microsoft.com/office/drawing/2014/main" id="{401E6004-2870-AE7D-202D-5E2556EDAF0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ABA34026-4A8A-8C55-DB09-B08482450465}"/>
              </a:ext>
            </a:extLst>
          </p:cNvPr>
          <p:cNvSpPr>
            <a:spLocks noGrp="1"/>
          </p:cNvSpPr>
          <p:nvPr>
            <p:ph type="sldNum" sz="quarter" idx="4"/>
          </p:nvPr>
        </p:nvSpPr>
        <p:spPr>
          <a:xfrm>
            <a:off x="8239125" y="6370638"/>
            <a:ext cx="611188" cy="1571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ea typeface="ＭＳ Ｐゴシック" panose="020B0600070205080204" pitchFamily="50" charset="-128"/>
              </a:defRPr>
            </a:lvl1pPr>
          </a:lstStyle>
          <a:p>
            <a:pPr>
              <a:defRPr/>
            </a:pPr>
            <a:fld id="{A90AB1BB-3E0A-4232-AE30-BBC52F2FFD2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63" r:id="rId4"/>
    <p:sldLayoutId id="2147483764" r:id="rId5"/>
    <p:sldLayoutId id="2147483765" r:id="rId6"/>
    <p:sldLayoutId id="2147483774" r:id="rId7"/>
    <p:sldLayoutId id="2147483775" r:id="rId8"/>
    <p:sldLayoutId id="2147483766" r:id="rId9"/>
    <p:sldLayoutId id="2147483767" r:id="rId10"/>
    <p:sldLayoutId id="2147483768" r:id="rId11"/>
    <p:sldLayoutId id="2147483769" r:id="rId12"/>
    <p:sldLayoutId id="2147483770" r:id="rId13"/>
  </p:sldLayoutIdLst>
  <p:hf hdr="0" ftr="0" dt="0"/>
  <p:txStyles>
    <p:titleStyle>
      <a:lvl1pPr algn="ctr" rtl="0" eaLnBrk="0" fontAlgn="base" hangingPunct="0">
        <a:lnSpc>
          <a:spcPct val="90000"/>
        </a:lnSpc>
        <a:spcBef>
          <a:spcPct val="0"/>
        </a:spcBef>
        <a:spcAft>
          <a:spcPct val="0"/>
        </a:spcAft>
        <a:defRPr kumimoji="1" sz="3600" b="1" kern="1200">
          <a:solidFill>
            <a:schemeClr val="bg1"/>
          </a:solidFill>
          <a:latin typeface="メイリオ" panose="020B0604030504040204" pitchFamily="50" charset="-128"/>
          <a:ea typeface="メイリオ" panose="020B0604030504040204" pitchFamily="50" charset="-128"/>
          <a:cs typeface="メイリオ" pitchFamily="50" charset="-128"/>
        </a:defRPr>
      </a:lvl1pPr>
      <a:lvl2pPr algn="ctr" rtl="0" eaLnBrk="0" fontAlgn="base" hangingPunct="0">
        <a:lnSpc>
          <a:spcPct val="90000"/>
        </a:lnSpc>
        <a:spcBef>
          <a:spcPct val="0"/>
        </a:spcBef>
        <a:spcAft>
          <a:spcPct val="0"/>
        </a:spcAft>
        <a:defRPr kumimoji="1" sz="3600" b="1">
          <a:solidFill>
            <a:schemeClr val="bg1"/>
          </a:solidFill>
          <a:latin typeface="メイリオ" pitchFamily="50" charset="-128"/>
          <a:ea typeface="メイリオ" pitchFamily="50" charset="-128"/>
          <a:cs typeface="メイリオ" pitchFamily="50" charset="-128"/>
        </a:defRPr>
      </a:lvl2pPr>
      <a:lvl3pPr algn="ctr" rtl="0" eaLnBrk="0" fontAlgn="base" hangingPunct="0">
        <a:lnSpc>
          <a:spcPct val="90000"/>
        </a:lnSpc>
        <a:spcBef>
          <a:spcPct val="0"/>
        </a:spcBef>
        <a:spcAft>
          <a:spcPct val="0"/>
        </a:spcAft>
        <a:defRPr kumimoji="1" sz="3600" b="1">
          <a:solidFill>
            <a:schemeClr val="bg1"/>
          </a:solidFill>
          <a:latin typeface="メイリオ" pitchFamily="50" charset="-128"/>
          <a:ea typeface="メイリオ" pitchFamily="50" charset="-128"/>
          <a:cs typeface="メイリオ" pitchFamily="50" charset="-128"/>
        </a:defRPr>
      </a:lvl3pPr>
      <a:lvl4pPr algn="ctr" rtl="0" eaLnBrk="0" fontAlgn="base" hangingPunct="0">
        <a:lnSpc>
          <a:spcPct val="90000"/>
        </a:lnSpc>
        <a:spcBef>
          <a:spcPct val="0"/>
        </a:spcBef>
        <a:spcAft>
          <a:spcPct val="0"/>
        </a:spcAft>
        <a:defRPr kumimoji="1" sz="3600" b="1">
          <a:solidFill>
            <a:schemeClr val="bg1"/>
          </a:solidFill>
          <a:latin typeface="メイリオ" pitchFamily="50" charset="-128"/>
          <a:ea typeface="メイリオ" pitchFamily="50" charset="-128"/>
          <a:cs typeface="メイリオ" pitchFamily="50" charset="-128"/>
        </a:defRPr>
      </a:lvl4pPr>
      <a:lvl5pPr algn="ctr" rtl="0" eaLnBrk="0" fontAlgn="base" hangingPunct="0">
        <a:lnSpc>
          <a:spcPct val="90000"/>
        </a:lnSpc>
        <a:spcBef>
          <a:spcPct val="0"/>
        </a:spcBef>
        <a:spcAft>
          <a:spcPct val="0"/>
        </a:spcAft>
        <a:defRPr kumimoji="1" sz="3600" b="1">
          <a:solidFill>
            <a:schemeClr val="bg1"/>
          </a:solidFill>
          <a:latin typeface="メイリオ" pitchFamily="50" charset="-128"/>
          <a:ea typeface="メイリオ" pitchFamily="50" charset="-128"/>
          <a:cs typeface="メイリオ" pitchFamily="50" charset="-128"/>
        </a:defRPr>
      </a:lvl5pPr>
      <a:lvl6pPr marL="457200" algn="ctr" rtl="0" fontAlgn="base">
        <a:lnSpc>
          <a:spcPct val="90000"/>
        </a:lnSpc>
        <a:spcBef>
          <a:spcPct val="0"/>
        </a:spcBef>
        <a:spcAft>
          <a:spcPct val="0"/>
        </a:spcAft>
        <a:defRPr kumimoji="1" sz="3600" b="1">
          <a:solidFill>
            <a:schemeClr val="bg1"/>
          </a:solidFill>
          <a:latin typeface="メイリオ" pitchFamily="50" charset="-128"/>
          <a:ea typeface="メイリオ" pitchFamily="50" charset="-128"/>
          <a:cs typeface="メイリオ" pitchFamily="50" charset="-128"/>
        </a:defRPr>
      </a:lvl6pPr>
      <a:lvl7pPr marL="914400" algn="ctr" rtl="0" fontAlgn="base">
        <a:lnSpc>
          <a:spcPct val="90000"/>
        </a:lnSpc>
        <a:spcBef>
          <a:spcPct val="0"/>
        </a:spcBef>
        <a:spcAft>
          <a:spcPct val="0"/>
        </a:spcAft>
        <a:defRPr kumimoji="1" sz="3600" b="1">
          <a:solidFill>
            <a:schemeClr val="bg1"/>
          </a:solidFill>
          <a:latin typeface="メイリオ" pitchFamily="50" charset="-128"/>
          <a:ea typeface="メイリオ" pitchFamily="50" charset="-128"/>
          <a:cs typeface="メイリオ" pitchFamily="50" charset="-128"/>
        </a:defRPr>
      </a:lvl7pPr>
      <a:lvl8pPr marL="1371600" algn="ctr" rtl="0" fontAlgn="base">
        <a:lnSpc>
          <a:spcPct val="90000"/>
        </a:lnSpc>
        <a:spcBef>
          <a:spcPct val="0"/>
        </a:spcBef>
        <a:spcAft>
          <a:spcPct val="0"/>
        </a:spcAft>
        <a:defRPr kumimoji="1" sz="3600" b="1">
          <a:solidFill>
            <a:schemeClr val="bg1"/>
          </a:solidFill>
          <a:latin typeface="メイリオ" pitchFamily="50" charset="-128"/>
          <a:ea typeface="メイリオ" pitchFamily="50" charset="-128"/>
          <a:cs typeface="メイリオ" pitchFamily="50" charset="-128"/>
        </a:defRPr>
      </a:lvl8pPr>
      <a:lvl9pPr marL="1828800" algn="ctr" rtl="0" fontAlgn="base">
        <a:lnSpc>
          <a:spcPct val="90000"/>
        </a:lnSpc>
        <a:spcBef>
          <a:spcPct val="0"/>
        </a:spcBef>
        <a:spcAft>
          <a:spcPct val="0"/>
        </a:spcAft>
        <a:defRPr kumimoji="1" sz="3600" b="1">
          <a:solidFill>
            <a:schemeClr val="bg1"/>
          </a:solidFill>
          <a:latin typeface="メイリオ" pitchFamily="50" charset="-128"/>
          <a:ea typeface="メイリオ" pitchFamily="50" charset="-128"/>
          <a:cs typeface="メイリオ"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5.jpeg"/><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21.wmf"/><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13.jpe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7.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11">
            <a:extLst>
              <a:ext uri="{FF2B5EF4-FFF2-40B4-BE49-F238E27FC236}">
                <a16:creationId xmlns:a16="http://schemas.microsoft.com/office/drawing/2014/main" id="{AAFAA8E3-C0E2-1FFA-534F-EEC80CA9C7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225" y="533400"/>
            <a:ext cx="16922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図 12">
            <a:extLst>
              <a:ext uri="{FF2B5EF4-FFF2-40B4-BE49-F238E27FC236}">
                <a16:creationId xmlns:a16="http://schemas.microsoft.com/office/drawing/2014/main" id="{631059C9-80C7-4A4E-7B8B-69FA40FCC2DF}"/>
              </a:ext>
            </a:extLst>
          </p:cNvPr>
          <p:cNvPicPr>
            <a:picLocks noChangeAspect="1"/>
          </p:cNvPicPr>
          <p:nvPr/>
        </p:nvPicPr>
        <p:blipFill>
          <a:blip r:embed="rId3">
            <a:extLst>
              <a:ext uri="{28A0092B-C50C-407E-A947-70E740481C1C}">
                <a14:useLocalDpi xmlns:a14="http://schemas.microsoft.com/office/drawing/2010/main" val="0"/>
              </a:ext>
            </a:extLst>
          </a:blip>
          <a:srcRect b="18628"/>
          <a:stretch>
            <a:fillRect/>
          </a:stretch>
        </p:blipFill>
        <p:spPr bwMode="auto">
          <a:xfrm>
            <a:off x="6743700" y="965200"/>
            <a:ext cx="20462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タイトル 1">
            <a:extLst>
              <a:ext uri="{FF2B5EF4-FFF2-40B4-BE49-F238E27FC236}">
                <a16:creationId xmlns:a16="http://schemas.microsoft.com/office/drawing/2014/main" id="{0EEE1B07-652C-FABF-0584-91F9CA81F6F8}"/>
              </a:ext>
            </a:extLst>
          </p:cNvPr>
          <p:cNvSpPr txBox="1">
            <a:spLocks/>
          </p:cNvSpPr>
          <p:nvPr/>
        </p:nvSpPr>
        <p:spPr>
          <a:xfrm>
            <a:off x="1946275" y="1244600"/>
            <a:ext cx="5413375" cy="1292225"/>
          </a:xfrm>
          <a:prstGeom prst="rect">
            <a:avLst/>
          </a:prstGeom>
        </p:spPr>
        <p:txBody>
          <a:bodyPr anchor="ctr"/>
          <a:lstStyle>
            <a:lvl1pPr algn="ctr" defTabSz="914400" rtl="0" eaLnBrk="1" latinLnBrk="0" hangingPunct="1">
              <a:lnSpc>
                <a:spcPct val="90000"/>
              </a:lnSpc>
              <a:spcBef>
                <a:spcPct val="0"/>
              </a:spcBef>
              <a:buNone/>
              <a:defRPr kumimoji="1" sz="6000" b="1" kern="1200">
                <a:solidFill>
                  <a:schemeClr val="bg1"/>
                </a:solidFill>
                <a:latin typeface="メイリオ" panose="020B0604030504040204" pitchFamily="50" charset="-128"/>
                <a:ea typeface="メイリオ" panose="020B0604030504040204" pitchFamily="50" charset="-128"/>
                <a:cs typeface="+mj-cs"/>
              </a:defRPr>
            </a:lvl1pPr>
          </a:lstStyle>
          <a:p>
            <a:pPr fontAlgn="auto">
              <a:spcAft>
                <a:spcPts val="0"/>
              </a:spcAft>
              <a:defRPr/>
            </a:pPr>
            <a:r>
              <a:rPr lang="ja-JP" altLang="en-US" sz="4800" spc="300" dirty="0">
                <a:solidFill>
                  <a:schemeClr val="tx1"/>
                </a:solidFill>
              </a:rPr>
              <a:t>あなた</a:t>
            </a:r>
            <a:r>
              <a:rPr lang="ja-JP" altLang="en-US" sz="3200" spc="300" dirty="0">
                <a:solidFill>
                  <a:schemeClr val="tx1"/>
                </a:solidFill>
              </a:rPr>
              <a:t>と</a:t>
            </a:r>
            <a:r>
              <a:rPr lang="ja-JP" altLang="en-US" sz="4800" spc="300" dirty="0">
                <a:solidFill>
                  <a:schemeClr val="tx1"/>
                </a:solidFill>
              </a:rPr>
              <a:t>銀行</a:t>
            </a:r>
            <a:r>
              <a:rPr lang="ja-JP" altLang="en-US" sz="3200" spc="300" dirty="0">
                <a:solidFill>
                  <a:schemeClr val="tx1"/>
                </a:solidFill>
              </a:rPr>
              <a:t>の</a:t>
            </a:r>
            <a:br>
              <a:rPr lang="en-US" altLang="ja-JP" sz="3200" spc="300" dirty="0">
                <a:solidFill>
                  <a:schemeClr val="tx1"/>
                </a:solidFill>
              </a:rPr>
            </a:br>
            <a:r>
              <a:rPr lang="ja-JP" altLang="en-US" sz="4800" spc="300" dirty="0">
                <a:solidFill>
                  <a:schemeClr val="tx1"/>
                </a:solidFill>
              </a:rPr>
              <a:t>かかわり</a:t>
            </a:r>
          </a:p>
        </p:txBody>
      </p:sp>
      <p:sp>
        <p:nvSpPr>
          <p:cNvPr id="15" name="角丸四角形 14">
            <a:extLst>
              <a:ext uri="{FF2B5EF4-FFF2-40B4-BE49-F238E27FC236}">
                <a16:creationId xmlns:a16="http://schemas.microsoft.com/office/drawing/2014/main" id="{0C44F3FF-D8F0-CAC2-FDBD-C499868D0566}"/>
              </a:ext>
            </a:extLst>
          </p:cNvPr>
          <p:cNvSpPr/>
          <p:nvPr/>
        </p:nvSpPr>
        <p:spPr>
          <a:xfrm>
            <a:off x="646113" y="3419475"/>
            <a:ext cx="1882775" cy="53816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chemeClr val="bg1"/>
                </a:solidFill>
                <a:latin typeface="メイリオ" panose="020B0604030504040204" pitchFamily="50" charset="-128"/>
                <a:ea typeface="メイリオ" panose="020B0604030504040204" pitchFamily="50" charset="-128"/>
              </a:rPr>
              <a:t>授業２</a:t>
            </a:r>
          </a:p>
        </p:txBody>
      </p:sp>
      <p:sp>
        <p:nvSpPr>
          <p:cNvPr id="18" name="タイトル 1">
            <a:extLst>
              <a:ext uri="{FF2B5EF4-FFF2-40B4-BE49-F238E27FC236}">
                <a16:creationId xmlns:a16="http://schemas.microsoft.com/office/drawing/2014/main" id="{A91A8569-D326-1E36-0A30-163671BDF50F}"/>
              </a:ext>
            </a:extLst>
          </p:cNvPr>
          <p:cNvSpPr txBox="1">
            <a:spLocks/>
          </p:cNvSpPr>
          <p:nvPr/>
        </p:nvSpPr>
        <p:spPr>
          <a:xfrm>
            <a:off x="425450" y="4256088"/>
            <a:ext cx="7927975" cy="1273175"/>
          </a:xfrm>
          <a:prstGeom prst="roundRect">
            <a:avLst>
              <a:gd name="adj" fmla="val 47626"/>
            </a:avLst>
          </a:prstGeom>
        </p:spPr>
        <p:txBody>
          <a:bodyPr anchor="ctr"/>
          <a:lstStyle>
            <a:lvl1pPr algn="ctr" defTabSz="914400" rtl="0" eaLnBrk="1" latinLnBrk="0" hangingPunct="1">
              <a:lnSpc>
                <a:spcPct val="90000"/>
              </a:lnSpc>
              <a:spcBef>
                <a:spcPct val="0"/>
              </a:spcBef>
              <a:buNone/>
              <a:defRPr kumimoji="1" sz="6000" b="1" kern="1200">
                <a:solidFill>
                  <a:schemeClr val="bg1"/>
                </a:solidFill>
                <a:latin typeface="メイリオ" panose="020B0604030504040204" pitchFamily="50" charset="-128"/>
                <a:ea typeface="メイリオ" panose="020B0604030504040204" pitchFamily="50" charset="-128"/>
                <a:cs typeface="+mj-cs"/>
              </a:defRPr>
            </a:lvl1pPr>
          </a:lstStyle>
          <a:p>
            <a:pPr algn="l" fontAlgn="auto">
              <a:spcAft>
                <a:spcPts val="0"/>
              </a:spcAft>
              <a:defRPr/>
            </a:pPr>
            <a:r>
              <a:rPr lang="ja-JP" altLang="en-US" sz="4800" spc="300" dirty="0">
                <a:solidFill>
                  <a:srgbClr val="002060"/>
                </a:solidFill>
              </a:rPr>
              <a:t>直接金融と間接金融の</a:t>
            </a:r>
            <a:br>
              <a:rPr lang="en-US" altLang="ja-JP" sz="4800" spc="300" dirty="0">
                <a:solidFill>
                  <a:srgbClr val="002060"/>
                </a:solidFill>
              </a:rPr>
            </a:br>
            <a:r>
              <a:rPr lang="ja-JP" altLang="en-US" sz="4800" spc="300" dirty="0">
                <a:solidFill>
                  <a:srgbClr val="002060"/>
                </a:solidFill>
              </a:rPr>
              <a:t>しくみ</a:t>
            </a:r>
          </a:p>
        </p:txBody>
      </p:sp>
      <p:cxnSp>
        <p:nvCxnSpPr>
          <p:cNvPr id="19" name="直線コネクタ 18">
            <a:extLst>
              <a:ext uri="{FF2B5EF4-FFF2-40B4-BE49-F238E27FC236}">
                <a16:creationId xmlns:a16="http://schemas.microsoft.com/office/drawing/2014/main" id="{09FE8521-CF0D-62D4-3B27-29A2D3BAD6C4}"/>
              </a:ext>
            </a:extLst>
          </p:cNvPr>
          <p:cNvCxnSpPr/>
          <p:nvPr/>
        </p:nvCxnSpPr>
        <p:spPr>
          <a:xfrm>
            <a:off x="2528888" y="3678238"/>
            <a:ext cx="6072187" cy="1746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タイトル 1">
            <a:extLst>
              <a:ext uri="{FF2B5EF4-FFF2-40B4-BE49-F238E27FC236}">
                <a16:creationId xmlns:a16="http://schemas.microsoft.com/office/drawing/2014/main" id="{4E8AB671-46F8-DC21-CC5A-D829A2D1E0BC}"/>
              </a:ext>
            </a:extLst>
          </p:cNvPr>
          <p:cNvSpPr txBox="1">
            <a:spLocks/>
          </p:cNvSpPr>
          <p:nvPr/>
        </p:nvSpPr>
        <p:spPr>
          <a:xfrm>
            <a:off x="1946275" y="841375"/>
            <a:ext cx="5413375" cy="244475"/>
          </a:xfrm>
          <a:prstGeom prst="rect">
            <a:avLst/>
          </a:prstGeom>
        </p:spPr>
        <p:txBody>
          <a:bodyPr anchor="ctr"/>
          <a:lstStyle>
            <a:lvl1pPr algn="ctr" defTabSz="914400" rtl="0" eaLnBrk="1" latinLnBrk="0" hangingPunct="1">
              <a:lnSpc>
                <a:spcPct val="90000"/>
              </a:lnSpc>
              <a:spcBef>
                <a:spcPct val="0"/>
              </a:spcBef>
              <a:buNone/>
              <a:defRPr kumimoji="1" sz="6000" b="1" kern="1200">
                <a:solidFill>
                  <a:schemeClr val="bg1"/>
                </a:solidFill>
                <a:latin typeface="メイリオ" panose="020B0604030504040204" pitchFamily="50" charset="-128"/>
                <a:ea typeface="メイリオ" panose="020B0604030504040204" pitchFamily="50" charset="-128"/>
                <a:cs typeface="+mj-cs"/>
              </a:defRPr>
            </a:lvl1pPr>
          </a:lstStyle>
          <a:p>
            <a:pPr fontAlgn="auto">
              <a:spcAft>
                <a:spcPts val="0"/>
              </a:spcAft>
              <a:defRPr/>
            </a:pPr>
            <a:r>
              <a:rPr lang="ja-JP" altLang="en-US" sz="1600" spc="300" dirty="0">
                <a:solidFill>
                  <a:schemeClr val="tx1"/>
                </a:solidFill>
                <a:latin typeface="ＭＳ ゴシック" panose="020B0609070205080204" pitchFamily="49" charset="-128"/>
                <a:ea typeface="ＭＳ ゴシック" panose="020B0609070205080204" pitchFamily="49" charset="-128"/>
              </a:rPr>
              <a:t>大好きなアーティストから考える</a:t>
            </a:r>
          </a:p>
        </p:txBody>
      </p:sp>
      <p:pic>
        <p:nvPicPr>
          <p:cNvPr id="8201" name="Picture 21" descr="zenginkyo">
            <a:extLst>
              <a:ext uri="{FF2B5EF4-FFF2-40B4-BE49-F238E27FC236}">
                <a16:creationId xmlns:a16="http://schemas.microsoft.com/office/drawing/2014/main" id="{F952BE06-D630-8EBC-54B2-A4AC0D3A0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3863" y="5827713"/>
            <a:ext cx="8382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図 10">
            <a:extLst>
              <a:ext uri="{FF2B5EF4-FFF2-40B4-BE49-F238E27FC236}">
                <a16:creationId xmlns:a16="http://schemas.microsoft.com/office/drawing/2014/main" id="{0141B0B1-82E5-BF26-3AC3-E90655AD3E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3163" y="1144588"/>
            <a:ext cx="14065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タイトル 1">
            <a:extLst>
              <a:ext uri="{FF2B5EF4-FFF2-40B4-BE49-F238E27FC236}">
                <a16:creationId xmlns:a16="http://schemas.microsoft.com/office/drawing/2014/main" id="{47454361-2023-BD01-A364-85347B3961A8}"/>
              </a:ext>
            </a:extLst>
          </p:cNvPr>
          <p:cNvSpPr>
            <a:spLocks noGrp="1"/>
          </p:cNvSpPr>
          <p:nvPr>
            <p:ph type="title"/>
          </p:nvPr>
        </p:nvSpPr>
        <p:spPr bwMode="auto">
          <a:xfrm>
            <a:off x="233363" y="134938"/>
            <a:ext cx="8788400" cy="722312"/>
          </a:xfrm>
          <a:prstGeom prst="roundRect">
            <a:avLst>
              <a:gd name="adj" fmla="val 47625"/>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2600">
                <a:latin typeface="メイリオ" panose="020B0604030504040204" pitchFamily="34" charset="-128"/>
                <a:ea typeface="メイリオ" panose="020B0604030504040204" pitchFamily="34" charset="-128"/>
              </a:rPr>
              <a:t>ワーク：あなたのお金が資金調達につながるか考えよう</a:t>
            </a:r>
          </a:p>
        </p:txBody>
      </p:sp>
      <p:sp>
        <p:nvSpPr>
          <p:cNvPr id="24580" name="コンテンツ プレースホルダー 5">
            <a:extLst>
              <a:ext uri="{FF2B5EF4-FFF2-40B4-BE49-F238E27FC236}">
                <a16:creationId xmlns:a16="http://schemas.microsoft.com/office/drawing/2014/main" id="{8697B9BE-E6E2-FCB2-E588-3637E23DAEBE}"/>
              </a:ext>
            </a:extLst>
          </p:cNvPr>
          <p:cNvSpPr>
            <a:spLocks noGrp="1"/>
          </p:cNvSpPr>
          <p:nvPr>
            <p:ph idx="1"/>
          </p:nvPr>
        </p:nvSpPr>
        <p:spPr>
          <a:xfrm>
            <a:off x="606425" y="4665663"/>
            <a:ext cx="8021638" cy="968375"/>
          </a:xfrm>
        </p:spPr>
        <p:txBody>
          <a:bodyPr/>
          <a:lstStyle/>
          <a:p>
            <a:pPr marL="0" indent="0" algn="ctr" eaLnBrk="1" hangingPunct="1">
              <a:buFont typeface="Arial" panose="020B0604020202020204" pitchFamily="34" charset="0"/>
              <a:buNone/>
            </a:pPr>
            <a:r>
              <a:rPr lang="ja-JP" altLang="en-US" sz="3600" b="1">
                <a:latin typeface="メイリオ" panose="020B0604030504040204" pitchFamily="34" charset="-128"/>
                <a:ea typeface="メイリオ" panose="020B0604030504040204" pitchFamily="34" charset="-128"/>
              </a:rPr>
              <a:t>あなたのお金はアーティストの会社の</a:t>
            </a:r>
            <a:br>
              <a:rPr lang="en-US" altLang="ja-JP" sz="3600" b="1">
                <a:latin typeface="メイリオ" panose="020B0604030504040204" pitchFamily="34" charset="-128"/>
                <a:ea typeface="メイリオ" panose="020B0604030504040204" pitchFamily="34" charset="-128"/>
              </a:rPr>
            </a:br>
            <a:r>
              <a:rPr lang="ja-JP" altLang="en-US" sz="3600" b="1">
                <a:latin typeface="メイリオ" panose="020B0604030504040204" pitchFamily="34" charset="-128"/>
                <a:ea typeface="メイリオ" panose="020B0604030504040204" pitchFamily="34" charset="-128"/>
              </a:rPr>
              <a:t>資金調達につながるだろうか？</a:t>
            </a:r>
            <a:endParaRPr lang="en-US" altLang="ja-JP" sz="3600" b="1">
              <a:latin typeface="メイリオ" panose="020B0604030504040204" pitchFamily="34" charset="-128"/>
              <a:ea typeface="メイリオ" panose="020B0604030504040204" pitchFamily="34" charset="-128"/>
            </a:endParaRPr>
          </a:p>
          <a:p>
            <a:pPr marL="0" indent="0" eaLnBrk="1" hangingPunct="1">
              <a:buFont typeface="Arial" panose="020B0604020202020204" pitchFamily="34" charset="0"/>
              <a:buNone/>
            </a:pPr>
            <a:endParaRPr lang="ja-JP" altLang="en-US" sz="3200"/>
          </a:p>
        </p:txBody>
      </p:sp>
      <p:sp>
        <p:nvSpPr>
          <p:cNvPr id="24581" name="スライド番号プレースホルダー 3">
            <a:extLst>
              <a:ext uri="{FF2B5EF4-FFF2-40B4-BE49-F238E27FC236}">
                <a16:creationId xmlns:a16="http://schemas.microsoft.com/office/drawing/2014/main" id="{FD2A7058-B582-2A82-BB9C-ED855999BF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513F3A7A-C44E-4CA5-A72E-8F66FCC4748F}" type="slidenum">
              <a:rPr lang="ja-JP" altLang="en-US" sz="1200">
                <a:solidFill>
                  <a:srgbClr val="898989"/>
                </a:solidFill>
              </a:rPr>
              <a:pPr>
                <a:lnSpc>
                  <a:spcPct val="100000"/>
                </a:lnSpc>
                <a:spcBef>
                  <a:spcPct val="0"/>
                </a:spcBef>
                <a:buFontTx/>
                <a:buNone/>
              </a:pPr>
              <a:t>10</a:t>
            </a:fld>
            <a:endParaRPr lang="ja-JP" altLang="en-US" sz="1200">
              <a:solidFill>
                <a:srgbClr val="898989"/>
              </a:solidFill>
            </a:endParaRPr>
          </a:p>
        </p:txBody>
      </p:sp>
      <p:sp>
        <p:nvSpPr>
          <p:cNvPr id="15" name="角丸四角形 14">
            <a:extLst>
              <a:ext uri="{FF2B5EF4-FFF2-40B4-BE49-F238E27FC236}">
                <a16:creationId xmlns:a16="http://schemas.microsoft.com/office/drawing/2014/main" id="{20789FF7-FD35-8F9F-7E7E-55B25C195A35}"/>
              </a:ext>
            </a:extLst>
          </p:cNvPr>
          <p:cNvSpPr/>
          <p:nvPr/>
        </p:nvSpPr>
        <p:spPr>
          <a:xfrm>
            <a:off x="5973763" y="5818188"/>
            <a:ext cx="2439987" cy="654050"/>
          </a:xfrm>
          <a:prstGeom prst="round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b="1" dirty="0">
                <a:solidFill>
                  <a:schemeClr val="bg1"/>
                </a:solidFill>
                <a:latin typeface="メイリオ" panose="020B0604030504040204" pitchFamily="50" charset="-128"/>
                <a:ea typeface="メイリオ" panose="020B0604030504040204" pitchFamily="50" charset="-128"/>
              </a:rPr>
              <a:t>　　　ワークシート</a:t>
            </a:r>
            <a:br>
              <a:rPr lang="en-US" altLang="ja-JP" b="1" dirty="0">
                <a:solidFill>
                  <a:schemeClr val="bg1"/>
                </a:solidFill>
                <a:latin typeface="メイリオ" panose="020B0604030504040204" pitchFamily="50" charset="-128"/>
                <a:ea typeface="メイリオ" panose="020B0604030504040204" pitchFamily="50" charset="-128"/>
              </a:rPr>
            </a:br>
            <a:r>
              <a:rPr lang="ja-JP" altLang="en-US" b="1" dirty="0">
                <a:solidFill>
                  <a:schemeClr val="bg1"/>
                </a:solidFill>
                <a:latin typeface="メイリオ" panose="020B0604030504040204" pitchFamily="50" charset="-128"/>
                <a:ea typeface="メイリオ" panose="020B0604030504040204" pitchFamily="50" charset="-128"/>
              </a:rPr>
              <a:t>　　　に記入しよう</a:t>
            </a:r>
          </a:p>
        </p:txBody>
      </p:sp>
      <p:pic>
        <p:nvPicPr>
          <p:cNvPr id="24583" name="図 15">
            <a:extLst>
              <a:ext uri="{FF2B5EF4-FFF2-40B4-BE49-F238E27FC236}">
                <a16:creationId xmlns:a16="http://schemas.microsoft.com/office/drawing/2014/main" id="{D2E242EA-83FB-1C46-FD08-795FB8C73C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78249">
            <a:off x="5997575" y="5778500"/>
            <a:ext cx="8080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図 12">
            <a:extLst>
              <a:ext uri="{FF2B5EF4-FFF2-40B4-BE49-F238E27FC236}">
                <a16:creationId xmlns:a16="http://schemas.microsoft.com/office/drawing/2014/main" id="{94784582-EBFA-0265-DF50-2E0B8E19E3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6200" y="1506538"/>
            <a:ext cx="74612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円/楕円 6">
            <a:extLst>
              <a:ext uri="{FF2B5EF4-FFF2-40B4-BE49-F238E27FC236}">
                <a16:creationId xmlns:a16="http://schemas.microsoft.com/office/drawing/2014/main" id="{98FFD483-E327-9C1D-170A-8C9138AAB3C5}"/>
              </a:ext>
            </a:extLst>
          </p:cNvPr>
          <p:cNvSpPr/>
          <p:nvPr/>
        </p:nvSpPr>
        <p:spPr>
          <a:xfrm>
            <a:off x="438150" y="2436813"/>
            <a:ext cx="4314825" cy="1625600"/>
          </a:xfrm>
          <a:prstGeom prst="ellipse">
            <a:avLst/>
          </a:prstGeom>
          <a:solidFill>
            <a:schemeClr val="accent2">
              <a:lumMod val="40000"/>
              <a:lumOff val="6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rgbClr val="00B050"/>
                </a:solidFill>
                <a:latin typeface="メイリオ" panose="020B0604030504040204" pitchFamily="50" charset="-128"/>
                <a:ea typeface="メイリオ" panose="020B0604030504040204" pitchFamily="50" charset="-128"/>
              </a:rPr>
              <a:t>銀行に預金</a:t>
            </a:r>
            <a:br>
              <a:rPr lang="en-US" altLang="ja-JP" sz="3200" b="1" dirty="0">
                <a:solidFill>
                  <a:srgbClr val="00B050"/>
                </a:solidFill>
                <a:latin typeface="メイリオ" panose="020B0604030504040204" pitchFamily="50" charset="-128"/>
                <a:ea typeface="メイリオ" panose="020B0604030504040204" pitchFamily="50" charset="-128"/>
              </a:rPr>
            </a:br>
            <a:r>
              <a:rPr lang="ja-JP" altLang="en-US" sz="3200" b="1" dirty="0">
                <a:solidFill>
                  <a:srgbClr val="00B050"/>
                </a:solidFill>
                <a:latin typeface="メイリオ" panose="020B0604030504040204" pitchFamily="50" charset="-128"/>
                <a:ea typeface="メイリオ" panose="020B0604030504040204" pitchFamily="50" charset="-128"/>
              </a:rPr>
              <a:t>したままにする</a:t>
            </a:r>
          </a:p>
        </p:txBody>
      </p:sp>
      <p:sp>
        <p:nvSpPr>
          <p:cNvPr id="8" name="円/楕円 7">
            <a:extLst>
              <a:ext uri="{FF2B5EF4-FFF2-40B4-BE49-F238E27FC236}">
                <a16:creationId xmlns:a16="http://schemas.microsoft.com/office/drawing/2014/main" id="{C0CAF589-096E-04F4-F6B7-BFBEFC947DBF}"/>
              </a:ext>
            </a:extLst>
          </p:cNvPr>
          <p:cNvSpPr/>
          <p:nvPr/>
        </p:nvSpPr>
        <p:spPr>
          <a:xfrm>
            <a:off x="4914900" y="2436813"/>
            <a:ext cx="3760788" cy="1625600"/>
          </a:xfrm>
          <a:prstGeom prst="ellipse">
            <a:avLst/>
          </a:prstGeom>
          <a:solidFill>
            <a:schemeClr val="accent2">
              <a:lumMod val="40000"/>
              <a:lumOff val="6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rgbClr val="00B050"/>
                </a:solidFill>
                <a:latin typeface="メイリオ" panose="020B0604030504040204" pitchFamily="50" charset="-128"/>
                <a:ea typeface="メイリオ" panose="020B0604030504040204" pitchFamily="50" charset="-128"/>
              </a:rPr>
              <a:t>株式を</a:t>
            </a:r>
            <a:endParaRPr lang="en-US" altLang="ja-JP" sz="3200" b="1" dirty="0">
              <a:solidFill>
                <a:srgbClr val="00B050"/>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lang="ja-JP" altLang="en-US" sz="3200" b="1" dirty="0">
                <a:solidFill>
                  <a:srgbClr val="00B050"/>
                </a:solidFill>
                <a:latin typeface="メイリオ" panose="020B0604030504040204" pitchFamily="50" charset="-128"/>
                <a:ea typeface="メイリオ" panose="020B0604030504040204" pitchFamily="50" charset="-128"/>
              </a:rPr>
              <a:t>購入する</a:t>
            </a:r>
          </a:p>
        </p:txBody>
      </p:sp>
      <p:pic>
        <p:nvPicPr>
          <p:cNvPr id="12" name="図 11">
            <a:extLst>
              <a:ext uri="{FF2B5EF4-FFF2-40B4-BE49-F238E27FC236}">
                <a16:creationId xmlns:a16="http://schemas.microsoft.com/office/drawing/2014/main" id="{BAEB2B4F-5680-19BF-A248-54014556B7E5}"/>
              </a:ext>
            </a:extLst>
          </p:cNvPr>
          <p:cNvPicPr>
            <a:picLocks noChangeAspect="1"/>
          </p:cNvPicPr>
          <p:nvPr/>
        </p:nvPicPr>
        <p:blipFill>
          <a:blip r:embed="rId6"/>
          <a:stretch>
            <a:fillRect/>
          </a:stretch>
        </p:blipFill>
        <p:spPr>
          <a:xfrm>
            <a:off x="4059238" y="3300413"/>
            <a:ext cx="855662" cy="1133475"/>
          </a:xfrm>
          <a:prstGeom prst="rect">
            <a:avLst/>
          </a:prstGeom>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E8CE73CF-D470-B1AD-5186-81238D81AB4A}"/>
              </a:ext>
            </a:extLst>
          </p:cNvPr>
          <p:cNvPicPr>
            <a:picLocks noChangeAspect="1"/>
          </p:cNvPicPr>
          <p:nvPr/>
        </p:nvPicPr>
        <p:blipFill rotWithShape="1">
          <a:blip r:embed="rId7"/>
          <a:srcRect l="9059" t="28863" r="8902" b="28941"/>
          <a:stretch/>
        </p:blipFill>
        <p:spPr>
          <a:xfrm>
            <a:off x="7418388" y="3665538"/>
            <a:ext cx="1209675" cy="623887"/>
          </a:xfrm>
          <a:prstGeom prst="rect">
            <a:avLst/>
          </a:prstGeom>
          <a:effectLst>
            <a:outerShdw blurRad="50800" dist="38100" dir="5400000" algn="t" rotWithShape="0">
              <a:prstClr val="black">
                <a:alpha val="40000"/>
              </a:prstClr>
            </a:outerShdw>
          </a:effectLst>
        </p:spPr>
      </p:pic>
      <p:cxnSp>
        <p:nvCxnSpPr>
          <p:cNvPr id="9" name="直線矢印コネクタ 8">
            <a:extLst>
              <a:ext uri="{FF2B5EF4-FFF2-40B4-BE49-F238E27FC236}">
                <a16:creationId xmlns:a16="http://schemas.microsoft.com/office/drawing/2014/main" id="{143E2496-923A-0387-FA8F-5330F0C76FB6}"/>
              </a:ext>
            </a:extLst>
          </p:cNvPr>
          <p:cNvCxnSpPr>
            <a:endCxn id="7" idx="0"/>
          </p:cNvCxnSpPr>
          <p:nvPr/>
        </p:nvCxnSpPr>
        <p:spPr>
          <a:xfrm flipH="1">
            <a:off x="2595563" y="1787525"/>
            <a:ext cx="996950" cy="649288"/>
          </a:xfrm>
          <a:prstGeom prst="straightConnector1">
            <a:avLst/>
          </a:prstGeom>
          <a:solidFill>
            <a:schemeClr val="accent2">
              <a:lumMod val="40000"/>
              <a:lumOff val="60000"/>
            </a:schemeClr>
          </a:solid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 name="直線矢印コネクタ 16">
            <a:extLst>
              <a:ext uri="{FF2B5EF4-FFF2-40B4-BE49-F238E27FC236}">
                <a16:creationId xmlns:a16="http://schemas.microsoft.com/office/drawing/2014/main" id="{57805DAD-8E3F-6816-FAF4-86DCA98089B3}"/>
              </a:ext>
            </a:extLst>
          </p:cNvPr>
          <p:cNvCxnSpPr>
            <a:endCxn id="8" idx="0"/>
          </p:cNvCxnSpPr>
          <p:nvPr/>
        </p:nvCxnSpPr>
        <p:spPr>
          <a:xfrm>
            <a:off x="5973763" y="1927225"/>
            <a:ext cx="822325" cy="509588"/>
          </a:xfrm>
          <a:prstGeom prst="straightConnector1">
            <a:avLst/>
          </a:prstGeom>
          <a:solidFill>
            <a:schemeClr val="accent2">
              <a:lumMod val="40000"/>
              <a:lumOff val="60000"/>
            </a:schemeClr>
          </a:solid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383DD24C-990A-D01C-E97E-2174EA4DC6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2701925"/>
            <a:ext cx="92551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図 6">
            <a:extLst>
              <a:ext uri="{FF2B5EF4-FFF2-40B4-BE49-F238E27FC236}">
                <a16:creationId xmlns:a16="http://schemas.microsoft.com/office/drawing/2014/main" id="{F2F62A04-23E6-02B7-7289-ED60CCCB41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4795838"/>
            <a:ext cx="1538288"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45">
            <a:extLst>
              <a:ext uri="{FF2B5EF4-FFF2-40B4-BE49-F238E27FC236}">
                <a16:creationId xmlns:a16="http://schemas.microsoft.com/office/drawing/2014/main" id="{BA3EDCED-2EAB-6F59-03AB-756F9AE286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6413" y="4106863"/>
            <a:ext cx="91916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スライド番号プレースホルダー 3">
            <a:extLst>
              <a:ext uri="{FF2B5EF4-FFF2-40B4-BE49-F238E27FC236}">
                <a16:creationId xmlns:a16="http://schemas.microsoft.com/office/drawing/2014/main" id="{1016C81F-A911-16C1-2B17-83BDB2BC06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D41323FB-389C-4133-93FA-A23F41756190}" type="slidenum">
              <a:rPr lang="ja-JP" altLang="en-US" sz="1200">
                <a:solidFill>
                  <a:srgbClr val="898989"/>
                </a:solidFill>
              </a:rPr>
              <a:pPr>
                <a:lnSpc>
                  <a:spcPct val="100000"/>
                </a:lnSpc>
                <a:spcBef>
                  <a:spcPct val="0"/>
                </a:spcBef>
                <a:buFontTx/>
                <a:buNone/>
              </a:pPr>
              <a:t>11</a:t>
            </a:fld>
            <a:endParaRPr lang="ja-JP" altLang="en-US" sz="1200">
              <a:solidFill>
                <a:srgbClr val="898989"/>
              </a:solidFill>
            </a:endParaRPr>
          </a:p>
        </p:txBody>
      </p:sp>
      <p:pic>
        <p:nvPicPr>
          <p:cNvPr id="26630" name="図 5">
            <a:extLst>
              <a:ext uri="{FF2B5EF4-FFF2-40B4-BE49-F238E27FC236}">
                <a16:creationId xmlns:a16="http://schemas.microsoft.com/office/drawing/2014/main" id="{EEB86BEA-C8C3-B92D-CB7F-7E831535F0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29088" y="1593850"/>
            <a:ext cx="1230312"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図 7">
            <a:extLst>
              <a:ext uri="{FF2B5EF4-FFF2-40B4-BE49-F238E27FC236}">
                <a16:creationId xmlns:a16="http://schemas.microsoft.com/office/drawing/2014/main" id="{5F2451BC-D833-2FE6-16D1-FC87292B7256}"/>
              </a:ext>
            </a:extLst>
          </p:cNvPr>
          <p:cNvPicPr>
            <a:picLocks noChangeAspect="1"/>
          </p:cNvPicPr>
          <p:nvPr/>
        </p:nvPicPr>
        <p:blipFill>
          <a:blip r:embed="rId7">
            <a:extLst>
              <a:ext uri="{28A0092B-C50C-407E-A947-70E740481C1C}">
                <a14:useLocalDpi xmlns:a14="http://schemas.microsoft.com/office/drawing/2010/main" val="0"/>
              </a:ext>
            </a:extLst>
          </a:blip>
          <a:srcRect b="30280"/>
          <a:stretch>
            <a:fillRect/>
          </a:stretch>
        </p:blipFill>
        <p:spPr bwMode="auto">
          <a:xfrm>
            <a:off x="2035175" y="4772025"/>
            <a:ext cx="111918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直線矢印コネクタ 16">
            <a:extLst>
              <a:ext uri="{FF2B5EF4-FFF2-40B4-BE49-F238E27FC236}">
                <a16:creationId xmlns:a16="http://schemas.microsoft.com/office/drawing/2014/main" id="{F0B6CAA3-797C-5FA5-6806-999A36756759}"/>
              </a:ext>
            </a:extLst>
          </p:cNvPr>
          <p:cNvCxnSpPr/>
          <p:nvPr/>
        </p:nvCxnSpPr>
        <p:spPr>
          <a:xfrm flipH="1">
            <a:off x="2576513" y="2811463"/>
            <a:ext cx="1500187" cy="186690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角丸四角形 11">
            <a:extLst>
              <a:ext uri="{FF2B5EF4-FFF2-40B4-BE49-F238E27FC236}">
                <a16:creationId xmlns:a16="http://schemas.microsoft.com/office/drawing/2014/main" id="{7360BB78-50A4-C894-B108-CF34CC20730C}"/>
              </a:ext>
            </a:extLst>
          </p:cNvPr>
          <p:cNvSpPr/>
          <p:nvPr/>
        </p:nvSpPr>
        <p:spPr>
          <a:xfrm>
            <a:off x="2544763" y="3259138"/>
            <a:ext cx="1320800" cy="635000"/>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7" name="直線矢印コネクタ 26">
            <a:extLst>
              <a:ext uri="{FF2B5EF4-FFF2-40B4-BE49-F238E27FC236}">
                <a16:creationId xmlns:a16="http://schemas.microsoft.com/office/drawing/2014/main" id="{45AEFB2E-B53B-B4D6-E48D-F07D018AAC6C}"/>
              </a:ext>
            </a:extLst>
          </p:cNvPr>
          <p:cNvCxnSpPr/>
          <p:nvPr/>
        </p:nvCxnSpPr>
        <p:spPr>
          <a:xfrm>
            <a:off x="5443538" y="2824163"/>
            <a:ext cx="1530350" cy="18542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角丸四角形 12">
            <a:extLst>
              <a:ext uri="{FF2B5EF4-FFF2-40B4-BE49-F238E27FC236}">
                <a16:creationId xmlns:a16="http://schemas.microsoft.com/office/drawing/2014/main" id="{9D35F5B4-6539-35D7-1728-A1A1BFB8F2A1}"/>
              </a:ext>
            </a:extLst>
          </p:cNvPr>
          <p:cNvSpPr/>
          <p:nvPr/>
        </p:nvSpPr>
        <p:spPr>
          <a:xfrm>
            <a:off x="5784850" y="3228975"/>
            <a:ext cx="1319213" cy="635000"/>
          </a:xfrm>
          <a:prstGeom prst="roundRect">
            <a:avLst/>
          </a:prstGeom>
          <a:solidFill>
            <a:srgbClr val="FF0000"/>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8" name="角丸四角形 27">
            <a:extLst>
              <a:ext uri="{FF2B5EF4-FFF2-40B4-BE49-F238E27FC236}">
                <a16:creationId xmlns:a16="http://schemas.microsoft.com/office/drawing/2014/main" id="{2D407358-459D-CF1E-67B4-7E569D06A36B}"/>
              </a:ext>
            </a:extLst>
          </p:cNvPr>
          <p:cNvSpPr/>
          <p:nvPr/>
        </p:nvSpPr>
        <p:spPr>
          <a:xfrm>
            <a:off x="4127500" y="3254375"/>
            <a:ext cx="1296988" cy="301625"/>
          </a:xfrm>
          <a:prstGeom prst="roundRect">
            <a:avLst/>
          </a:prstGeom>
          <a:solidFill>
            <a:srgbClr val="002060"/>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bg1"/>
                </a:solidFill>
              </a:rPr>
              <a:t>銀行</a:t>
            </a:r>
          </a:p>
        </p:txBody>
      </p:sp>
      <p:sp>
        <p:nvSpPr>
          <p:cNvPr id="34" name="角丸四角形 33">
            <a:extLst>
              <a:ext uri="{FF2B5EF4-FFF2-40B4-BE49-F238E27FC236}">
                <a16:creationId xmlns:a16="http://schemas.microsoft.com/office/drawing/2014/main" id="{23D40510-C89B-393C-8174-43BC01A0D6A8}"/>
              </a:ext>
            </a:extLst>
          </p:cNvPr>
          <p:cNvSpPr/>
          <p:nvPr/>
        </p:nvSpPr>
        <p:spPr>
          <a:xfrm>
            <a:off x="2374900" y="3492500"/>
            <a:ext cx="1643063" cy="29368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tx1"/>
                </a:solidFill>
                <a:latin typeface="メイリオ" panose="020B0604030504040204" pitchFamily="50" charset="-128"/>
                <a:ea typeface="メイリオ" panose="020B0604030504040204" pitchFamily="50" charset="-128"/>
              </a:rPr>
              <a:t>融資</a:t>
            </a:r>
          </a:p>
        </p:txBody>
      </p:sp>
      <p:sp>
        <p:nvSpPr>
          <p:cNvPr id="35" name="角丸四角形 34">
            <a:extLst>
              <a:ext uri="{FF2B5EF4-FFF2-40B4-BE49-F238E27FC236}">
                <a16:creationId xmlns:a16="http://schemas.microsoft.com/office/drawing/2014/main" id="{FCA38466-0B99-27A1-0216-6924E3EAC58D}"/>
              </a:ext>
            </a:extLst>
          </p:cNvPr>
          <p:cNvSpPr/>
          <p:nvPr/>
        </p:nvSpPr>
        <p:spPr>
          <a:xfrm>
            <a:off x="5648325" y="3459163"/>
            <a:ext cx="1641475" cy="295275"/>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bg1"/>
                </a:solidFill>
                <a:latin typeface="メイリオ" panose="020B0604030504040204" pitchFamily="50" charset="-128"/>
                <a:ea typeface="メイリオ" panose="020B0604030504040204" pitchFamily="50" charset="-128"/>
              </a:rPr>
              <a:t>預金</a:t>
            </a:r>
          </a:p>
        </p:txBody>
      </p:sp>
      <p:cxnSp>
        <p:nvCxnSpPr>
          <p:cNvPr id="39" name="直線矢印コネクタ 38">
            <a:extLst>
              <a:ext uri="{FF2B5EF4-FFF2-40B4-BE49-F238E27FC236}">
                <a16:creationId xmlns:a16="http://schemas.microsoft.com/office/drawing/2014/main" id="{70939DD8-6B39-AEEF-8EC6-C0756B324658}"/>
              </a:ext>
            </a:extLst>
          </p:cNvPr>
          <p:cNvCxnSpPr/>
          <p:nvPr/>
        </p:nvCxnSpPr>
        <p:spPr>
          <a:xfrm>
            <a:off x="3559175" y="4924425"/>
            <a:ext cx="2352675" cy="11113"/>
          </a:xfrm>
          <a:prstGeom prst="straightConnector1">
            <a:avLst/>
          </a:prstGeom>
          <a:ln w="381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角丸四角形 13">
            <a:extLst>
              <a:ext uri="{FF2B5EF4-FFF2-40B4-BE49-F238E27FC236}">
                <a16:creationId xmlns:a16="http://schemas.microsoft.com/office/drawing/2014/main" id="{A7ECD7B7-9357-2DFA-18B3-AB40E309F0DC}"/>
              </a:ext>
            </a:extLst>
          </p:cNvPr>
          <p:cNvSpPr/>
          <p:nvPr/>
        </p:nvSpPr>
        <p:spPr>
          <a:xfrm>
            <a:off x="4111625" y="4598988"/>
            <a:ext cx="1296988" cy="636587"/>
          </a:xfrm>
          <a:prstGeom prst="roundRect">
            <a:avLst/>
          </a:prstGeom>
          <a:solidFill>
            <a:srgbClr val="0070C0"/>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chemeClr val="bg1"/>
              </a:solidFill>
            </a:endParaRPr>
          </a:p>
        </p:txBody>
      </p:sp>
      <p:sp>
        <p:nvSpPr>
          <p:cNvPr id="36" name="角丸四角形 35">
            <a:extLst>
              <a:ext uri="{FF2B5EF4-FFF2-40B4-BE49-F238E27FC236}">
                <a16:creationId xmlns:a16="http://schemas.microsoft.com/office/drawing/2014/main" id="{A8C3A1A3-722E-6C2F-A455-89A80AEEAC26}"/>
              </a:ext>
            </a:extLst>
          </p:cNvPr>
          <p:cNvSpPr/>
          <p:nvPr/>
        </p:nvSpPr>
        <p:spPr>
          <a:xfrm>
            <a:off x="4132263" y="4814888"/>
            <a:ext cx="1276350" cy="295275"/>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bg1"/>
                </a:solidFill>
                <a:latin typeface="メイリオ" panose="020B0604030504040204" pitchFamily="50" charset="-128"/>
                <a:ea typeface="メイリオ" panose="020B0604030504040204" pitchFamily="50" charset="-128"/>
              </a:rPr>
              <a:t>投資</a:t>
            </a:r>
          </a:p>
        </p:txBody>
      </p:sp>
      <p:cxnSp>
        <p:nvCxnSpPr>
          <p:cNvPr id="40" name="直線矢印コネクタ 39">
            <a:extLst>
              <a:ext uri="{FF2B5EF4-FFF2-40B4-BE49-F238E27FC236}">
                <a16:creationId xmlns:a16="http://schemas.microsoft.com/office/drawing/2014/main" id="{A40993EB-21ED-74F6-64CF-0F8AD5C237A0}"/>
              </a:ext>
            </a:extLst>
          </p:cNvPr>
          <p:cNvCxnSpPr/>
          <p:nvPr/>
        </p:nvCxnSpPr>
        <p:spPr>
          <a:xfrm>
            <a:off x="3559175" y="5751513"/>
            <a:ext cx="2360613" cy="17462"/>
          </a:xfrm>
          <a:prstGeom prst="straightConnector1">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角丸四角形 14">
            <a:extLst>
              <a:ext uri="{FF2B5EF4-FFF2-40B4-BE49-F238E27FC236}">
                <a16:creationId xmlns:a16="http://schemas.microsoft.com/office/drawing/2014/main" id="{B75449E2-1455-EBA8-C21F-73BF660C0AFF}"/>
              </a:ext>
            </a:extLst>
          </p:cNvPr>
          <p:cNvSpPr/>
          <p:nvPr/>
        </p:nvSpPr>
        <p:spPr>
          <a:xfrm>
            <a:off x="4119563" y="5451475"/>
            <a:ext cx="1296987" cy="635000"/>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7" name="角丸四角形 36">
            <a:extLst>
              <a:ext uri="{FF2B5EF4-FFF2-40B4-BE49-F238E27FC236}">
                <a16:creationId xmlns:a16="http://schemas.microsoft.com/office/drawing/2014/main" id="{96F8047E-A545-3D81-CF25-3AF6B7932B3A}"/>
              </a:ext>
            </a:extLst>
          </p:cNvPr>
          <p:cNvSpPr/>
          <p:nvPr/>
        </p:nvSpPr>
        <p:spPr>
          <a:xfrm>
            <a:off x="4140200" y="5665788"/>
            <a:ext cx="1276350" cy="295275"/>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tx1"/>
                </a:solidFill>
                <a:latin typeface="メイリオ" panose="020B0604030504040204" pitchFamily="50" charset="-128"/>
                <a:ea typeface="メイリオ" panose="020B0604030504040204" pitchFamily="50" charset="-128"/>
              </a:rPr>
              <a:t>株式</a:t>
            </a:r>
          </a:p>
        </p:txBody>
      </p:sp>
      <p:sp>
        <p:nvSpPr>
          <p:cNvPr id="51" name="角丸四角形 50">
            <a:extLst>
              <a:ext uri="{FF2B5EF4-FFF2-40B4-BE49-F238E27FC236}">
                <a16:creationId xmlns:a16="http://schemas.microsoft.com/office/drawing/2014/main" id="{AFA5972B-E2DC-1099-ED5C-54050DBA2094}"/>
              </a:ext>
            </a:extLst>
          </p:cNvPr>
          <p:cNvSpPr/>
          <p:nvPr/>
        </p:nvSpPr>
        <p:spPr>
          <a:xfrm>
            <a:off x="1911350" y="5807075"/>
            <a:ext cx="1414463" cy="336550"/>
          </a:xfrm>
          <a:prstGeom prst="roundRect">
            <a:avLst/>
          </a:prstGeom>
          <a:solidFill>
            <a:srgbClr val="002060"/>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bg1"/>
                </a:solidFill>
              </a:rPr>
              <a:t>アーティスト</a:t>
            </a:r>
          </a:p>
        </p:txBody>
      </p:sp>
      <p:sp>
        <p:nvSpPr>
          <p:cNvPr id="52" name="角丸四角形 51">
            <a:extLst>
              <a:ext uri="{FF2B5EF4-FFF2-40B4-BE49-F238E27FC236}">
                <a16:creationId xmlns:a16="http://schemas.microsoft.com/office/drawing/2014/main" id="{B2ED5994-CBB7-FDE9-6B49-D0B47E2DB18D}"/>
              </a:ext>
            </a:extLst>
          </p:cNvPr>
          <p:cNvSpPr/>
          <p:nvPr/>
        </p:nvSpPr>
        <p:spPr>
          <a:xfrm>
            <a:off x="6313488" y="5807075"/>
            <a:ext cx="1412875" cy="336550"/>
          </a:xfrm>
          <a:prstGeom prst="roundRect">
            <a:avLst/>
          </a:prstGeom>
          <a:solidFill>
            <a:srgbClr val="002060"/>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bg1"/>
                </a:solidFill>
              </a:rPr>
              <a:t>あなた</a:t>
            </a:r>
          </a:p>
        </p:txBody>
      </p:sp>
      <p:cxnSp>
        <p:nvCxnSpPr>
          <p:cNvPr id="54" name="直線矢印コネクタ 53">
            <a:extLst>
              <a:ext uri="{FF2B5EF4-FFF2-40B4-BE49-F238E27FC236}">
                <a16:creationId xmlns:a16="http://schemas.microsoft.com/office/drawing/2014/main" id="{7F8F256E-3B84-ACAD-6ABD-E232DB9F58E5}"/>
              </a:ext>
            </a:extLst>
          </p:cNvPr>
          <p:cNvCxnSpPr/>
          <p:nvPr/>
        </p:nvCxnSpPr>
        <p:spPr>
          <a:xfrm flipH="1">
            <a:off x="1449388" y="1866900"/>
            <a:ext cx="2678112" cy="1111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角丸四角形 54">
            <a:extLst>
              <a:ext uri="{FF2B5EF4-FFF2-40B4-BE49-F238E27FC236}">
                <a16:creationId xmlns:a16="http://schemas.microsoft.com/office/drawing/2014/main" id="{5DA2E30D-66B7-3002-20FF-E5501A41C95E}"/>
              </a:ext>
            </a:extLst>
          </p:cNvPr>
          <p:cNvSpPr/>
          <p:nvPr/>
        </p:nvSpPr>
        <p:spPr>
          <a:xfrm>
            <a:off x="2468563" y="1516063"/>
            <a:ext cx="1320800" cy="636587"/>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6" name="角丸四角形 55">
            <a:extLst>
              <a:ext uri="{FF2B5EF4-FFF2-40B4-BE49-F238E27FC236}">
                <a16:creationId xmlns:a16="http://schemas.microsoft.com/office/drawing/2014/main" id="{C1ED1FD6-B933-792B-D572-6E2BF8927CA8}"/>
              </a:ext>
            </a:extLst>
          </p:cNvPr>
          <p:cNvSpPr/>
          <p:nvPr/>
        </p:nvSpPr>
        <p:spPr>
          <a:xfrm>
            <a:off x="2298700" y="1749425"/>
            <a:ext cx="1641475" cy="295275"/>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tx1"/>
                </a:solidFill>
                <a:latin typeface="メイリオ" panose="020B0604030504040204" pitchFamily="50" charset="-128"/>
                <a:ea typeface="メイリオ" panose="020B0604030504040204" pitchFamily="50" charset="-128"/>
              </a:rPr>
              <a:t>融資</a:t>
            </a:r>
          </a:p>
        </p:txBody>
      </p:sp>
      <p:pic>
        <p:nvPicPr>
          <p:cNvPr id="26650" name="図 56">
            <a:extLst>
              <a:ext uri="{FF2B5EF4-FFF2-40B4-BE49-F238E27FC236}">
                <a16:creationId xmlns:a16="http://schemas.microsoft.com/office/drawing/2014/main" id="{7C58D7C0-18D0-DD96-7EDD-951CDA3B893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6575" y="1414463"/>
            <a:ext cx="912813"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テキスト ボックス 57">
            <a:extLst>
              <a:ext uri="{FF2B5EF4-FFF2-40B4-BE49-F238E27FC236}">
                <a16:creationId xmlns:a16="http://schemas.microsoft.com/office/drawing/2014/main" id="{42F18358-2AAC-A66E-1E1E-B1F9DF9B7F40}"/>
              </a:ext>
            </a:extLst>
          </p:cNvPr>
          <p:cNvSpPr txBox="1">
            <a:spLocks noChangeArrowheads="1"/>
          </p:cNvSpPr>
          <p:nvPr/>
        </p:nvSpPr>
        <p:spPr bwMode="auto">
          <a:xfrm>
            <a:off x="1644650" y="1455738"/>
            <a:ext cx="658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00000"/>
              </a:lnSpc>
              <a:spcBef>
                <a:spcPct val="0"/>
              </a:spcBef>
              <a:buFontTx/>
              <a:buNone/>
            </a:pPr>
            <a:r>
              <a:rPr lang="en-US" altLang="ja-JP" sz="5400">
                <a:solidFill>
                  <a:srgbClr val="FF0000"/>
                </a:solidFill>
                <a:latin typeface="Arial Black" panose="020B0A04020102020204" pitchFamily="34" charset="0"/>
              </a:rPr>
              <a:t>?</a:t>
            </a:r>
            <a:endParaRPr lang="ja-JP" altLang="en-US" sz="5400">
              <a:solidFill>
                <a:srgbClr val="FF0000"/>
              </a:solidFill>
              <a:latin typeface="Arial Black" panose="020B0A04020102020204" pitchFamily="34" charset="0"/>
            </a:endParaRPr>
          </a:p>
        </p:txBody>
      </p:sp>
      <p:sp>
        <p:nvSpPr>
          <p:cNvPr id="59" name="テキスト ボックス 58">
            <a:extLst>
              <a:ext uri="{FF2B5EF4-FFF2-40B4-BE49-F238E27FC236}">
                <a16:creationId xmlns:a16="http://schemas.microsoft.com/office/drawing/2014/main" id="{231308A1-2E9F-381B-0E3F-BAA3FD24AB8E}"/>
              </a:ext>
            </a:extLst>
          </p:cNvPr>
          <p:cNvSpPr txBox="1">
            <a:spLocks noChangeArrowheads="1"/>
          </p:cNvSpPr>
          <p:nvPr/>
        </p:nvSpPr>
        <p:spPr bwMode="auto">
          <a:xfrm>
            <a:off x="2630488" y="3913188"/>
            <a:ext cx="66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00000"/>
              </a:lnSpc>
              <a:spcBef>
                <a:spcPct val="0"/>
              </a:spcBef>
              <a:buFontTx/>
              <a:buNone/>
            </a:pPr>
            <a:r>
              <a:rPr lang="en-US" altLang="ja-JP" sz="5400">
                <a:solidFill>
                  <a:srgbClr val="FF0000"/>
                </a:solidFill>
                <a:latin typeface="Arial Black" panose="020B0A04020102020204" pitchFamily="34" charset="0"/>
              </a:rPr>
              <a:t>?</a:t>
            </a:r>
            <a:endParaRPr lang="ja-JP" altLang="en-US" sz="5400">
              <a:solidFill>
                <a:srgbClr val="FF0000"/>
              </a:solidFill>
              <a:latin typeface="Arial Black" panose="020B0A04020102020204" pitchFamily="34" charset="0"/>
            </a:endParaRPr>
          </a:p>
        </p:txBody>
      </p:sp>
      <p:cxnSp>
        <p:nvCxnSpPr>
          <p:cNvPr id="61" name="直線矢印コネクタ 60">
            <a:extLst>
              <a:ext uri="{FF2B5EF4-FFF2-40B4-BE49-F238E27FC236}">
                <a16:creationId xmlns:a16="http://schemas.microsoft.com/office/drawing/2014/main" id="{61C5CE8B-1710-4173-D342-F3C7D50813FD}"/>
              </a:ext>
            </a:extLst>
          </p:cNvPr>
          <p:cNvCxnSpPr/>
          <p:nvPr/>
        </p:nvCxnSpPr>
        <p:spPr>
          <a:xfrm flipH="1">
            <a:off x="1511300" y="2322513"/>
            <a:ext cx="2574925" cy="860425"/>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角丸四角形 61">
            <a:extLst>
              <a:ext uri="{FF2B5EF4-FFF2-40B4-BE49-F238E27FC236}">
                <a16:creationId xmlns:a16="http://schemas.microsoft.com/office/drawing/2014/main" id="{AA67D28F-A413-E74B-2BC5-2D5C74A0E452}"/>
              </a:ext>
            </a:extLst>
          </p:cNvPr>
          <p:cNvSpPr/>
          <p:nvPr/>
        </p:nvSpPr>
        <p:spPr>
          <a:xfrm>
            <a:off x="2468563" y="2295525"/>
            <a:ext cx="1320800" cy="636588"/>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3" name="角丸四角形 62">
            <a:extLst>
              <a:ext uri="{FF2B5EF4-FFF2-40B4-BE49-F238E27FC236}">
                <a16:creationId xmlns:a16="http://schemas.microsoft.com/office/drawing/2014/main" id="{DAF842EB-B77F-523F-AA8C-96E215C64269}"/>
              </a:ext>
            </a:extLst>
          </p:cNvPr>
          <p:cNvSpPr/>
          <p:nvPr/>
        </p:nvSpPr>
        <p:spPr>
          <a:xfrm>
            <a:off x="2298700" y="2528888"/>
            <a:ext cx="1641475" cy="295275"/>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tx1"/>
                </a:solidFill>
                <a:latin typeface="メイリオ" panose="020B0604030504040204" pitchFamily="50" charset="-128"/>
                <a:ea typeface="メイリオ" panose="020B0604030504040204" pitchFamily="50" charset="-128"/>
              </a:rPr>
              <a:t>融資</a:t>
            </a:r>
          </a:p>
        </p:txBody>
      </p:sp>
      <p:sp>
        <p:nvSpPr>
          <p:cNvPr id="64" name="テキスト ボックス 63">
            <a:extLst>
              <a:ext uri="{FF2B5EF4-FFF2-40B4-BE49-F238E27FC236}">
                <a16:creationId xmlns:a16="http://schemas.microsoft.com/office/drawing/2014/main" id="{D18B7111-75B9-7412-0AD1-7D691FD78FC6}"/>
              </a:ext>
            </a:extLst>
          </p:cNvPr>
          <p:cNvSpPr txBox="1">
            <a:spLocks noChangeArrowheads="1"/>
          </p:cNvSpPr>
          <p:nvPr/>
        </p:nvSpPr>
        <p:spPr bwMode="auto">
          <a:xfrm>
            <a:off x="1644650" y="2703513"/>
            <a:ext cx="658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00000"/>
              </a:lnSpc>
              <a:spcBef>
                <a:spcPct val="0"/>
              </a:spcBef>
              <a:buFontTx/>
              <a:buNone/>
            </a:pPr>
            <a:r>
              <a:rPr lang="en-US" altLang="ja-JP" sz="5400">
                <a:solidFill>
                  <a:srgbClr val="FF0000"/>
                </a:solidFill>
                <a:latin typeface="Arial Black" panose="020B0A04020102020204" pitchFamily="34" charset="0"/>
              </a:rPr>
              <a:t>?</a:t>
            </a:r>
            <a:endParaRPr lang="ja-JP" altLang="en-US" sz="5400">
              <a:solidFill>
                <a:srgbClr val="FF0000"/>
              </a:solidFill>
              <a:latin typeface="Arial Black" panose="020B0A04020102020204" pitchFamily="34" charset="0"/>
            </a:endParaRPr>
          </a:p>
        </p:txBody>
      </p:sp>
      <p:pic>
        <p:nvPicPr>
          <p:cNvPr id="26657" name="図 65">
            <a:extLst>
              <a:ext uri="{FF2B5EF4-FFF2-40B4-BE49-F238E27FC236}">
                <a16:creationId xmlns:a16="http://schemas.microsoft.com/office/drawing/2014/main" id="{833700C9-7F38-AD22-D637-AE7AC9F9D71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0850" y="2917825"/>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8" name="Title Placeholder 1">
            <a:extLst>
              <a:ext uri="{FF2B5EF4-FFF2-40B4-BE49-F238E27FC236}">
                <a16:creationId xmlns:a16="http://schemas.microsoft.com/office/drawing/2014/main" id="{BBACFBCA-2054-B4DB-C5C9-713593109ADF}"/>
              </a:ext>
            </a:extLst>
          </p:cNvPr>
          <p:cNvSpPr>
            <a:spLocks/>
          </p:cNvSpPr>
          <p:nvPr/>
        </p:nvSpPr>
        <p:spPr bwMode="auto">
          <a:xfrm>
            <a:off x="223838" y="144463"/>
            <a:ext cx="8788400" cy="722312"/>
          </a:xfrm>
          <a:prstGeom prst="roundRect">
            <a:avLst>
              <a:gd name="adj" fmla="val 47625"/>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tIns="14400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3600" b="1">
                <a:solidFill>
                  <a:schemeClr val="bg1"/>
                </a:solidFill>
                <a:latin typeface="メイリオ" panose="020B0604030504040204" pitchFamily="34" charset="-128"/>
                <a:ea typeface="メイリオ" panose="020B0604030504040204" pitchFamily="34" charset="-128"/>
              </a:rPr>
              <a:t>あなたのお金は資金調達につながる？</a:t>
            </a:r>
            <a:endParaRPr lang="en-US" altLang="ja-JP" sz="3600" b="1">
              <a:solidFill>
                <a:schemeClr val="bg1"/>
              </a:solidFill>
              <a:latin typeface="メイリオ" panose="020B0604030504040204" pitchFamily="34" charset="-128"/>
              <a:ea typeface="メイリオ" panose="020B060403050404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right)">
                                      <p:cBhvr>
                                        <p:cTn id="22" dur="500"/>
                                        <p:tgtEl>
                                          <p:spTgt spid="54"/>
                                        </p:tgtEl>
                                      </p:cBhvr>
                                    </p:animEffect>
                                  </p:childTnLst>
                                </p:cTn>
                              </p:par>
                              <p:par>
                                <p:cTn id="23" presetID="22" presetClass="entr" presetSubtype="2"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right)">
                                      <p:cBhvr>
                                        <p:cTn id="25" dur="500"/>
                                        <p:tgtEl>
                                          <p:spTgt spid="61"/>
                                        </p:tgtEl>
                                      </p:cBhvr>
                                    </p:animEffect>
                                  </p:childTnLst>
                                </p:cTn>
                              </p:par>
                              <p:par>
                                <p:cTn id="26" presetID="22" presetClass="entr" presetSubtype="2"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childTnLst>
                          </p:cTn>
                        </p:par>
                        <p:par>
                          <p:cTn id="29" fill="hold" nodeType="afterGroup">
                            <p:stCondLst>
                              <p:cond delay="500"/>
                            </p:stCondLst>
                            <p:childTnLst>
                              <p:par>
                                <p:cTn id="30" presetID="10" presetClass="entr" presetSubtype="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nodeType="afterGroup">
                            <p:stCondLst>
                              <p:cond delay="1000"/>
                            </p:stCondLst>
                            <p:childTnLst>
                              <p:par>
                                <p:cTn id="49" presetID="10" presetClass="entr" presetSubtype="0"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500"/>
                                        <p:tgtEl>
                                          <p:spTgt spid="64"/>
                                        </p:tgtEl>
                                      </p:cBhvr>
                                    </p:animEffect>
                                  </p:childTnLst>
                                </p:cTn>
                              </p:par>
                              <p:par>
                                <p:cTn id="55" presetID="10"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par>
                          <p:cTn id="63" fill="hold" nodeType="afterGroup">
                            <p:stCondLst>
                              <p:cond delay="500"/>
                            </p:stCondLst>
                            <p:childTnLst>
                              <p:par>
                                <p:cTn id="64" presetID="10" presetClass="entr" presetSubtype="0"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right)">
                                      <p:cBhvr>
                                        <p:cTn id="74" dur="500"/>
                                        <p:tgtEl>
                                          <p:spTgt spid="39"/>
                                        </p:tgtEl>
                                      </p:cBhvr>
                                    </p:animEffect>
                                  </p:childTnLst>
                                </p:cTn>
                              </p:par>
                            </p:childTnLst>
                          </p:cTn>
                        </p:par>
                        <p:par>
                          <p:cTn id="75" fill="hold" nodeType="afterGroup">
                            <p:stCondLst>
                              <p:cond delay="500"/>
                            </p:stCondLst>
                            <p:childTnLst>
                              <p:par>
                                <p:cTn id="76" presetID="10" presetClass="entr" presetSubtype="0" fill="hold"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4" grpId="0"/>
      <p:bldP spid="35" grpId="0"/>
      <p:bldP spid="14" grpId="0" animBg="1"/>
      <p:bldP spid="36" grpId="0"/>
      <p:bldP spid="15" grpId="0" animBg="1"/>
      <p:bldP spid="37" grpId="0"/>
      <p:bldP spid="55" grpId="0" animBg="1"/>
      <p:bldP spid="56" grpId="0"/>
      <p:bldP spid="58" grpId="0"/>
      <p:bldP spid="59" grpId="0"/>
      <p:bldP spid="62" grpId="0" animBg="1"/>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a:extLst>
              <a:ext uri="{FF2B5EF4-FFF2-40B4-BE49-F238E27FC236}">
                <a16:creationId xmlns:a16="http://schemas.microsoft.com/office/drawing/2014/main" id="{013B517B-8F6D-4C3D-4D65-3C6529921936}"/>
              </a:ext>
            </a:extLst>
          </p:cNvPr>
          <p:cNvSpPr>
            <a:spLocks noGrp="1"/>
          </p:cNvSpPr>
          <p:nvPr>
            <p:ph type="title"/>
          </p:nvPr>
        </p:nvSpPr>
        <p:spPr bwMode="auto">
          <a:xfrm>
            <a:off x="233363" y="134938"/>
            <a:ext cx="8788400" cy="722312"/>
          </a:xfrm>
          <a:prstGeom prst="roundRect">
            <a:avLst>
              <a:gd name="adj" fmla="val 47625"/>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latin typeface="メイリオ" panose="020B0604030504040204" pitchFamily="34" charset="-128"/>
                <a:ea typeface="メイリオ" panose="020B0604030504040204" pitchFamily="34" charset="-128"/>
              </a:rPr>
              <a:t>新規事業その後</a:t>
            </a:r>
            <a:r>
              <a:rPr lang="en-US" altLang="ja-JP">
                <a:latin typeface="メイリオ" panose="020B0604030504040204" pitchFamily="34" charset="-128"/>
                <a:ea typeface="メイリオ" panose="020B0604030504040204" pitchFamily="34" charset="-128"/>
              </a:rPr>
              <a:t>…</a:t>
            </a:r>
            <a:endParaRPr lang="ja-JP" altLang="en-US">
              <a:latin typeface="メイリオ" panose="020B0604030504040204" pitchFamily="34" charset="-128"/>
              <a:ea typeface="メイリオ" panose="020B0604030504040204" pitchFamily="34" charset="-128"/>
            </a:endParaRPr>
          </a:p>
        </p:txBody>
      </p:sp>
      <p:sp>
        <p:nvSpPr>
          <p:cNvPr id="8" name="コンテンツ プレースホルダー 5">
            <a:extLst>
              <a:ext uri="{FF2B5EF4-FFF2-40B4-BE49-F238E27FC236}">
                <a16:creationId xmlns:a16="http://schemas.microsoft.com/office/drawing/2014/main" id="{739A78F0-0944-D669-A6FC-1D38341E726E}"/>
              </a:ext>
            </a:extLst>
          </p:cNvPr>
          <p:cNvSpPr>
            <a:spLocks noGrp="1"/>
          </p:cNvSpPr>
          <p:nvPr>
            <p:ph idx="1"/>
          </p:nvPr>
        </p:nvSpPr>
        <p:spPr>
          <a:xfrm>
            <a:off x="628650" y="5445125"/>
            <a:ext cx="3781425" cy="731838"/>
          </a:xfrm>
        </p:spPr>
        <p:txBody>
          <a:bodyPr/>
          <a:lstStyle/>
          <a:p>
            <a:pPr marL="0" indent="0" algn="ctr" eaLnBrk="1" hangingPunct="1">
              <a:buFont typeface="Arial" panose="020B0604020202020204" pitchFamily="34" charset="0"/>
              <a:buNone/>
            </a:pPr>
            <a:r>
              <a:rPr lang="ja-JP" altLang="en-US" sz="2400" b="1">
                <a:latin typeface="メイリオ" panose="020B0604030504040204" pitchFamily="34" charset="-128"/>
                <a:ea typeface="メイリオ" panose="020B0604030504040204" pitchFamily="34" charset="-128"/>
              </a:rPr>
              <a:t>テーマパーク完成</a:t>
            </a:r>
            <a:br>
              <a:rPr lang="en-US" altLang="ja-JP" sz="2400" b="1">
                <a:latin typeface="メイリオ" panose="020B0604030504040204" pitchFamily="34" charset="-128"/>
                <a:ea typeface="メイリオ" panose="020B0604030504040204" pitchFamily="34" charset="-128"/>
              </a:rPr>
            </a:br>
            <a:r>
              <a:rPr lang="ja-JP" altLang="en-US" sz="2400" b="1">
                <a:latin typeface="メイリオ" panose="020B0604030504040204" pitchFamily="34" charset="-128"/>
                <a:ea typeface="メイリオ" panose="020B0604030504040204" pitchFamily="34" charset="-128"/>
              </a:rPr>
              <a:t>連日にぎわっている</a:t>
            </a:r>
            <a:endParaRPr lang="ja-JP" altLang="en-US" sz="2000"/>
          </a:p>
        </p:txBody>
      </p:sp>
      <p:sp>
        <p:nvSpPr>
          <p:cNvPr id="28676" name="スライド番号プレースホルダー 3">
            <a:extLst>
              <a:ext uri="{FF2B5EF4-FFF2-40B4-BE49-F238E27FC236}">
                <a16:creationId xmlns:a16="http://schemas.microsoft.com/office/drawing/2014/main" id="{356D3FB8-C8D9-C883-1112-EB2314092F9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7407AAF3-4406-493E-911D-6FE6AF750CF7}" type="slidenum">
              <a:rPr lang="ja-JP" altLang="en-US" sz="1200">
                <a:solidFill>
                  <a:srgbClr val="898989"/>
                </a:solidFill>
              </a:rPr>
              <a:pPr>
                <a:lnSpc>
                  <a:spcPct val="100000"/>
                </a:lnSpc>
                <a:spcBef>
                  <a:spcPct val="0"/>
                </a:spcBef>
                <a:buFontTx/>
                <a:buNone/>
              </a:pPr>
              <a:t>12</a:t>
            </a:fld>
            <a:endParaRPr lang="ja-JP" altLang="en-US" sz="1200">
              <a:solidFill>
                <a:srgbClr val="898989"/>
              </a:solidFill>
            </a:endParaRPr>
          </a:p>
        </p:txBody>
      </p:sp>
      <p:sp>
        <p:nvSpPr>
          <p:cNvPr id="6" name="角丸四角形 5">
            <a:extLst>
              <a:ext uri="{FF2B5EF4-FFF2-40B4-BE49-F238E27FC236}">
                <a16:creationId xmlns:a16="http://schemas.microsoft.com/office/drawing/2014/main" id="{334168BE-BDA6-C726-971F-64ACE15227C0}"/>
              </a:ext>
            </a:extLst>
          </p:cNvPr>
          <p:cNvSpPr/>
          <p:nvPr/>
        </p:nvSpPr>
        <p:spPr>
          <a:xfrm>
            <a:off x="893763" y="1263650"/>
            <a:ext cx="3452812" cy="1027113"/>
          </a:xfrm>
          <a:prstGeom prst="round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bg1"/>
                </a:solidFill>
                <a:latin typeface="メイリオ" panose="020B0604030504040204" pitchFamily="50" charset="-128"/>
                <a:ea typeface="メイリオ" panose="020B0604030504040204" pitchFamily="50" charset="-128"/>
              </a:rPr>
              <a:t>事業成功</a:t>
            </a:r>
          </a:p>
        </p:txBody>
      </p:sp>
      <p:sp>
        <p:nvSpPr>
          <p:cNvPr id="7" name="角丸四角形 6">
            <a:extLst>
              <a:ext uri="{FF2B5EF4-FFF2-40B4-BE49-F238E27FC236}">
                <a16:creationId xmlns:a16="http://schemas.microsoft.com/office/drawing/2014/main" id="{43CD172C-A250-666C-74BD-E66F1160C1F3}"/>
              </a:ext>
            </a:extLst>
          </p:cNvPr>
          <p:cNvSpPr/>
          <p:nvPr/>
        </p:nvSpPr>
        <p:spPr>
          <a:xfrm>
            <a:off x="4932363" y="1263650"/>
            <a:ext cx="3451225" cy="1027113"/>
          </a:xfrm>
          <a:prstGeom prst="roundRect">
            <a:avLst/>
          </a:pr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bg1"/>
                </a:solidFill>
                <a:latin typeface="メイリオ" panose="020B0604030504040204" pitchFamily="50" charset="-128"/>
                <a:ea typeface="メイリオ" panose="020B0604030504040204" pitchFamily="50" charset="-128"/>
              </a:rPr>
              <a:t>事業失敗</a:t>
            </a:r>
          </a:p>
        </p:txBody>
      </p:sp>
      <p:sp>
        <p:nvSpPr>
          <p:cNvPr id="9" name="コンテンツ プレースホルダー 5">
            <a:extLst>
              <a:ext uri="{FF2B5EF4-FFF2-40B4-BE49-F238E27FC236}">
                <a16:creationId xmlns:a16="http://schemas.microsoft.com/office/drawing/2014/main" id="{5ACD3DF8-C056-D8A7-8E26-1A91E9A8DCC3}"/>
              </a:ext>
            </a:extLst>
          </p:cNvPr>
          <p:cNvSpPr txBox="1">
            <a:spLocks/>
          </p:cNvSpPr>
          <p:nvPr/>
        </p:nvSpPr>
        <p:spPr bwMode="auto">
          <a:xfrm>
            <a:off x="4410075" y="5480050"/>
            <a:ext cx="414813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buFont typeface="Arial" panose="020B0604020202020204" pitchFamily="34" charset="0"/>
              <a:buNone/>
            </a:pPr>
            <a:r>
              <a:rPr lang="ja-JP" altLang="en-US" sz="2400" b="1">
                <a:latin typeface="メイリオ" panose="020B0604030504040204" pitchFamily="34" charset="-128"/>
                <a:ea typeface="メイリオ" panose="020B0604030504040204" pitchFamily="34" charset="-128"/>
              </a:rPr>
              <a:t>テーマパーク建設中に</a:t>
            </a:r>
            <a:br>
              <a:rPr lang="en-US" altLang="ja-JP" sz="2400" b="1">
                <a:latin typeface="メイリオ" panose="020B0604030504040204" pitchFamily="34" charset="-128"/>
                <a:ea typeface="メイリオ" panose="020B0604030504040204" pitchFamily="34" charset="-128"/>
              </a:rPr>
            </a:br>
            <a:r>
              <a:rPr lang="ja-JP" altLang="en-US" sz="2400" b="1">
                <a:latin typeface="メイリオ" panose="020B0604030504040204" pitchFamily="34" charset="-128"/>
                <a:ea typeface="メイリオ" panose="020B0604030504040204" pitchFamily="34" charset="-128"/>
              </a:rPr>
              <a:t>天災があり工事が中断した</a:t>
            </a:r>
            <a:endParaRPr lang="ja-JP" altLang="en-US" sz="2000"/>
          </a:p>
        </p:txBody>
      </p:sp>
      <p:sp>
        <p:nvSpPr>
          <p:cNvPr id="3" name="円/楕円 2">
            <a:extLst>
              <a:ext uri="{FF2B5EF4-FFF2-40B4-BE49-F238E27FC236}">
                <a16:creationId xmlns:a16="http://schemas.microsoft.com/office/drawing/2014/main" id="{6B07AE7C-7FD5-ED8B-ADE3-2FDD60635C0F}"/>
              </a:ext>
            </a:extLst>
          </p:cNvPr>
          <p:cNvSpPr/>
          <p:nvPr/>
        </p:nvSpPr>
        <p:spPr>
          <a:xfrm>
            <a:off x="3606800" y="1654175"/>
            <a:ext cx="915988" cy="915988"/>
          </a:xfrm>
          <a:prstGeom prst="ellipse">
            <a:avLst/>
          </a:prstGeom>
          <a:no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十字形 9">
            <a:extLst>
              <a:ext uri="{FF2B5EF4-FFF2-40B4-BE49-F238E27FC236}">
                <a16:creationId xmlns:a16="http://schemas.microsoft.com/office/drawing/2014/main" id="{14EE33F0-DCE4-0C70-EE69-F6C0074AD30B}"/>
              </a:ext>
            </a:extLst>
          </p:cNvPr>
          <p:cNvSpPr/>
          <p:nvPr/>
        </p:nvSpPr>
        <p:spPr>
          <a:xfrm rot="2700000">
            <a:off x="7696994" y="1572419"/>
            <a:ext cx="1081088" cy="1079500"/>
          </a:xfrm>
          <a:prstGeom prst="plus">
            <a:avLst>
              <a:gd name="adj" fmla="val 4402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28682" name="図 4">
            <a:extLst>
              <a:ext uri="{FF2B5EF4-FFF2-40B4-BE49-F238E27FC236}">
                <a16:creationId xmlns:a16="http://schemas.microsoft.com/office/drawing/2014/main" id="{F4689F14-8EE6-C352-141B-A3FE13A5F2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2638425"/>
            <a:ext cx="27971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図 12">
            <a:extLst>
              <a:ext uri="{FF2B5EF4-FFF2-40B4-BE49-F238E27FC236}">
                <a16:creationId xmlns:a16="http://schemas.microsoft.com/office/drawing/2014/main" id="{F8909F1F-364E-7DE4-A18C-E4736935CA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4763" y="3194050"/>
            <a:ext cx="2798762"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楕円 13">
            <a:extLst>
              <a:ext uri="{FF2B5EF4-FFF2-40B4-BE49-F238E27FC236}">
                <a16:creationId xmlns:a16="http://schemas.microsoft.com/office/drawing/2014/main" id="{AABCB0E5-7EBF-AC31-1118-969712ED51E3}"/>
              </a:ext>
            </a:extLst>
          </p:cNvPr>
          <p:cNvSpPr/>
          <p:nvPr/>
        </p:nvSpPr>
        <p:spPr>
          <a:xfrm>
            <a:off x="438150" y="1438275"/>
            <a:ext cx="4314825" cy="1625600"/>
          </a:xfrm>
          <a:prstGeom prst="ellipse">
            <a:avLst/>
          </a:prstGeom>
          <a:solidFill>
            <a:schemeClr val="accent2">
              <a:lumMod val="40000"/>
              <a:lumOff val="6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rgbClr val="00B050"/>
                </a:solidFill>
                <a:latin typeface="メイリオ" panose="020B0604030504040204" pitchFamily="50" charset="-128"/>
                <a:ea typeface="メイリオ" panose="020B0604030504040204" pitchFamily="50" charset="-128"/>
              </a:rPr>
              <a:t>銀行に預金</a:t>
            </a:r>
            <a:br>
              <a:rPr lang="en-US" altLang="ja-JP" sz="3200" b="1" dirty="0">
                <a:solidFill>
                  <a:srgbClr val="00B050"/>
                </a:solidFill>
                <a:latin typeface="メイリオ" panose="020B0604030504040204" pitchFamily="50" charset="-128"/>
                <a:ea typeface="メイリオ" panose="020B0604030504040204" pitchFamily="50" charset="-128"/>
              </a:rPr>
            </a:br>
            <a:r>
              <a:rPr lang="ja-JP" altLang="en-US" sz="3200" b="1" dirty="0">
                <a:solidFill>
                  <a:srgbClr val="00B050"/>
                </a:solidFill>
                <a:latin typeface="メイリオ" panose="020B0604030504040204" pitchFamily="50" charset="-128"/>
                <a:ea typeface="メイリオ" panose="020B0604030504040204" pitchFamily="50" charset="-128"/>
              </a:rPr>
              <a:t>したままにする</a:t>
            </a:r>
          </a:p>
        </p:txBody>
      </p:sp>
      <p:sp>
        <p:nvSpPr>
          <p:cNvPr id="15" name="円/楕円 14">
            <a:extLst>
              <a:ext uri="{FF2B5EF4-FFF2-40B4-BE49-F238E27FC236}">
                <a16:creationId xmlns:a16="http://schemas.microsoft.com/office/drawing/2014/main" id="{1B71A344-B311-9D71-FB2E-DF739163CC20}"/>
              </a:ext>
            </a:extLst>
          </p:cNvPr>
          <p:cNvSpPr/>
          <p:nvPr/>
        </p:nvSpPr>
        <p:spPr>
          <a:xfrm>
            <a:off x="4914900" y="1438275"/>
            <a:ext cx="3760788" cy="1625600"/>
          </a:xfrm>
          <a:prstGeom prst="ellipse">
            <a:avLst/>
          </a:prstGeom>
          <a:solidFill>
            <a:schemeClr val="accent2">
              <a:lumMod val="40000"/>
              <a:lumOff val="6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rgbClr val="00B050"/>
                </a:solidFill>
                <a:latin typeface="メイリオ" panose="020B0604030504040204" pitchFamily="50" charset="-128"/>
                <a:ea typeface="メイリオ" panose="020B0604030504040204" pitchFamily="50" charset="-128"/>
              </a:rPr>
              <a:t>株式を</a:t>
            </a:r>
            <a:endParaRPr lang="en-US" altLang="ja-JP" sz="3200" b="1" dirty="0">
              <a:solidFill>
                <a:srgbClr val="00B050"/>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lang="ja-JP" altLang="en-US" sz="3200" b="1" dirty="0">
                <a:solidFill>
                  <a:srgbClr val="00B050"/>
                </a:solidFill>
                <a:latin typeface="メイリオ" panose="020B0604030504040204" pitchFamily="50" charset="-128"/>
                <a:ea typeface="メイリオ" panose="020B0604030504040204" pitchFamily="50" charset="-128"/>
              </a:rPr>
              <a:t>購入する</a:t>
            </a:r>
          </a:p>
        </p:txBody>
      </p:sp>
      <p:sp>
        <p:nvSpPr>
          <p:cNvPr id="30724" name="タイトル 1">
            <a:extLst>
              <a:ext uri="{FF2B5EF4-FFF2-40B4-BE49-F238E27FC236}">
                <a16:creationId xmlns:a16="http://schemas.microsoft.com/office/drawing/2014/main" id="{48137CAF-E3B4-95C7-095A-D7FD9472865C}"/>
              </a:ext>
            </a:extLst>
          </p:cNvPr>
          <p:cNvSpPr>
            <a:spLocks noGrp="1"/>
          </p:cNvSpPr>
          <p:nvPr>
            <p:ph type="title"/>
          </p:nvPr>
        </p:nvSpPr>
        <p:spPr bwMode="auto">
          <a:xfrm>
            <a:off x="233363" y="134938"/>
            <a:ext cx="8788400" cy="722312"/>
          </a:xfrm>
          <a:prstGeom prst="roundRect">
            <a:avLst>
              <a:gd name="adj" fmla="val 47625"/>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400">
                <a:latin typeface="メイリオ" panose="020B0604030504040204" pitchFamily="34" charset="-128"/>
                <a:ea typeface="メイリオ" panose="020B0604030504040204" pitchFamily="34" charset="-128"/>
              </a:rPr>
              <a:t>ワーク：あなたのお金への影響を考えよう</a:t>
            </a:r>
          </a:p>
        </p:txBody>
      </p:sp>
      <p:sp>
        <p:nvSpPr>
          <p:cNvPr id="30725" name="スライド番号プレースホルダー 3">
            <a:extLst>
              <a:ext uri="{FF2B5EF4-FFF2-40B4-BE49-F238E27FC236}">
                <a16:creationId xmlns:a16="http://schemas.microsoft.com/office/drawing/2014/main" id="{446F3ABF-E10F-39AB-A001-B87FA6720A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1E1F6A63-896E-4E2B-9FED-8DC15847C538}" type="slidenum">
              <a:rPr lang="ja-JP" altLang="en-US" sz="1200">
                <a:solidFill>
                  <a:srgbClr val="898989"/>
                </a:solidFill>
              </a:rPr>
              <a:pPr>
                <a:lnSpc>
                  <a:spcPct val="100000"/>
                </a:lnSpc>
                <a:spcBef>
                  <a:spcPct val="0"/>
                </a:spcBef>
                <a:buFontTx/>
                <a:buNone/>
              </a:pPr>
              <a:t>13</a:t>
            </a:fld>
            <a:endParaRPr lang="ja-JP" altLang="en-US" sz="1200">
              <a:solidFill>
                <a:srgbClr val="898989"/>
              </a:solidFill>
            </a:endParaRPr>
          </a:p>
        </p:txBody>
      </p:sp>
      <p:pic>
        <p:nvPicPr>
          <p:cNvPr id="16" name="図 15">
            <a:extLst>
              <a:ext uri="{FF2B5EF4-FFF2-40B4-BE49-F238E27FC236}">
                <a16:creationId xmlns:a16="http://schemas.microsoft.com/office/drawing/2014/main" id="{9389CB87-DBE7-D3E3-E6A2-3F02A0340F25}"/>
              </a:ext>
            </a:extLst>
          </p:cNvPr>
          <p:cNvPicPr>
            <a:picLocks noChangeAspect="1"/>
          </p:cNvPicPr>
          <p:nvPr/>
        </p:nvPicPr>
        <p:blipFill>
          <a:blip r:embed="rId3"/>
          <a:stretch>
            <a:fillRect/>
          </a:stretch>
        </p:blipFill>
        <p:spPr>
          <a:xfrm>
            <a:off x="1839913" y="2741613"/>
            <a:ext cx="1160462" cy="1535112"/>
          </a:xfrm>
          <a:prstGeom prst="rect">
            <a:avLst/>
          </a:prstGeom>
          <a:effectLst>
            <a:outerShdw blurRad="50800" dist="38100" dir="2700000" algn="tl" rotWithShape="0">
              <a:prstClr val="black">
                <a:alpha val="40000"/>
              </a:prstClr>
            </a:outerShdw>
          </a:effectLst>
        </p:spPr>
      </p:pic>
      <p:sp>
        <p:nvSpPr>
          <p:cNvPr id="13" name="コンテンツ プレースホルダー 5">
            <a:extLst>
              <a:ext uri="{FF2B5EF4-FFF2-40B4-BE49-F238E27FC236}">
                <a16:creationId xmlns:a16="http://schemas.microsoft.com/office/drawing/2014/main" id="{9B2B3831-8367-FC1A-91D6-EA5EE9A59015}"/>
              </a:ext>
            </a:extLst>
          </p:cNvPr>
          <p:cNvSpPr>
            <a:spLocks noGrp="1"/>
          </p:cNvSpPr>
          <p:nvPr>
            <p:ph idx="1"/>
          </p:nvPr>
        </p:nvSpPr>
        <p:spPr>
          <a:xfrm>
            <a:off x="606425" y="4665663"/>
            <a:ext cx="8021638" cy="1076325"/>
          </a:xfrm>
        </p:spPr>
        <p:txBody>
          <a:bodyPr rtlCol="0">
            <a:normAutofit fontScale="92500" lnSpcReduction="10000"/>
          </a:bodyPr>
          <a:lstStyle/>
          <a:p>
            <a:pPr marL="0" indent="0" algn="ctr" eaLnBrk="1" fontAlgn="auto" hangingPunct="1">
              <a:spcAft>
                <a:spcPts val="0"/>
              </a:spcAft>
              <a:buFont typeface="Arial" panose="020B0604020202020204" pitchFamily="34" charset="0"/>
              <a:buNone/>
              <a:defRPr/>
            </a:pPr>
            <a:r>
              <a:rPr lang="ja-JP" altLang="en-US" sz="3600" b="1" dirty="0">
                <a:latin typeface="メイリオ" panose="020B0604030504040204" pitchFamily="50" charset="-128"/>
                <a:ea typeface="メイリオ" panose="020B0604030504040204" pitchFamily="50" charset="-128"/>
              </a:rPr>
              <a:t>あなたのお金に影響があるのか考えよう</a:t>
            </a:r>
            <a:endParaRPr lang="en-US" altLang="ja-JP" sz="3600" b="1" dirty="0">
              <a:latin typeface="メイリオ" panose="020B0604030504040204" pitchFamily="50" charset="-128"/>
              <a:ea typeface="メイリオ" panose="020B0604030504040204" pitchFamily="50" charset="-128"/>
            </a:endParaRPr>
          </a:p>
          <a:p>
            <a:pPr marL="0" indent="0" algn="ctr" eaLnBrk="1" fontAlgn="auto" hangingPunct="1">
              <a:spcAft>
                <a:spcPts val="0"/>
              </a:spcAft>
              <a:buFont typeface="Arial" panose="020B0604020202020204" pitchFamily="34" charset="0"/>
              <a:buNone/>
              <a:defRPr/>
            </a:pPr>
            <a:r>
              <a:rPr lang="ja-JP" altLang="en-US" sz="3600" b="1" dirty="0">
                <a:latin typeface="メイリオ" panose="020B0604030504040204" pitchFamily="50" charset="-128"/>
                <a:ea typeface="メイリオ" panose="020B0604030504040204" pitchFamily="50" charset="-128"/>
              </a:rPr>
              <a:t>また、その理由も考えよう</a:t>
            </a:r>
            <a:endParaRPr lang="ja-JP" altLang="en-US" sz="3200" dirty="0"/>
          </a:p>
        </p:txBody>
      </p:sp>
      <p:pic>
        <p:nvPicPr>
          <p:cNvPr id="30728" name="図 18">
            <a:extLst>
              <a:ext uri="{FF2B5EF4-FFF2-40B4-BE49-F238E27FC236}">
                <a16:creationId xmlns:a16="http://schemas.microsoft.com/office/drawing/2014/main" id="{B3FCF796-3B69-716B-A556-7E1DADC879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9188" y="3260725"/>
            <a:ext cx="1866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19">
            <a:extLst>
              <a:ext uri="{FF2B5EF4-FFF2-40B4-BE49-F238E27FC236}">
                <a16:creationId xmlns:a16="http://schemas.microsoft.com/office/drawing/2014/main" id="{3338781F-BFB2-1401-F850-930D595B87D5}"/>
              </a:ext>
            </a:extLst>
          </p:cNvPr>
          <p:cNvSpPr/>
          <p:nvPr/>
        </p:nvSpPr>
        <p:spPr>
          <a:xfrm>
            <a:off x="5973763" y="5818188"/>
            <a:ext cx="2439987" cy="654050"/>
          </a:xfrm>
          <a:prstGeom prst="roundRect">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b="1" dirty="0">
                <a:solidFill>
                  <a:schemeClr val="bg1"/>
                </a:solidFill>
                <a:latin typeface="メイリオ" panose="020B0604030504040204" pitchFamily="50" charset="-128"/>
                <a:ea typeface="メイリオ" panose="020B0604030504040204" pitchFamily="50" charset="-128"/>
              </a:rPr>
              <a:t>　　　ワークシート</a:t>
            </a:r>
            <a:br>
              <a:rPr lang="en-US" altLang="ja-JP" b="1" dirty="0">
                <a:solidFill>
                  <a:schemeClr val="bg1"/>
                </a:solidFill>
                <a:latin typeface="メイリオ" panose="020B0604030504040204" pitchFamily="50" charset="-128"/>
                <a:ea typeface="メイリオ" panose="020B0604030504040204" pitchFamily="50" charset="-128"/>
              </a:rPr>
            </a:br>
            <a:r>
              <a:rPr lang="ja-JP" altLang="en-US" b="1" dirty="0">
                <a:solidFill>
                  <a:schemeClr val="bg1"/>
                </a:solidFill>
                <a:latin typeface="メイリオ" panose="020B0604030504040204" pitchFamily="50" charset="-128"/>
                <a:ea typeface="メイリオ" panose="020B0604030504040204" pitchFamily="50" charset="-128"/>
              </a:rPr>
              <a:t>　　　に記入しよう</a:t>
            </a:r>
          </a:p>
        </p:txBody>
      </p:sp>
      <p:pic>
        <p:nvPicPr>
          <p:cNvPr id="30730" name="図 20">
            <a:extLst>
              <a:ext uri="{FF2B5EF4-FFF2-40B4-BE49-F238E27FC236}">
                <a16:creationId xmlns:a16="http://schemas.microsoft.com/office/drawing/2014/main" id="{48F5EDA7-CAD9-63E9-8FBC-F27DBB0864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78249">
            <a:off x="5997575" y="5778500"/>
            <a:ext cx="8080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21">
            <a:extLst>
              <a:ext uri="{FF2B5EF4-FFF2-40B4-BE49-F238E27FC236}">
                <a16:creationId xmlns:a16="http://schemas.microsoft.com/office/drawing/2014/main" id="{BC15CC1F-8895-E77E-729A-FB8BF7293AB9}"/>
              </a:ext>
            </a:extLst>
          </p:cNvPr>
          <p:cNvPicPr>
            <a:picLocks noChangeAspect="1"/>
          </p:cNvPicPr>
          <p:nvPr/>
        </p:nvPicPr>
        <p:blipFill rotWithShape="1">
          <a:blip r:embed="rId6"/>
          <a:srcRect l="9059" t="28863" r="8902" b="28941"/>
          <a:stretch/>
        </p:blipFill>
        <p:spPr>
          <a:xfrm>
            <a:off x="5878513" y="2917825"/>
            <a:ext cx="1833562" cy="942975"/>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矢印コネクタ 45">
            <a:extLst>
              <a:ext uri="{FF2B5EF4-FFF2-40B4-BE49-F238E27FC236}">
                <a16:creationId xmlns:a16="http://schemas.microsoft.com/office/drawing/2014/main" id="{C00B0893-6A5C-958A-3B3B-ED4290B6A6F2}"/>
              </a:ext>
            </a:extLst>
          </p:cNvPr>
          <p:cNvCxnSpPr/>
          <p:nvPr/>
        </p:nvCxnSpPr>
        <p:spPr>
          <a:xfrm>
            <a:off x="2752725" y="4751388"/>
            <a:ext cx="3343275" cy="6350"/>
          </a:xfrm>
          <a:prstGeom prst="straightConnector1">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771" name="スライド番号プレースホルダー 3">
            <a:extLst>
              <a:ext uri="{FF2B5EF4-FFF2-40B4-BE49-F238E27FC236}">
                <a16:creationId xmlns:a16="http://schemas.microsoft.com/office/drawing/2014/main" id="{9BC7E57D-B31D-1964-EC63-1B4CFB0914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90F2E7E7-1A09-4F36-8D75-A1D240E1923F}" type="slidenum">
              <a:rPr lang="ja-JP" altLang="en-US" sz="1200">
                <a:solidFill>
                  <a:srgbClr val="898989"/>
                </a:solidFill>
              </a:rPr>
              <a:pPr>
                <a:lnSpc>
                  <a:spcPct val="100000"/>
                </a:lnSpc>
                <a:spcBef>
                  <a:spcPct val="0"/>
                </a:spcBef>
                <a:buFontTx/>
                <a:buNone/>
              </a:pPr>
              <a:t>14</a:t>
            </a:fld>
            <a:endParaRPr lang="ja-JP" altLang="en-US" sz="1200">
              <a:solidFill>
                <a:srgbClr val="898989"/>
              </a:solidFill>
            </a:endParaRPr>
          </a:p>
        </p:txBody>
      </p:sp>
      <p:pic>
        <p:nvPicPr>
          <p:cNvPr id="32772" name="図 5">
            <a:extLst>
              <a:ext uri="{FF2B5EF4-FFF2-40B4-BE49-F238E27FC236}">
                <a16:creationId xmlns:a16="http://schemas.microsoft.com/office/drawing/2014/main" id="{5475D9CB-F61C-DD01-0391-75061BD9CA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7000" y="1112838"/>
            <a:ext cx="12319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直線矢印コネクタ 25">
            <a:extLst>
              <a:ext uri="{FF2B5EF4-FFF2-40B4-BE49-F238E27FC236}">
                <a16:creationId xmlns:a16="http://schemas.microsoft.com/office/drawing/2014/main" id="{9C3CFA72-D887-127A-DDF0-230DDE344C0B}"/>
              </a:ext>
            </a:extLst>
          </p:cNvPr>
          <p:cNvCxnSpPr/>
          <p:nvPr/>
        </p:nvCxnSpPr>
        <p:spPr>
          <a:xfrm>
            <a:off x="5429250" y="2446338"/>
            <a:ext cx="1333500" cy="165100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756A4C64-C13C-11B6-B294-BBF4670DC161}"/>
              </a:ext>
            </a:extLst>
          </p:cNvPr>
          <p:cNvCxnSpPr/>
          <p:nvPr/>
        </p:nvCxnSpPr>
        <p:spPr>
          <a:xfrm>
            <a:off x="5364163" y="1546225"/>
            <a:ext cx="2187575" cy="2524125"/>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角丸四角形 12">
            <a:extLst>
              <a:ext uri="{FF2B5EF4-FFF2-40B4-BE49-F238E27FC236}">
                <a16:creationId xmlns:a16="http://schemas.microsoft.com/office/drawing/2014/main" id="{BAB8B087-DADF-2D62-3F49-F213B165D1CB}"/>
              </a:ext>
            </a:extLst>
          </p:cNvPr>
          <p:cNvSpPr/>
          <p:nvPr/>
        </p:nvSpPr>
        <p:spPr>
          <a:xfrm>
            <a:off x="6927850" y="3101975"/>
            <a:ext cx="1320800" cy="636588"/>
          </a:xfrm>
          <a:prstGeom prst="roundRect">
            <a:avLst/>
          </a:prstGeom>
          <a:solidFill>
            <a:srgbClr val="FF0000"/>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5" name="角丸四角形 34">
            <a:extLst>
              <a:ext uri="{FF2B5EF4-FFF2-40B4-BE49-F238E27FC236}">
                <a16:creationId xmlns:a16="http://schemas.microsoft.com/office/drawing/2014/main" id="{11BB9701-0A1B-96B5-F41B-0D77A206F19C}"/>
              </a:ext>
            </a:extLst>
          </p:cNvPr>
          <p:cNvSpPr/>
          <p:nvPr/>
        </p:nvSpPr>
        <p:spPr>
          <a:xfrm>
            <a:off x="6799263" y="3311525"/>
            <a:ext cx="1643062" cy="29368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bg1"/>
                </a:solidFill>
                <a:latin typeface="メイリオ" panose="020B0604030504040204" pitchFamily="50" charset="-128"/>
                <a:ea typeface="メイリオ" panose="020B0604030504040204" pitchFamily="50" charset="-128"/>
              </a:rPr>
              <a:t>預金</a:t>
            </a:r>
          </a:p>
        </p:txBody>
      </p:sp>
      <p:sp>
        <p:nvSpPr>
          <p:cNvPr id="51" name="角丸四角形 50">
            <a:extLst>
              <a:ext uri="{FF2B5EF4-FFF2-40B4-BE49-F238E27FC236}">
                <a16:creationId xmlns:a16="http://schemas.microsoft.com/office/drawing/2014/main" id="{F323304B-5028-67F4-1CD9-914F3081038D}"/>
              </a:ext>
            </a:extLst>
          </p:cNvPr>
          <p:cNvSpPr/>
          <p:nvPr/>
        </p:nvSpPr>
        <p:spPr>
          <a:xfrm>
            <a:off x="3952875" y="2725738"/>
            <a:ext cx="1296988" cy="301625"/>
          </a:xfrm>
          <a:prstGeom prst="roundRect">
            <a:avLst/>
          </a:prstGeom>
          <a:solidFill>
            <a:srgbClr val="002060"/>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bg1"/>
                </a:solidFill>
              </a:rPr>
              <a:t>銀行</a:t>
            </a:r>
          </a:p>
        </p:txBody>
      </p:sp>
      <p:pic>
        <p:nvPicPr>
          <p:cNvPr id="32778" name="図 23">
            <a:extLst>
              <a:ext uri="{FF2B5EF4-FFF2-40B4-BE49-F238E27FC236}">
                <a16:creationId xmlns:a16="http://schemas.microsoft.com/office/drawing/2014/main" id="{7E4E14CC-F46F-CBD7-AE76-ADA530AD37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5588" y="4173538"/>
            <a:ext cx="15382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図 28">
            <a:extLst>
              <a:ext uri="{FF2B5EF4-FFF2-40B4-BE49-F238E27FC236}">
                <a16:creationId xmlns:a16="http://schemas.microsoft.com/office/drawing/2014/main" id="{17FFB0BC-C735-DF69-B2E1-4EE824B1AF96}"/>
              </a:ext>
            </a:extLst>
          </p:cNvPr>
          <p:cNvPicPr>
            <a:picLocks noChangeAspect="1"/>
          </p:cNvPicPr>
          <p:nvPr/>
        </p:nvPicPr>
        <p:blipFill>
          <a:blip r:embed="rId5">
            <a:extLst>
              <a:ext uri="{28A0092B-C50C-407E-A947-70E740481C1C}">
                <a14:useLocalDpi xmlns:a14="http://schemas.microsoft.com/office/drawing/2010/main" val="0"/>
              </a:ext>
            </a:extLst>
          </a:blip>
          <a:srcRect b="30280"/>
          <a:stretch>
            <a:fillRect/>
          </a:stretch>
        </p:blipFill>
        <p:spPr bwMode="auto">
          <a:xfrm>
            <a:off x="1123950" y="4167188"/>
            <a:ext cx="11176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直線矢印コネクタ 31">
            <a:extLst>
              <a:ext uri="{FF2B5EF4-FFF2-40B4-BE49-F238E27FC236}">
                <a16:creationId xmlns:a16="http://schemas.microsoft.com/office/drawing/2014/main" id="{4241638B-CD9C-F95E-CE65-76C3209A1C8F}"/>
              </a:ext>
            </a:extLst>
          </p:cNvPr>
          <p:cNvCxnSpPr/>
          <p:nvPr/>
        </p:nvCxnSpPr>
        <p:spPr>
          <a:xfrm>
            <a:off x="2752725" y="4125913"/>
            <a:ext cx="3343275" cy="6350"/>
          </a:xfrm>
          <a:prstGeom prst="straightConnector1">
            <a:avLst/>
          </a:prstGeom>
          <a:ln w="381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角丸四角形 32">
            <a:extLst>
              <a:ext uri="{FF2B5EF4-FFF2-40B4-BE49-F238E27FC236}">
                <a16:creationId xmlns:a16="http://schemas.microsoft.com/office/drawing/2014/main" id="{B2F626DD-31BA-2D63-4E88-DA8F38194597}"/>
              </a:ext>
            </a:extLst>
          </p:cNvPr>
          <p:cNvSpPr/>
          <p:nvPr/>
        </p:nvSpPr>
        <p:spPr>
          <a:xfrm>
            <a:off x="3906838" y="3802063"/>
            <a:ext cx="1296987" cy="635000"/>
          </a:xfrm>
          <a:prstGeom prst="roundRect">
            <a:avLst/>
          </a:prstGeom>
          <a:solidFill>
            <a:srgbClr val="0070C0"/>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6" name="角丸四角形 35">
            <a:extLst>
              <a:ext uri="{FF2B5EF4-FFF2-40B4-BE49-F238E27FC236}">
                <a16:creationId xmlns:a16="http://schemas.microsoft.com/office/drawing/2014/main" id="{9B522026-0259-8CFB-9D3A-D5E1F5A5B125}"/>
              </a:ext>
            </a:extLst>
          </p:cNvPr>
          <p:cNvSpPr/>
          <p:nvPr/>
        </p:nvSpPr>
        <p:spPr>
          <a:xfrm>
            <a:off x="3927475" y="4017963"/>
            <a:ext cx="1276350" cy="293687"/>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bg1"/>
                </a:solidFill>
                <a:latin typeface="メイリオ" panose="020B0604030504040204" pitchFamily="50" charset="-128"/>
                <a:ea typeface="メイリオ" panose="020B0604030504040204" pitchFamily="50" charset="-128"/>
              </a:rPr>
              <a:t>投資</a:t>
            </a:r>
          </a:p>
        </p:txBody>
      </p:sp>
      <p:sp>
        <p:nvSpPr>
          <p:cNvPr id="39" name="角丸四角形 38">
            <a:extLst>
              <a:ext uri="{FF2B5EF4-FFF2-40B4-BE49-F238E27FC236}">
                <a16:creationId xmlns:a16="http://schemas.microsoft.com/office/drawing/2014/main" id="{F6E90345-F99F-6FA5-660F-236739B72939}"/>
              </a:ext>
            </a:extLst>
          </p:cNvPr>
          <p:cNvSpPr/>
          <p:nvPr/>
        </p:nvSpPr>
        <p:spPr>
          <a:xfrm>
            <a:off x="3914775" y="4497388"/>
            <a:ext cx="1296988" cy="636587"/>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0" name="角丸四角形 39">
            <a:extLst>
              <a:ext uri="{FF2B5EF4-FFF2-40B4-BE49-F238E27FC236}">
                <a16:creationId xmlns:a16="http://schemas.microsoft.com/office/drawing/2014/main" id="{00E96ED6-158E-D7CC-F837-D853EB75484E}"/>
              </a:ext>
            </a:extLst>
          </p:cNvPr>
          <p:cNvSpPr/>
          <p:nvPr/>
        </p:nvSpPr>
        <p:spPr>
          <a:xfrm>
            <a:off x="3935413" y="4713288"/>
            <a:ext cx="1276350" cy="293687"/>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tx1"/>
                </a:solidFill>
                <a:latin typeface="メイリオ" panose="020B0604030504040204" pitchFamily="50" charset="-128"/>
                <a:ea typeface="メイリオ" panose="020B0604030504040204" pitchFamily="50" charset="-128"/>
              </a:rPr>
              <a:t>株式</a:t>
            </a:r>
          </a:p>
        </p:txBody>
      </p:sp>
      <p:sp>
        <p:nvSpPr>
          <p:cNvPr id="41" name="角丸四角形 40">
            <a:extLst>
              <a:ext uri="{FF2B5EF4-FFF2-40B4-BE49-F238E27FC236}">
                <a16:creationId xmlns:a16="http://schemas.microsoft.com/office/drawing/2014/main" id="{1351647C-07A4-1720-B981-CC30AC571D4B}"/>
              </a:ext>
            </a:extLst>
          </p:cNvPr>
          <p:cNvSpPr/>
          <p:nvPr/>
        </p:nvSpPr>
        <p:spPr>
          <a:xfrm>
            <a:off x="908050" y="5202238"/>
            <a:ext cx="1412875" cy="336550"/>
          </a:xfrm>
          <a:prstGeom prst="roundRect">
            <a:avLst/>
          </a:prstGeom>
          <a:solidFill>
            <a:srgbClr val="002060"/>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bg1"/>
                </a:solidFill>
              </a:rPr>
              <a:t>アーティスト</a:t>
            </a:r>
          </a:p>
        </p:txBody>
      </p:sp>
      <p:sp>
        <p:nvSpPr>
          <p:cNvPr id="42" name="角丸四角形 41">
            <a:extLst>
              <a:ext uri="{FF2B5EF4-FFF2-40B4-BE49-F238E27FC236}">
                <a16:creationId xmlns:a16="http://schemas.microsoft.com/office/drawing/2014/main" id="{2ACB31DA-A245-C16D-F11A-E44E3C224114}"/>
              </a:ext>
            </a:extLst>
          </p:cNvPr>
          <p:cNvSpPr/>
          <p:nvPr/>
        </p:nvSpPr>
        <p:spPr>
          <a:xfrm>
            <a:off x="6657975" y="5184775"/>
            <a:ext cx="1412875" cy="336550"/>
          </a:xfrm>
          <a:prstGeom prst="roundRect">
            <a:avLst/>
          </a:prstGeom>
          <a:solidFill>
            <a:srgbClr val="002060"/>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bg1"/>
                </a:solidFill>
              </a:rPr>
              <a:t>あなた</a:t>
            </a:r>
          </a:p>
        </p:txBody>
      </p:sp>
      <p:sp>
        <p:nvSpPr>
          <p:cNvPr id="44" name="角丸四角形 43">
            <a:extLst>
              <a:ext uri="{FF2B5EF4-FFF2-40B4-BE49-F238E27FC236}">
                <a16:creationId xmlns:a16="http://schemas.microsoft.com/office/drawing/2014/main" id="{CBB52966-5158-686B-9C73-04FC8D9C8102}"/>
              </a:ext>
            </a:extLst>
          </p:cNvPr>
          <p:cNvSpPr/>
          <p:nvPr/>
        </p:nvSpPr>
        <p:spPr>
          <a:xfrm>
            <a:off x="5467350" y="2773363"/>
            <a:ext cx="1296988" cy="635000"/>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5" name="角丸四角形 44">
            <a:extLst>
              <a:ext uri="{FF2B5EF4-FFF2-40B4-BE49-F238E27FC236}">
                <a16:creationId xmlns:a16="http://schemas.microsoft.com/office/drawing/2014/main" id="{3AB43BE1-C537-229D-D0E1-1747812A7823}"/>
              </a:ext>
            </a:extLst>
          </p:cNvPr>
          <p:cNvSpPr/>
          <p:nvPr/>
        </p:nvSpPr>
        <p:spPr>
          <a:xfrm>
            <a:off x="5487988" y="2987675"/>
            <a:ext cx="1274762" cy="295275"/>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tx1"/>
                </a:solidFill>
                <a:latin typeface="メイリオ" panose="020B0604030504040204" pitchFamily="50" charset="-128"/>
                <a:ea typeface="メイリオ" panose="020B0604030504040204" pitchFamily="50" charset="-128"/>
              </a:rPr>
              <a:t>利子</a:t>
            </a:r>
          </a:p>
        </p:txBody>
      </p:sp>
      <p:cxnSp>
        <p:nvCxnSpPr>
          <p:cNvPr id="48" name="直線矢印コネクタ 47">
            <a:extLst>
              <a:ext uri="{FF2B5EF4-FFF2-40B4-BE49-F238E27FC236}">
                <a16:creationId xmlns:a16="http://schemas.microsoft.com/office/drawing/2014/main" id="{AF410D2A-920C-DAF3-826E-AC795CF5500C}"/>
              </a:ext>
            </a:extLst>
          </p:cNvPr>
          <p:cNvCxnSpPr/>
          <p:nvPr/>
        </p:nvCxnSpPr>
        <p:spPr>
          <a:xfrm>
            <a:off x="2752725" y="5454650"/>
            <a:ext cx="3343275" cy="7938"/>
          </a:xfrm>
          <a:prstGeom prst="straightConnector1">
            <a:avLst/>
          </a:prstGeom>
          <a:ln w="38100">
            <a:solidFill>
              <a:schemeClr val="bg1">
                <a:lumMod val="50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角丸四角形 51">
            <a:extLst>
              <a:ext uri="{FF2B5EF4-FFF2-40B4-BE49-F238E27FC236}">
                <a16:creationId xmlns:a16="http://schemas.microsoft.com/office/drawing/2014/main" id="{FBCC2A78-04A0-98AD-FC6A-5A69008F9051}"/>
              </a:ext>
            </a:extLst>
          </p:cNvPr>
          <p:cNvSpPr/>
          <p:nvPr/>
        </p:nvSpPr>
        <p:spPr>
          <a:xfrm>
            <a:off x="3914775" y="5202238"/>
            <a:ext cx="1296988" cy="635000"/>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3" name="角丸四角形 52">
            <a:extLst>
              <a:ext uri="{FF2B5EF4-FFF2-40B4-BE49-F238E27FC236}">
                <a16:creationId xmlns:a16="http://schemas.microsoft.com/office/drawing/2014/main" id="{75BECA37-89FD-31AB-78F0-5B02A9345FEF}"/>
              </a:ext>
            </a:extLst>
          </p:cNvPr>
          <p:cNvSpPr/>
          <p:nvPr/>
        </p:nvSpPr>
        <p:spPr>
          <a:xfrm>
            <a:off x="3935413" y="5416550"/>
            <a:ext cx="1276350" cy="295275"/>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tx1"/>
                </a:solidFill>
                <a:latin typeface="メイリオ" panose="020B0604030504040204" pitchFamily="50" charset="-128"/>
                <a:ea typeface="メイリオ" panose="020B0604030504040204" pitchFamily="50" charset="-128"/>
              </a:rPr>
              <a:t>配当</a:t>
            </a:r>
          </a:p>
        </p:txBody>
      </p:sp>
      <p:sp>
        <p:nvSpPr>
          <p:cNvPr id="55" name="円形吹き出し 54">
            <a:extLst>
              <a:ext uri="{FF2B5EF4-FFF2-40B4-BE49-F238E27FC236}">
                <a16:creationId xmlns:a16="http://schemas.microsoft.com/office/drawing/2014/main" id="{E249EBB9-6D6C-D223-67DE-AAB7056B5124}"/>
              </a:ext>
            </a:extLst>
          </p:cNvPr>
          <p:cNvSpPr/>
          <p:nvPr/>
        </p:nvSpPr>
        <p:spPr>
          <a:xfrm>
            <a:off x="992188" y="5499100"/>
            <a:ext cx="1955800" cy="995363"/>
          </a:xfrm>
          <a:prstGeom prst="wedgeEllipseCallout">
            <a:avLst>
              <a:gd name="adj1" fmla="val 67430"/>
              <a:gd name="adj2" fmla="val -52642"/>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配当出る</a:t>
            </a:r>
            <a:br>
              <a:rPr lang="en-US" altLang="ja-JP" sz="2000" b="1" dirty="0">
                <a:solidFill>
                  <a:schemeClr val="bg1"/>
                </a:solidFill>
                <a:latin typeface="メイリオ" panose="020B0604030504040204" pitchFamily="50" charset="-128"/>
                <a:ea typeface="メイリオ" panose="020B0604030504040204" pitchFamily="50" charset="-128"/>
              </a:rPr>
            </a:br>
            <a:r>
              <a:rPr lang="ja-JP" altLang="en-US" sz="2000" b="1" dirty="0">
                <a:solidFill>
                  <a:schemeClr val="bg1"/>
                </a:solidFill>
                <a:latin typeface="メイリオ" panose="020B0604030504040204" pitchFamily="50" charset="-128"/>
                <a:ea typeface="メイリオ" panose="020B0604030504040204" pitchFamily="50" charset="-128"/>
              </a:rPr>
              <a:t>出ない？</a:t>
            </a:r>
          </a:p>
        </p:txBody>
      </p:sp>
      <p:sp>
        <p:nvSpPr>
          <p:cNvPr id="57" name="円形吹き出し 56">
            <a:extLst>
              <a:ext uri="{FF2B5EF4-FFF2-40B4-BE49-F238E27FC236}">
                <a16:creationId xmlns:a16="http://schemas.microsoft.com/office/drawing/2014/main" id="{89FB3BEB-2B6A-1E09-3C45-C599ED9940BE}"/>
              </a:ext>
            </a:extLst>
          </p:cNvPr>
          <p:cNvSpPr/>
          <p:nvPr/>
        </p:nvSpPr>
        <p:spPr>
          <a:xfrm>
            <a:off x="747713" y="2562225"/>
            <a:ext cx="2444750" cy="1239838"/>
          </a:xfrm>
          <a:prstGeom prst="wedgeEllipseCallout">
            <a:avLst>
              <a:gd name="adj1" fmla="val 58495"/>
              <a:gd name="adj2" fmla="val 75907"/>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お金は</a:t>
            </a:r>
            <a:endParaRPr lang="en-US" altLang="ja-JP" sz="2000" b="1" dirty="0">
              <a:solidFill>
                <a:schemeClr val="bg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保証される？</a:t>
            </a:r>
          </a:p>
        </p:txBody>
      </p:sp>
      <p:sp>
        <p:nvSpPr>
          <p:cNvPr id="59" name="円形吹き出し 58">
            <a:extLst>
              <a:ext uri="{FF2B5EF4-FFF2-40B4-BE49-F238E27FC236}">
                <a16:creationId xmlns:a16="http://schemas.microsoft.com/office/drawing/2014/main" id="{96973CDD-0EB4-23BD-AD8C-4CB155DE8453}"/>
              </a:ext>
            </a:extLst>
          </p:cNvPr>
          <p:cNvSpPr/>
          <p:nvPr/>
        </p:nvSpPr>
        <p:spPr>
          <a:xfrm>
            <a:off x="5567363" y="1101725"/>
            <a:ext cx="2181225" cy="863600"/>
          </a:xfrm>
          <a:prstGeom prst="wedgeEllipseCallout">
            <a:avLst>
              <a:gd name="adj1" fmla="val -17361"/>
              <a:gd name="adj2" fmla="val 166402"/>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利子増える</a:t>
            </a:r>
            <a:endParaRPr lang="en-US" altLang="ja-JP" sz="2000" b="1" dirty="0">
              <a:solidFill>
                <a:schemeClr val="bg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増えない？</a:t>
            </a:r>
          </a:p>
        </p:txBody>
      </p:sp>
      <p:sp>
        <p:nvSpPr>
          <p:cNvPr id="30" name="円形吹き出し 29">
            <a:extLst>
              <a:ext uri="{FF2B5EF4-FFF2-40B4-BE49-F238E27FC236}">
                <a16:creationId xmlns:a16="http://schemas.microsoft.com/office/drawing/2014/main" id="{CD965416-94BA-5AB4-57C7-1CAD7D211EB3}"/>
              </a:ext>
            </a:extLst>
          </p:cNvPr>
          <p:cNvSpPr/>
          <p:nvPr/>
        </p:nvSpPr>
        <p:spPr>
          <a:xfrm>
            <a:off x="7450138" y="1565275"/>
            <a:ext cx="1646237" cy="1146175"/>
          </a:xfrm>
          <a:prstGeom prst="wedgeEllipseCallout">
            <a:avLst>
              <a:gd name="adj1" fmla="val -51397"/>
              <a:gd name="adj2" fmla="val 96694"/>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預金には影響がない</a:t>
            </a:r>
            <a:endParaRPr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32796" name="Title Placeholder 1">
            <a:extLst>
              <a:ext uri="{FF2B5EF4-FFF2-40B4-BE49-F238E27FC236}">
                <a16:creationId xmlns:a16="http://schemas.microsoft.com/office/drawing/2014/main" id="{56646DEA-C32E-11EF-2E5D-971F31920788}"/>
              </a:ext>
            </a:extLst>
          </p:cNvPr>
          <p:cNvSpPr>
            <a:spLocks/>
          </p:cNvSpPr>
          <p:nvPr/>
        </p:nvSpPr>
        <p:spPr bwMode="auto">
          <a:xfrm>
            <a:off x="223838" y="144463"/>
            <a:ext cx="8788400" cy="722312"/>
          </a:xfrm>
          <a:prstGeom prst="roundRect">
            <a:avLst>
              <a:gd name="adj" fmla="val 47625"/>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tIns="14400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3600" b="1">
                <a:solidFill>
                  <a:schemeClr val="bg1"/>
                </a:solidFill>
                <a:latin typeface="メイリオ" panose="020B0604030504040204" pitchFamily="34" charset="-128"/>
                <a:ea typeface="メイリオ" panose="020B0604030504040204" pitchFamily="34" charset="-128"/>
              </a:rPr>
              <a:t>あなたのお金にどのような影響がある？</a:t>
            </a:r>
            <a:endParaRPr lang="en-US" altLang="ja-JP" sz="3600" b="1">
              <a:solidFill>
                <a:schemeClr val="bg1"/>
              </a:solidFill>
              <a:latin typeface="メイリオ" panose="020B0604030504040204" pitchFamily="34" charset="-128"/>
              <a:ea typeface="メイリオ" panose="020B060403050404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right)">
                                      <p:cBhvr>
                                        <p:cTn id="17" dur="500"/>
                                        <p:tgtEl>
                                          <p:spTgt spid="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right)">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Placeholder 1">
            <a:extLst>
              <a:ext uri="{FF2B5EF4-FFF2-40B4-BE49-F238E27FC236}">
                <a16:creationId xmlns:a16="http://schemas.microsoft.com/office/drawing/2014/main" id="{A2C604CE-1CFA-47C8-01E6-39212CBA3656}"/>
              </a:ext>
            </a:extLst>
          </p:cNvPr>
          <p:cNvSpPr>
            <a:spLocks/>
          </p:cNvSpPr>
          <p:nvPr/>
        </p:nvSpPr>
        <p:spPr bwMode="auto">
          <a:xfrm>
            <a:off x="223838" y="144463"/>
            <a:ext cx="8788400" cy="722312"/>
          </a:xfrm>
          <a:prstGeom prst="roundRect">
            <a:avLst>
              <a:gd name="adj" fmla="val 47625"/>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tIns="14400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3600" b="1">
                <a:solidFill>
                  <a:schemeClr val="bg1"/>
                </a:solidFill>
                <a:latin typeface="メイリオ" panose="020B0604030504040204" pitchFamily="34" charset="-128"/>
                <a:ea typeface="メイリオ" panose="020B0604030504040204" pitchFamily="34" charset="-128"/>
              </a:rPr>
              <a:t>直接金融と間接金融のしくみ</a:t>
            </a:r>
            <a:endParaRPr lang="en-US" altLang="ja-JP" sz="3600" b="1">
              <a:solidFill>
                <a:schemeClr val="bg1"/>
              </a:solidFill>
              <a:latin typeface="メイリオ" panose="020B0604030504040204" pitchFamily="34" charset="-128"/>
              <a:ea typeface="メイリオ" panose="020B0604030504040204" pitchFamily="34" charset="-128"/>
            </a:endParaRPr>
          </a:p>
        </p:txBody>
      </p:sp>
      <p:sp>
        <p:nvSpPr>
          <p:cNvPr id="9" name="角丸四角形 8">
            <a:extLst>
              <a:ext uri="{FF2B5EF4-FFF2-40B4-BE49-F238E27FC236}">
                <a16:creationId xmlns:a16="http://schemas.microsoft.com/office/drawing/2014/main" id="{6DE76D3C-EE33-B060-459F-C8326FA7CBF5}"/>
              </a:ext>
            </a:extLst>
          </p:cNvPr>
          <p:cNvSpPr/>
          <p:nvPr/>
        </p:nvSpPr>
        <p:spPr>
          <a:xfrm>
            <a:off x="482600" y="4083050"/>
            <a:ext cx="8229600" cy="2405063"/>
          </a:xfrm>
          <a:prstGeom prst="roundRect">
            <a:avLst>
              <a:gd name="adj" fmla="val 6336"/>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 name="角丸四角形 1">
            <a:extLst>
              <a:ext uri="{FF2B5EF4-FFF2-40B4-BE49-F238E27FC236}">
                <a16:creationId xmlns:a16="http://schemas.microsoft.com/office/drawing/2014/main" id="{B9AB09A1-67AD-D3F8-DF45-AC55A733B149}"/>
              </a:ext>
            </a:extLst>
          </p:cNvPr>
          <p:cNvSpPr/>
          <p:nvPr/>
        </p:nvSpPr>
        <p:spPr>
          <a:xfrm>
            <a:off x="482600" y="1449388"/>
            <a:ext cx="8229600" cy="2403475"/>
          </a:xfrm>
          <a:prstGeom prst="roundRect">
            <a:avLst>
              <a:gd name="adj" fmla="val 6336"/>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4821" name="スライド番号プレースホルダー 3">
            <a:extLst>
              <a:ext uri="{FF2B5EF4-FFF2-40B4-BE49-F238E27FC236}">
                <a16:creationId xmlns:a16="http://schemas.microsoft.com/office/drawing/2014/main" id="{429CB6F7-8E1E-C545-8EB3-EE4590C84B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D692360F-1443-47AC-8B71-C78AF9A8EC18}" type="slidenum">
              <a:rPr lang="ja-JP" altLang="en-US" sz="1200">
                <a:solidFill>
                  <a:srgbClr val="898989"/>
                </a:solidFill>
              </a:rPr>
              <a:pPr>
                <a:lnSpc>
                  <a:spcPct val="100000"/>
                </a:lnSpc>
                <a:spcBef>
                  <a:spcPct val="0"/>
                </a:spcBef>
                <a:buFontTx/>
                <a:buNone/>
              </a:pPr>
              <a:t>15</a:t>
            </a:fld>
            <a:endParaRPr lang="ja-JP" altLang="en-US" sz="1200">
              <a:solidFill>
                <a:srgbClr val="898989"/>
              </a:solidFill>
            </a:endParaRPr>
          </a:p>
        </p:txBody>
      </p:sp>
      <p:pic>
        <p:nvPicPr>
          <p:cNvPr id="34822" name="図 5">
            <a:extLst>
              <a:ext uri="{FF2B5EF4-FFF2-40B4-BE49-F238E27FC236}">
                <a16:creationId xmlns:a16="http://schemas.microsoft.com/office/drawing/2014/main" id="{CB2195D2-59A5-F2BC-C001-DA6FC0F76F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1831975"/>
            <a:ext cx="12319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図 6">
            <a:extLst>
              <a:ext uri="{FF2B5EF4-FFF2-40B4-BE49-F238E27FC236}">
                <a16:creationId xmlns:a16="http://schemas.microsoft.com/office/drawing/2014/main" id="{0200316E-CCAD-10E2-AB84-774C8B4946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3413" y="4838700"/>
            <a:ext cx="13303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図 7">
            <a:extLst>
              <a:ext uri="{FF2B5EF4-FFF2-40B4-BE49-F238E27FC236}">
                <a16:creationId xmlns:a16="http://schemas.microsoft.com/office/drawing/2014/main" id="{1CB8999E-58B7-AC80-E52E-90B78A7753A6}"/>
              </a:ext>
            </a:extLst>
          </p:cNvPr>
          <p:cNvPicPr>
            <a:picLocks noChangeAspect="1"/>
          </p:cNvPicPr>
          <p:nvPr/>
        </p:nvPicPr>
        <p:blipFill>
          <a:blip r:embed="rId5">
            <a:extLst>
              <a:ext uri="{28A0092B-C50C-407E-A947-70E740481C1C}">
                <a14:useLocalDpi xmlns:a14="http://schemas.microsoft.com/office/drawing/2010/main" val="0"/>
              </a:ext>
            </a:extLst>
          </a:blip>
          <a:srcRect b="30280"/>
          <a:stretch>
            <a:fillRect/>
          </a:stretch>
        </p:blipFill>
        <p:spPr bwMode="auto">
          <a:xfrm>
            <a:off x="2282825" y="4797425"/>
            <a:ext cx="10017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a:extLst>
              <a:ext uri="{FF2B5EF4-FFF2-40B4-BE49-F238E27FC236}">
                <a16:creationId xmlns:a16="http://schemas.microsoft.com/office/drawing/2014/main" id="{EFFD258F-2A9B-B7C6-AFD4-9A4251116202}"/>
              </a:ext>
            </a:extLst>
          </p:cNvPr>
          <p:cNvSpPr/>
          <p:nvPr/>
        </p:nvSpPr>
        <p:spPr>
          <a:xfrm>
            <a:off x="822325" y="1195388"/>
            <a:ext cx="2660650" cy="636587"/>
          </a:xfrm>
          <a:prstGeom prst="roundRect">
            <a:avLst/>
          </a:prstGeom>
          <a:solidFill>
            <a:schemeClr val="bg1"/>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dirty="0">
                <a:solidFill>
                  <a:schemeClr val="tx1"/>
                </a:solidFill>
              </a:rPr>
              <a:t>金融</a:t>
            </a:r>
          </a:p>
        </p:txBody>
      </p:sp>
      <p:sp>
        <p:nvSpPr>
          <p:cNvPr id="10" name="角丸四角形 9">
            <a:extLst>
              <a:ext uri="{FF2B5EF4-FFF2-40B4-BE49-F238E27FC236}">
                <a16:creationId xmlns:a16="http://schemas.microsoft.com/office/drawing/2014/main" id="{77997C85-AE34-174E-D3CA-600EA84B3140}"/>
              </a:ext>
            </a:extLst>
          </p:cNvPr>
          <p:cNvSpPr/>
          <p:nvPr/>
        </p:nvSpPr>
        <p:spPr>
          <a:xfrm>
            <a:off x="5927725" y="5942013"/>
            <a:ext cx="2405063" cy="635000"/>
          </a:xfrm>
          <a:prstGeom prst="roundRect">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dirty="0">
                <a:solidFill>
                  <a:schemeClr val="tx1"/>
                </a:solidFill>
              </a:rPr>
              <a:t>金融</a:t>
            </a:r>
          </a:p>
        </p:txBody>
      </p:sp>
      <p:cxnSp>
        <p:nvCxnSpPr>
          <p:cNvPr id="17" name="直線矢印コネクタ 16">
            <a:extLst>
              <a:ext uri="{FF2B5EF4-FFF2-40B4-BE49-F238E27FC236}">
                <a16:creationId xmlns:a16="http://schemas.microsoft.com/office/drawing/2014/main" id="{6303240F-6E00-B302-7C90-DA12A9B2B7E9}"/>
              </a:ext>
            </a:extLst>
          </p:cNvPr>
          <p:cNvCxnSpPr>
            <a:endCxn id="18" idx="0"/>
          </p:cNvCxnSpPr>
          <p:nvPr/>
        </p:nvCxnSpPr>
        <p:spPr>
          <a:xfrm flipH="1">
            <a:off x="1514475" y="2417763"/>
            <a:ext cx="1538288" cy="220186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角丸四角形 17">
            <a:extLst>
              <a:ext uri="{FF2B5EF4-FFF2-40B4-BE49-F238E27FC236}">
                <a16:creationId xmlns:a16="http://schemas.microsoft.com/office/drawing/2014/main" id="{1B4C420C-3671-C7DC-F035-760FF48B4B4D}"/>
              </a:ext>
            </a:extLst>
          </p:cNvPr>
          <p:cNvSpPr/>
          <p:nvPr/>
        </p:nvSpPr>
        <p:spPr>
          <a:xfrm>
            <a:off x="822325" y="4619625"/>
            <a:ext cx="1382713" cy="635000"/>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b="1" dirty="0">
                <a:solidFill>
                  <a:schemeClr val="tx1"/>
                </a:solidFill>
              </a:rPr>
              <a:t>資金を必要と</a:t>
            </a:r>
            <a:br>
              <a:rPr lang="en-US" altLang="ja-JP" sz="1400" b="1" dirty="0">
                <a:solidFill>
                  <a:schemeClr val="tx1"/>
                </a:solidFill>
              </a:rPr>
            </a:br>
            <a:r>
              <a:rPr lang="ja-JP" altLang="en-US" sz="1400" b="1" dirty="0">
                <a:solidFill>
                  <a:schemeClr val="tx1"/>
                </a:solidFill>
              </a:rPr>
              <a:t>している会社</a:t>
            </a:r>
          </a:p>
        </p:txBody>
      </p:sp>
      <p:cxnSp>
        <p:nvCxnSpPr>
          <p:cNvPr id="21" name="直線矢印コネクタ 20">
            <a:extLst>
              <a:ext uri="{FF2B5EF4-FFF2-40B4-BE49-F238E27FC236}">
                <a16:creationId xmlns:a16="http://schemas.microsoft.com/office/drawing/2014/main" id="{E3B293A2-71BD-96C2-AE2F-D3575294FB7E}"/>
              </a:ext>
            </a:extLst>
          </p:cNvPr>
          <p:cNvCxnSpPr/>
          <p:nvPr/>
        </p:nvCxnSpPr>
        <p:spPr>
          <a:xfrm flipH="1">
            <a:off x="2176463" y="2417763"/>
            <a:ext cx="1600200" cy="2228850"/>
          </a:xfrm>
          <a:prstGeom prst="straightConnector1">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角丸四角形 11">
            <a:extLst>
              <a:ext uri="{FF2B5EF4-FFF2-40B4-BE49-F238E27FC236}">
                <a16:creationId xmlns:a16="http://schemas.microsoft.com/office/drawing/2014/main" id="{B981542A-D522-EA08-4BD7-F93B3D0A6952}"/>
              </a:ext>
            </a:extLst>
          </p:cNvPr>
          <p:cNvSpPr/>
          <p:nvPr/>
        </p:nvSpPr>
        <p:spPr>
          <a:xfrm>
            <a:off x="822325" y="2946400"/>
            <a:ext cx="1992313" cy="636588"/>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角丸四角形 21">
            <a:extLst>
              <a:ext uri="{FF2B5EF4-FFF2-40B4-BE49-F238E27FC236}">
                <a16:creationId xmlns:a16="http://schemas.microsoft.com/office/drawing/2014/main" id="{BFF0E35D-9F69-4289-2F9C-B2739461B3FC}"/>
              </a:ext>
            </a:extLst>
          </p:cNvPr>
          <p:cNvSpPr/>
          <p:nvPr/>
        </p:nvSpPr>
        <p:spPr>
          <a:xfrm>
            <a:off x="7167563" y="4619625"/>
            <a:ext cx="1382712" cy="635000"/>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b="1" dirty="0">
                <a:solidFill>
                  <a:schemeClr val="tx1"/>
                </a:solidFill>
              </a:rPr>
              <a:t>お金に余裕のある人</a:t>
            </a:r>
          </a:p>
        </p:txBody>
      </p:sp>
      <p:cxnSp>
        <p:nvCxnSpPr>
          <p:cNvPr id="26" name="直線矢印コネクタ 25">
            <a:extLst>
              <a:ext uri="{FF2B5EF4-FFF2-40B4-BE49-F238E27FC236}">
                <a16:creationId xmlns:a16="http://schemas.microsoft.com/office/drawing/2014/main" id="{E9036B27-BA7D-5875-4D18-5FE5438E95BE}"/>
              </a:ext>
            </a:extLst>
          </p:cNvPr>
          <p:cNvCxnSpPr/>
          <p:nvPr/>
        </p:nvCxnSpPr>
        <p:spPr>
          <a:xfrm>
            <a:off x="5703888" y="2417763"/>
            <a:ext cx="1539875" cy="220186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5C3FFD5E-30E1-0F05-AEFA-05F7B10BDF63}"/>
              </a:ext>
            </a:extLst>
          </p:cNvPr>
          <p:cNvCxnSpPr/>
          <p:nvPr/>
        </p:nvCxnSpPr>
        <p:spPr>
          <a:xfrm>
            <a:off x="6365875" y="2417763"/>
            <a:ext cx="1601788" cy="2228850"/>
          </a:xfrm>
          <a:prstGeom prst="straightConnector1">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角丸四角形 12">
            <a:extLst>
              <a:ext uri="{FF2B5EF4-FFF2-40B4-BE49-F238E27FC236}">
                <a16:creationId xmlns:a16="http://schemas.microsoft.com/office/drawing/2014/main" id="{5FC0AF9C-1DE6-94A4-D648-A6995F0E61D1}"/>
              </a:ext>
            </a:extLst>
          </p:cNvPr>
          <p:cNvSpPr/>
          <p:nvPr/>
        </p:nvSpPr>
        <p:spPr>
          <a:xfrm>
            <a:off x="6646863" y="2941638"/>
            <a:ext cx="1862137" cy="635000"/>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8" name="角丸四角形 27">
            <a:extLst>
              <a:ext uri="{FF2B5EF4-FFF2-40B4-BE49-F238E27FC236}">
                <a16:creationId xmlns:a16="http://schemas.microsoft.com/office/drawing/2014/main" id="{96ADCE84-7CBD-B51A-BB23-8387BBBB4D42}"/>
              </a:ext>
            </a:extLst>
          </p:cNvPr>
          <p:cNvSpPr/>
          <p:nvPr/>
        </p:nvSpPr>
        <p:spPr>
          <a:xfrm>
            <a:off x="5341938" y="1782763"/>
            <a:ext cx="1298575" cy="635000"/>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銀行</a:t>
            </a:r>
          </a:p>
        </p:txBody>
      </p:sp>
      <p:sp>
        <p:nvSpPr>
          <p:cNvPr id="30" name="角丸四角形 29">
            <a:extLst>
              <a:ext uri="{FF2B5EF4-FFF2-40B4-BE49-F238E27FC236}">
                <a16:creationId xmlns:a16="http://schemas.microsoft.com/office/drawing/2014/main" id="{57039B72-69E2-CC8A-3E09-70CEBC6D202D}"/>
              </a:ext>
            </a:extLst>
          </p:cNvPr>
          <p:cNvSpPr/>
          <p:nvPr/>
        </p:nvSpPr>
        <p:spPr>
          <a:xfrm>
            <a:off x="2590800" y="4191000"/>
            <a:ext cx="646113" cy="288925"/>
          </a:xfrm>
          <a:prstGeom prst="roundRect">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b="1" dirty="0">
                <a:solidFill>
                  <a:schemeClr val="tx1"/>
                </a:solidFill>
              </a:rPr>
              <a:t>利子</a:t>
            </a:r>
          </a:p>
        </p:txBody>
      </p:sp>
      <p:sp>
        <p:nvSpPr>
          <p:cNvPr id="31" name="角丸四角形 30">
            <a:extLst>
              <a:ext uri="{FF2B5EF4-FFF2-40B4-BE49-F238E27FC236}">
                <a16:creationId xmlns:a16="http://schemas.microsoft.com/office/drawing/2014/main" id="{AB21B21C-4C65-C0CF-71EB-16E38BA3A5F9}"/>
              </a:ext>
            </a:extLst>
          </p:cNvPr>
          <p:cNvSpPr/>
          <p:nvPr/>
        </p:nvSpPr>
        <p:spPr>
          <a:xfrm>
            <a:off x="6273800" y="4191000"/>
            <a:ext cx="646113" cy="288925"/>
          </a:xfrm>
          <a:prstGeom prst="roundRect">
            <a:avLst/>
          </a:prstGeom>
          <a:solidFill>
            <a:schemeClr val="bg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b="1" dirty="0">
                <a:solidFill>
                  <a:schemeClr val="tx1"/>
                </a:solidFill>
              </a:rPr>
              <a:t>利子</a:t>
            </a:r>
          </a:p>
        </p:txBody>
      </p:sp>
      <p:sp>
        <p:nvSpPr>
          <p:cNvPr id="32" name="角丸四角形 31">
            <a:extLst>
              <a:ext uri="{FF2B5EF4-FFF2-40B4-BE49-F238E27FC236}">
                <a16:creationId xmlns:a16="http://schemas.microsoft.com/office/drawing/2014/main" id="{797B2945-148D-FE93-28F6-7CA53C7E8D9A}"/>
              </a:ext>
            </a:extLst>
          </p:cNvPr>
          <p:cNvSpPr/>
          <p:nvPr/>
        </p:nvSpPr>
        <p:spPr>
          <a:xfrm>
            <a:off x="1173163" y="1419225"/>
            <a:ext cx="1641475" cy="295275"/>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rgbClr val="FF0000"/>
                </a:solidFill>
                <a:latin typeface="メイリオ" panose="020B0604030504040204" pitchFamily="50" charset="-128"/>
                <a:ea typeface="メイリオ" panose="020B0604030504040204" pitchFamily="50" charset="-128"/>
              </a:rPr>
              <a:t>間接</a:t>
            </a:r>
          </a:p>
        </p:txBody>
      </p:sp>
      <p:sp>
        <p:nvSpPr>
          <p:cNvPr id="33" name="角丸四角形 32">
            <a:extLst>
              <a:ext uri="{FF2B5EF4-FFF2-40B4-BE49-F238E27FC236}">
                <a16:creationId xmlns:a16="http://schemas.microsoft.com/office/drawing/2014/main" id="{107DFE28-2C50-CBAE-961F-82CA228290FD}"/>
              </a:ext>
            </a:extLst>
          </p:cNvPr>
          <p:cNvSpPr/>
          <p:nvPr/>
        </p:nvSpPr>
        <p:spPr>
          <a:xfrm>
            <a:off x="6161088" y="6175375"/>
            <a:ext cx="1643062" cy="293688"/>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rgbClr val="FF0000"/>
                </a:solidFill>
                <a:latin typeface="メイリオ" panose="020B0604030504040204" pitchFamily="50" charset="-128"/>
                <a:ea typeface="メイリオ" panose="020B0604030504040204" pitchFamily="50" charset="-128"/>
              </a:rPr>
              <a:t>直接</a:t>
            </a:r>
          </a:p>
        </p:txBody>
      </p:sp>
      <p:sp>
        <p:nvSpPr>
          <p:cNvPr id="34" name="角丸四角形 33">
            <a:extLst>
              <a:ext uri="{FF2B5EF4-FFF2-40B4-BE49-F238E27FC236}">
                <a16:creationId xmlns:a16="http://schemas.microsoft.com/office/drawing/2014/main" id="{1DDA709E-5A6C-EB2C-3AC1-D5C783F56798}"/>
              </a:ext>
            </a:extLst>
          </p:cNvPr>
          <p:cNvSpPr/>
          <p:nvPr/>
        </p:nvSpPr>
        <p:spPr>
          <a:xfrm>
            <a:off x="955675" y="3179763"/>
            <a:ext cx="1643063" cy="295275"/>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rgbClr val="FF0000"/>
                </a:solidFill>
                <a:latin typeface="メイリオ" panose="020B0604030504040204" pitchFamily="50" charset="-128"/>
                <a:ea typeface="メイリオ" panose="020B0604030504040204" pitchFamily="50" charset="-128"/>
              </a:rPr>
              <a:t>融資</a:t>
            </a:r>
          </a:p>
        </p:txBody>
      </p:sp>
      <p:sp>
        <p:nvSpPr>
          <p:cNvPr id="35" name="角丸四角形 34">
            <a:extLst>
              <a:ext uri="{FF2B5EF4-FFF2-40B4-BE49-F238E27FC236}">
                <a16:creationId xmlns:a16="http://schemas.microsoft.com/office/drawing/2014/main" id="{8E81CA54-456C-7402-F2AE-91E426C29F34}"/>
              </a:ext>
            </a:extLst>
          </p:cNvPr>
          <p:cNvSpPr/>
          <p:nvPr/>
        </p:nvSpPr>
        <p:spPr>
          <a:xfrm>
            <a:off x="6783388" y="3171825"/>
            <a:ext cx="1643062" cy="295275"/>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rgbClr val="FF0000"/>
                </a:solidFill>
                <a:latin typeface="メイリオ" panose="020B0604030504040204" pitchFamily="50" charset="-128"/>
                <a:ea typeface="メイリオ" panose="020B0604030504040204" pitchFamily="50" charset="-128"/>
              </a:rPr>
              <a:t>預金</a:t>
            </a:r>
          </a:p>
        </p:txBody>
      </p:sp>
      <p:cxnSp>
        <p:nvCxnSpPr>
          <p:cNvPr id="39" name="直線矢印コネクタ 38">
            <a:extLst>
              <a:ext uri="{FF2B5EF4-FFF2-40B4-BE49-F238E27FC236}">
                <a16:creationId xmlns:a16="http://schemas.microsoft.com/office/drawing/2014/main" id="{512E2486-7475-8CBB-C2BD-E80E62981E15}"/>
              </a:ext>
            </a:extLst>
          </p:cNvPr>
          <p:cNvCxnSpPr/>
          <p:nvPr/>
        </p:nvCxnSpPr>
        <p:spPr>
          <a:xfrm>
            <a:off x="3236913" y="5013325"/>
            <a:ext cx="2352675" cy="11113"/>
          </a:xfrm>
          <a:prstGeom prst="straightConnector1">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角丸四角形 13">
            <a:extLst>
              <a:ext uri="{FF2B5EF4-FFF2-40B4-BE49-F238E27FC236}">
                <a16:creationId xmlns:a16="http://schemas.microsoft.com/office/drawing/2014/main" id="{8043149F-1AFE-93A5-9009-D6A847DC9133}"/>
              </a:ext>
            </a:extLst>
          </p:cNvPr>
          <p:cNvSpPr/>
          <p:nvPr/>
        </p:nvSpPr>
        <p:spPr>
          <a:xfrm>
            <a:off x="3908425" y="4687888"/>
            <a:ext cx="1296988" cy="636587"/>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6" name="角丸四角形 35">
            <a:extLst>
              <a:ext uri="{FF2B5EF4-FFF2-40B4-BE49-F238E27FC236}">
                <a16:creationId xmlns:a16="http://schemas.microsoft.com/office/drawing/2014/main" id="{78AA2458-6CF4-D93B-377E-C981339EA48E}"/>
              </a:ext>
            </a:extLst>
          </p:cNvPr>
          <p:cNvSpPr/>
          <p:nvPr/>
        </p:nvSpPr>
        <p:spPr>
          <a:xfrm>
            <a:off x="3929063" y="4903788"/>
            <a:ext cx="1274762" cy="295275"/>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rgbClr val="FF0000"/>
                </a:solidFill>
                <a:latin typeface="メイリオ" panose="020B0604030504040204" pitchFamily="50" charset="-128"/>
                <a:ea typeface="メイリオ" panose="020B0604030504040204" pitchFamily="50" charset="-128"/>
              </a:rPr>
              <a:t>投資</a:t>
            </a:r>
          </a:p>
        </p:txBody>
      </p:sp>
      <p:cxnSp>
        <p:nvCxnSpPr>
          <p:cNvPr id="40" name="直線矢印コネクタ 39">
            <a:extLst>
              <a:ext uri="{FF2B5EF4-FFF2-40B4-BE49-F238E27FC236}">
                <a16:creationId xmlns:a16="http://schemas.microsoft.com/office/drawing/2014/main" id="{707F7BBA-1441-2BC1-7729-B19F5B869D34}"/>
              </a:ext>
            </a:extLst>
          </p:cNvPr>
          <p:cNvCxnSpPr/>
          <p:nvPr/>
        </p:nvCxnSpPr>
        <p:spPr>
          <a:xfrm>
            <a:off x="3236913" y="5764213"/>
            <a:ext cx="2352675" cy="11112"/>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角丸四角形 14">
            <a:extLst>
              <a:ext uri="{FF2B5EF4-FFF2-40B4-BE49-F238E27FC236}">
                <a16:creationId xmlns:a16="http://schemas.microsoft.com/office/drawing/2014/main" id="{BF7A0FB4-78A3-A845-55DE-92D7DFE72420}"/>
              </a:ext>
            </a:extLst>
          </p:cNvPr>
          <p:cNvSpPr/>
          <p:nvPr/>
        </p:nvSpPr>
        <p:spPr>
          <a:xfrm>
            <a:off x="3908425" y="5457825"/>
            <a:ext cx="1296988" cy="635000"/>
          </a:xfrm>
          <a:prstGeom prst="roundRect">
            <a:avLst/>
          </a:prstGeom>
          <a:solidFill>
            <a:schemeClr val="bg1"/>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7" name="角丸四角形 36">
            <a:extLst>
              <a:ext uri="{FF2B5EF4-FFF2-40B4-BE49-F238E27FC236}">
                <a16:creationId xmlns:a16="http://schemas.microsoft.com/office/drawing/2014/main" id="{8BD6D323-8E1D-D99A-3408-63D9E121DA50}"/>
              </a:ext>
            </a:extLst>
          </p:cNvPr>
          <p:cNvSpPr/>
          <p:nvPr/>
        </p:nvSpPr>
        <p:spPr>
          <a:xfrm>
            <a:off x="3929063" y="5672138"/>
            <a:ext cx="1274762" cy="293687"/>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rgbClr val="FF0000"/>
                </a:solidFill>
                <a:latin typeface="メイリオ" panose="020B0604030504040204" pitchFamily="50" charset="-128"/>
                <a:ea typeface="メイリオ" panose="020B0604030504040204" pitchFamily="50" charset="-128"/>
              </a:rPr>
              <a:t>株式</a:t>
            </a:r>
          </a:p>
        </p:txBody>
      </p:sp>
      <p:sp>
        <p:nvSpPr>
          <p:cNvPr id="41" name="角丸四角形 40">
            <a:extLst>
              <a:ext uri="{FF2B5EF4-FFF2-40B4-BE49-F238E27FC236}">
                <a16:creationId xmlns:a16="http://schemas.microsoft.com/office/drawing/2014/main" id="{6800C5A8-0C7F-4DE5-381B-11C6214EDFC1}"/>
              </a:ext>
            </a:extLst>
          </p:cNvPr>
          <p:cNvSpPr/>
          <p:nvPr/>
        </p:nvSpPr>
        <p:spPr>
          <a:xfrm>
            <a:off x="2178050" y="5673725"/>
            <a:ext cx="952500" cy="285750"/>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050" b="1" dirty="0">
                <a:solidFill>
                  <a:schemeClr val="tx1"/>
                </a:solidFill>
              </a:rPr>
              <a:t>アーティスト</a:t>
            </a:r>
          </a:p>
        </p:txBody>
      </p:sp>
      <p:sp>
        <p:nvSpPr>
          <p:cNvPr id="42" name="角丸四角形 41">
            <a:extLst>
              <a:ext uri="{FF2B5EF4-FFF2-40B4-BE49-F238E27FC236}">
                <a16:creationId xmlns:a16="http://schemas.microsoft.com/office/drawing/2014/main" id="{13BA87E2-901B-F7D3-33BB-7E0A68F74D70}"/>
              </a:ext>
            </a:extLst>
          </p:cNvPr>
          <p:cNvSpPr/>
          <p:nvPr/>
        </p:nvSpPr>
        <p:spPr>
          <a:xfrm>
            <a:off x="5876925" y="5673725"/>
            <a:ext cx="952500" cy="285750"/>
          </a:xfrm>
          <a:prstGeom prst="roundRect">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050" b="1" dirty="0">
                <a:solidFill>
                  <a:schemeClr val="tx1"/>
                </a:solidFill>
              </a:rPr>
              <a:t>あなた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817AB9BA-3DB7-FD50-6431-84CE7C7B9931}"/>
              </a:ext>
            </a:extLst>
          </p:cNvPr>
          <p:cNvSpPr>
            <a:spLocks/>
          </p:cNvSpPr>
          <p:nvPr/>
        </p:nvSpPr>
        <p:spPr bwMode="auto">
          <a:xfrm>
            <a:off x="223838" y="144463"/>
            <a:ext cx="8788400" cy="722312"/>
          </a:xfrm>
          <a:prstGeom prst="roundRect">
            <a:avLst>
              <a:gd name="adj" fmla="val 47625"/>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tIns="14400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3600" b="1">
                <a:solidFill>
                  <a:schemeClr val="bg1"/>
                </a:solidFill>
                <a:latin typeface="メイリオ" panose="020B0604030504040204" pitchFamily="34" charset="-128"/>
                <a:ea typeface="メイリオ" panose="020B0604030504040204" pitchFamily="34" charset="-128"/>
              </a:rPr>
              <a:t>今日のめあて</a:t>
            </a:r>
            <a:endParaRPr lang="en-US" altLang="ja-JP" sz="3600" b="1">
              <a:solidFill>
                <a:schemeClr val="bg1"/>
              </a:solidFill>
              <a:latin typeface="メイリオ" panose="020B0604030504040204" pitchFamily="34" charset="-128"/>
              <a:ea typeface="メイリオ" panose="020B0604030504040204" pitchFamily="34" charset="-128"/>
            </a:endParaRPr>
          </a:p>
        </p:txBody>
      </p:sp>
      <p:sp>
        <p:nvSpPr>
          <p:cNvPr id="9219" name="スライド番号プレースホルダー 3">
            <a:extLst>
              <a:ext uri="{FF2B5EF4-FFF2-40B4-BE49-F238E27FC236}">
                <a16:creationId xmlns:a16="http://schemas.microsoft.com/office/drawing/2014/main" id="{9580BD73-5657-12BE-20FB-972103F438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04518493-87F1-4D1D-A972-526826898B20}" type="slidenum">
              <a:rPr lang="ja-JP" altLang="en-US" sz="1200">
                <a:solidFill>
                  <a:srgbClr val="898989"/>
                </a:solidFill>
              </a:rPr>
              <a:pPr>
                <a:lnSpc>
                  <a:spcPct val="100000"/>
                </a:lnSpc>
                <a:spcBef>
                  <a:spcPct val="0"/>
                </a:spcBef>
                <a:buFontTx/>
                <a:buNone/>
              </a:pPr>
              <a:t>2</a:t>
            </a:fld>
            <a:endParaRPr lang="ja-JP" altLang="en-US" sz="1200">
              <a:solidFill>
                <a:srgbClr val="898989"/>
              </a:solidFill>
            </a:endParaRPr>
          </a:p>
        </p:txBody>
      </p:sp>
      <p:sp>
        <p:nvSpPr>
          <p:cNvPr id="9220" name="タイトル 1">
            <a:extLst>
              <a:ext uri="{FF2B5EF4-FFF2-40B4-BE49-F238E27FC236}">
                <a16:creationId xmlns:a16="http://schemas.microsoft.com/office/drawing/2014/main" id="{96ACC447-2427-77E8-3B41-63EE38260972}"/>
              </a:ext>
            </a:extLst>
          </p:cNvPr>
          <p:cNvSpPr>
            <a:spLocks noGrp="1"/>
          </p:cNvSpPr>
          <p:nvPr>
            <p:ph type="title"/>
          </p:nvPr>
        </p:nvSpPr>
        <p:spPr bwMode="auto">
          <a:xfrm>
            <a:off x="849313" y="2506663"/>
            <a:ext cx="7518400" cy="2786062"/>
          </a:xfrm>
          <a:prstGeom prst="roundRect">
            <a:avLst>
              <a:gd name="adj" fmla="val 47625"/>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eaLnBrk="1" hangingPunct="1">
              <a:lnSpc>
                <a:spcPct val="100000"/>
              </a:lnSpc>
            </a:pPr>
            <a:r>
              <a:rPr lang="ja-JP" altLang="en-US" sz="4800">
                <a:solidFill>
                  <a:srgbClr val="002060"/>
                </a:solidFill>
                <a:latin typeface="メイリオ" panose="020B0604030504040204" pitchFamily="34" charset="-128"/>
                <a:ea typeface="メイリオ" panose="020B0604030504040204" pitchFamily="34" charset="-128"/>
              </a:rPr>
              <a:t>企業の資金調達方法とお金の流れについて</a:t>
            </a:r>
            <a:br>
              <a:rPr lang="en-US" altLang="ja-JP" sz="4800">
                <a:solidFill>
                  <a:srgbClr val="002060"/>
                </a:solidFill>
                <a:latin typeface="メイリオ" panose="020B0604030504040204" pitchFamily="34" charset="-128"/>
                <a:ea typeface="メイリオ" panose="020B0604030504040204" pitchFamily="34" charset="-128"/>
              </a:rPr>
            </a:br>
            <a:r>
              <a:rPr lang="ja-JP" altLang="en-US" sz="4800">
                <a:solidFill>
                  <a:srgbClr val="002060"/>
                </a:solidFill>
                <a:latin typeface="メイリオ" panose="020B0604030504040204" pitchFamily="34" charset="-128"/>
                <a:ea typeface="メイリオ" panose="020B0604030504040204" pitchFamily="34" charset="-128"/>
              </a:rPr>
              <a:t>考える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1193F1ED-2944-F8F1-BBEC-59F46ED4DABE}"/>
              </a:ext>
            </a:extLst>
          </p:cNvPr>
          <p:cNvSpPr>
            <a:spLocks/>
          </p:cNvSpPr>
          <p:nvPr/>
        </p:nvSpPr>
        <p:spPr bwMode="auto">
          <a:xfrm>
            <a:off x="223838" y="144463"/>
            <a:ext cx="8788400" cy="722312"/>
          </a:xfrm>
          <a:prstGeom prst="roundRect">
            <a:avLst>
              <a:gd name="adj" fmla="val 47625"/>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tIns="14400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3600" b="1">
                <a:solidFill>
                  <a:schemeClr val="bg1"/>
                </a:solidFill>
                <a:latin typeface="メイリオ" panose="020B0604030504040204" pitchFamily="34" charset="-128"/>
                <a:ea typeface="メイリオ" panose="020B0604030504040204" pitchFamily="34" charset="-128"/>
              </a:rPr>
              <a:t>アーティストのその後</a:t>
            </a:r>
            <a:r>
              <a:rPr lang="en-US" altLang="ja-JP" sz="3600" b="1">
                <a:solidFill>
                  <a:schemeClr val="bg1"/>
                </a:solidFill>
                <a:latin typeface="メイリオ" panose="020B0604030504040204" pitchFamily="34" charset="-128"/>
                <a:ea typeface="メイリオ" panose="020B0604030504040204" pitchFamily="34" charset="-128"/>
              </a:rPr>
              <a:t>…</a:t>
            </a:r>
          </a:p>
        </p:txBody>
      </p:sp>
      <p:sp>
        <p:nvSpPr>
          <p:cNvPr id="11267" name="スライド番号プレースホルダー 3">
            <a:extLst>
              <a:ext uri="{FF2B5EF4-FFF2-40B4-BE49-F238E27FC236}">
                <a16:creationId xmlns:a16="http://schemas.microsoft.com/office/drawing/2014/main" id="{3E5D055B-2541-AEE0-3FB9-D7CB6FFC3C4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6CBC8A39-8243-4791-96EF-E2BF7A12ABEB}" type="slidenum">
              <a:rPr lang="ja-JP" altLang="en-US" sz="1200">
                <a:solidFill>
                  <a:srgbClr val="898989"/>
                </a:solidFill>
              </a:rPr>
              <a:pPr>
                <a:lnSpc>
                  <a:spcPct val="100000"/>
                </a:lnSpc>
                <a:spcBef>
                  <a:spcPct val="0"/>
                </a:spcBef>
                <a:buFontTx/>
                <a:buNone/>
              </a:pPr>
              <a:t>3</a:t>
            </a:fld>
            <a:endParaRPr lang="ja-JP" altLang="en-US" sz="1200">
              <a:solidFill>
                <a:srgbClr val="898989"/>
              </a:solidFill>
            </a:endParaRPr>
          </a:p>
        </p:txBody>
      </p:sp>
      <p:sp>
        <p:nvSpPr>
          <p:cNvPr id="11268" name="コンテンツ プレースホルダー 5">
            <a:extLst>
              <a:ext uri="{FF2B5EF4-FFF2-40B4-BE49-F238E27FC236}">
                <a16:creationId xmlns:a16="http://schemas.microsoft.com/office/drawing/2014/main" id="{5D49C122-FE1E-086F-2B3B-7D7FE08F28F4}"/>
              </a:ext>
            </a:extLst>
          </p:cNvPr>
          <p:cNvSpPr txBox="1">
            <a:spLocks/>
          </p:cNvSpPr>
          <p:nvPr/>
        </p:nvSpPr>
        <p:spPr bwMode="auto">
          <a:xfrm>
            <a:off x="1584325" y="1785938"/>
            <a:ext cx="59753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buFont typeface="Arial" panose="020B0604020202020204" pitchFamily="34" charset="0"/>
              <a:buNone/>
            </a:pPr>
            <a:r>
              <a:rPr lang="ja-JP" altLang="en-US" sz="3600" b="1">
                <a:latin typeface="メイリオ" panose="020B0604030504040204" pitchFamily="34" charset="-128"/>
                <a:ea typeface="メイリオ" panose="020B0604030504040204" pitchFamily="34" charset="-128"/>
              </a:rPr>
              <a:t>会社が順調だ！</a:t>
            </a:r>
            <a:endParaRPr lang="en-US" altLang="ja-JP" sz="3600"/>
          </a:p>
        </p:txBody>
      </p:sp>
      <p:sp>
        <p:nvSpPr>
          <p:cNvPr id="8" name="角丸四角形 7">
            <a:extLst>
              <a:ext uri="{FF2B5EF4-FFF2-40B4-BE49-F238E27FC236}">
                <a16:creationId xmlns:a16="http://schemas.microsoft.com/office/drawing/2014/main" id="{C32EAA1A-ECD8-5E38-B019-B0C03A3B8CC0}"/>
              </a:ext>
            </a:extLst>
          </p:cNvPr>
          <p:cNvSpPr/>
          <p:nvPr/>
        </p:nvSpPr>
        <p:spPr>
          <a:xfrm>
            <a:off x="758825" y="4979988"/>
            <a:ext cx="7626350" cy="13954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latin typeface="メイリオ" panose="020B0604030504040204" pitchFamily="50" charset="-128"/>
                <a:ea typeface="メイリオ" panose="020B0604030504040204" pitchFamily="50" charset="-128"/>
              </a:rPr>
              <a:t>「人と自然と音楽の融合をはかる」</a:t>
            </a:r>
            <a:br>
              <a:rPr lang="en-US" altLang="ja-JP" sz="3200" b="1" dirty="0">
                <a:latin typeface="メイリオ" panose="020B0604030504040204" pitchFamily="50" charset="-128"/>
                <a:ea typeface="メイリオ" panose="020B0604030504040204" pitchFamily="50" charset="-128"/>
              </a:rPr>
            </a:br>
            <a:r>
              <a:rPr lang="ja-JP" altLang="en-US" sz="3200" b="1" dirty="0">
                <a:latin typeface="メイリオ" panose="020B0604030504040204" pitchFamily="50" charset="-128"/>
                <a:ea typeface="メイリオ" panose="020B0604030504040204" pitchFamily="50" charset="-128"/>
              </a:rPr>
              <a:t>テーマパークを建設したい</a:t>
            </a:r>
            <a:endParaRPr lang="ja-JP" altLang="en-US" sz="2800" dirty="0"/>
          </a:p>
        </p:txBody>
      </p:sp>
      <p:sp>
        <p:nvSpPr>
          <p:cNvPr id="10" name="コンテンツ プレースホルダー 5">
            <a:extLst>
              <a:ext uri="{FF2B5EF4-FFF2-40B4-BE49-F238E27FC236}">
                <a16:creationId xmlns:a16="http://schemas.microsoft.com/office/drawing/2014/main" id="{B448C310-84D7-8729-64CD-39BFB61F1A07}"/>
              </a:ext>
            </a:extLst>
          </p:cNvPr>
          <p:cNvSpPr txBox="1">
            <a:spLocks/>
          </p:cNvSpPr>
          <p:nvPr/>
        </p:nvSpPr>
        <p:spPr bwMode="auto">
          <a:xfrm>
            <a:off x="560388" y="2965450"/>
            <a:ext cx="80232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buFont typeface="Arial" panose="020B0604020202020204" pitchFamily="34" charset="0"/>
              <a:buNone/>
            </a:pPr>
            <a:r>
              <a:rPr lang="ja-JP" altLang="en-US" sz="3600" b="1">
                <a:latin typeface="メイリオ" panose="020B0604030504040204" pitchFamily="34" charset="-128"/>
                <a:ea typeface="メイリオ" panose="020B0604030504040204" pitchFamily="34" charset="-128"/>
              </a:rPr>
              <a:t>新しい事業をはじめよう！</a:t>
            </a:r>
            <a:endParaRPr lang="en-US" altLang="ja-JP" sz="3200" b="1">
              <a:latin typeface="メイリオ" panose="020B0604030504040204" pitchFamily="34" charset="-128"/>
              <a:ea typeface="メイリオ" panose="020B0604030504040204" pitchFamily="34" charset="-128"/>
            </a:endParaRPr>
          </a:p>
        </p:txBody>
      </p:sp>
      <p:sp>
        <p:nvSpPr>
          <p:cNvPr id="11" name="二等辺三角形 10">
            <a:extLst>
              <a:ext uri="{FF2B5EF4-FFF2-40B4-BE49-F238E27FC236}">
                <a16:creationId xmlns:a16="http://schemas.microsoft.com/office/drawing/2014/main" id="{72700E1D-FE5C-3315-F0A3-D8CC1A0CC8CC}"/>
              </a:ext>
            </a:extLst>
          </p:cNvPr>
          <p:cNvSpPr/>
          <p:nvPr/>
        </p:nvSpPr>
        <p:spPr>
          <a:xfrm rot="10800000">
            <a:off x="3565525" y="2374900"/>
            <a:ext cx="2012950" cy="336550"/>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11272" name="図 11">
            <a:extLst>
              <a:ext uri="{FF2B5EF4-FFF2-40B4-BE49-F238E27FC236}">
                <a16:creationId xmlns:a16="http://schemas.microsoft.com/office/drawing/2014/main" id="{D1C58125-D73C-2A88-34FC-4A4206AF54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1465263"/>
            <a:ext cx="141763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二等辺三角形 12">
            <a:extLst>
              <a:ext uri="{FF2B5EF4-FFF2-40B4-BE49-F238E27FC236}">
                <a16:creationId xmlns:a16="http://schemas.microsoft.com/office/drawing/2014/main" id="{FE27FA59-7D8A-831E-D577-7C7692418B80}"/>
              </a:ext>
            </a:extLst>
          </p:cNvPr>
          <p:cNvSpPr/>
          <p:nvPr/>
        </p:nvSpPr>
        <p:spPr>
          <a:xfrm rot="10800000">
            <a:off x="3565525" y="3965575"/>
            <a:ext cx="2012950" cy="336550"/>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nvGrpSpPr>
          <p:cNvPr id="2" name="グループ化 1">
            <a:extLst>
              <a:ext uri="{FF2B5EF4-FFF2-40B4-BE49-F238E27FC236}">
                <a16:creationId xmlns:a16="http://schemas.microsoft.com/office/drawing/2014/main" id="{E2AD19A5-9BD2-B7A2-A3EF-586A14216F41}"/>
              </a:ext>
            </a:extLst>
          </p:cNvPr>
          <p:cNvGrpSpPr>
            <a:grpSpLocks/>
          </p:cNvGrpSpPr>
          <p:nvPr/>
        </p:nvGrpSpPr>
        <p:grpSpPr bwMode="auto">
          <a:xfrm>
            <a:off x="6694488" y="3186113"/>
            <a:ext cx="1955800" cy="2039937"/>
            <a:chOff x="6693748" y="3185827"/>
            <a:chExt cx="1957092" cy="2040849"/>
          </a:xfrm>
        </p:grpSpPr>
        <p:pic>
          <p:nvPicPr>
            <p:cNvPr id="11276" name="図 17">
              <a:extLst>
                <a:ext uri="{FF2B5EF4-FFF2-40B4-BE49-F238E27FC236}">
                  <a16:creationId xmlns:a16="http://schemas.microsoft.com/office/drawing/2014/main" id="{A452A323-6516-41EC-B99E-14F558C548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9548" y="3185827"/>
              <a:ext cx="1291292" cy="96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7" name="グループ化 13">
              <a:extLst>
                <a:ext uri="{FF2B5EF4-FFF2-40B4-BE49-F238E27FC236}">
                  <a16:creationId xmlns:a16="http://schemas.microsoft.com/office/drawing/2014/main" id="{9928A1CF-93BE-6EC3-769E-631C38C92836}"/>
                </a:ext>
              </a:extLst>
            </p:cNvPr>
            <p:cNvGrpSpPr>
              <a:grpSpLocks/>
            </p:cNvGrpSpPr>
            <p:nvPr/>
          </p:nvGrpSpPr>
          <p:grpSpPr bwMode="auto">
            <a:xfrm>
              <a:off x="6693748" y="3645000"/>
              <a:ext cx="1957092" cy="1581676"/>
              <a:chOff x="7018317" y="3623578"/>
              <a:chExt cx="1619344" cy="1308716"/>
            </a:xfrm>
          </p:grpSpPr>
          <p:sp>
            <p:nvSpPr>
              <p:cNvPr id="3" name="円/楕円 2">
                <a:extLst>
                  <a:ext uri="{FF2B5EF4-FFF2-40B4-BE49-F238E27FC236}">
                    <a16:creationId xmlns:a16="http://schemas.microsoft.com/office/drawing/2014/main" id="{B2754AB1-29F9-7541-E814-B46652AD73DF}"/>
                  </a:ext>
                </a:extLst>
              </p:cNvPr>
              <p:cNvSpPr/>
              <p:nvPr/>
            </p:nvSpPr>
            <p:spPr>
              <a:xfrm>
                <a:off x="7018317" y="3623428"/>
                <a:ext cx="1619344" cy="11354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 name="二等辺三角形 5">
                <a:extLst>
                  <a:ext uri="{FF2B5EF4-FFF2-40B4-BE49-F238E27FC236}">
                    <a16:creationId xmlns:a16="http://schemas.microsoft.com/office/drawing/2014/main" id="{C5F56AB4-3589-9FA4-B411-E10306C1F9FF}"/>
                  </a:ext>
                </a:extLst>
              </p:cNvPr>
              <p:cNvSpPr/>
              <p:nvPr/>
            </p:nvSpPr>
            <p:spPr>
              <a:xfrm flipV="1">
                <a:off x="7615056" y="4616905"/>
                <a:ext cx="365404" cy="31538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11278" name="コンテンツ プレースホルダー 5">
              <a:extLst>
                <a:ext uri="{FF2B5EF4-FFF2-40B4-BE49-F238E27FC236}">
                  <a16:creationId xmlns:a16="http://schemas.microsoft.com/office/drawing/2014/main" id="{8CD01202-41EA-EB5F-0310-D37A39B4E00F}"/>
                </a:ext>
              </a:extLst>
            </p:cNvPr>
            <p:cNvSpPr txBox="1">
              <a:spLocks/>
            </p:cNvSpPr>
            <p:nvPr/>
          </p:nvSpPr>
          <p:spPr bwMode="auto">
            <a:xfrm>
              <a:off x="6693748" y="3823305"/>
              <a:ext cx="1957092" cy="92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US" altLang="ja-JP" sz="2400" b="1">
                  <a:solidFill>
                    <a:schemeClr val="bg1"/>
                  </a:solidFill>
                  <a:latin typeface="メイリオ" panose="020B0604030504040204" pitchFamily="34" charset="-128"/>
                  <a:ea typeface="メイリオ" panose="020B0604030504040204" pitchFamily="34" charset="-128"/>
                </a:rPr>
                <a:t>10</a:t>
              </a:r>
              <a:r>
                <a:rPr lang="ja-JP" altLang="en-US" sz="2400" b="1">
                  <a:solidFill>
                    <a:schemeClr val="bg1"/>
                  </a:solidFill>
                  <a:latin typeface="メイリオ" panose="020B0604030504040204" pitchFamily="34" charset="-128"/>
                  <a:ea typeface="メイリオ" panose="020B0604030504040204" pitchFamily="34" charset="-128"/>
                </a:rPr>
                <a:t>億円</a:t>
              </a:r>
              <a:br>
                <a:rPr lang="en-US" altLang="ja-JP" sz="2400" b="1">
                  <a:solidFill>
                    <a:schemeClr val="bg1"/>
                  </a:solidFill>
                  <a:latin typeface="メイリオ" panose="020B0604030504040204" pitchFamily="34" charset="-128"/>
                  <a:ea typeface="メイリオ" panose="020B0604030504040204" pitchFamily="34" charset="-128"/>
                </a:rPr>
              </a:br>
              <a:r>
                <a:rPr lang="ja-JP" altLang="en-US" sz="2400" b="1">
                  <a:solidFill>
                    <a:schemeClr val="bg1"/>
                  </a:solidFill>
                  <a:latin typeface="メイリオ" panose="020B0604030504040204" pitchFamily="34" charset="-128"/>
                  <a:ea typeface="メイリオ" panose="020B0604030504040204" pitchFamily="34" charset="-128"/>
                </a:rPr>
                <a:t>資金が</a:t>
              </a:r>
              <a:br>
                <a:rPr lang="en-US" altLang="ja-JP" sz="2400" b="1">
                  <a:solidFill>
                    <a:schemeClr val="bg1"/>
                  </a:solidFill>
                  <a:latin typeface="メイリオ" panose="020B0604030504040204" pitchFamily="34" charset="-128"/>
                  <a:ea typeface="メイリオ" panose="020B0604030504040204" pitchFamily="34" charset="-128"/>
                </a:rPr>
              </a:br>
              <a:r>
                <a:rPr lang="ja-JP" altLang="en-US" sz="2400" b="1">
                  <a:solidFill>
                    <a:schemeClr val="bg1"/>
                  </a:solidFill>
                  <a:latin typeface="メイリオ" panose="020B0604030504040204" pitchFamily="34" charset="-128"/>
                  <a:ea typeface="メイリオ" panose="020B0604030504040204" pitchFamily="34" charset="-128"/>
                </a:rPr>
                <a:t>必要</a:t>
              </a:r>
              <a:endParaRPr lang="en-US" altLang="ja-JP" sz="2400" b="1">
                <a:solidFill>
                  <a:schemeClr val="bg1"/>
                </a:solidFill>
                <a:latin typeface="メイリオ" panose="020B0604030504040204" pitchFamily="34" charset="-128"/>
                <a:ea typeface="メイリオ" panose="020B0604030504040204" pitchFamily="34" charset="-128"/>
              </a:endParaRPr>
            </a:p>
          </p:txBody>
        </p:sp>
      </p:grpSp>
      <p:pic>
        <p:nvPicPr>
          <p:cNvPr id="16" name="図 15">
            <a:extLst>
              <a:ext uri="{FF2B5EF4-FFF2-40B4-BE49-F238E27FC236}">
                <a16:creationId xmlns:a16="http://schemas.microsoft.com/office/drawing/2014/main" id="{1D8A242A-5761-5CA2-64B6-AA146A1CAB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8838" y="3767138"/>
            <a:ext cx="155892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a:extLst>
              <a:ext uri="{FF2B5EF4-FFF2-40B4-BE49-F238E27FC236}">
                <a16:creationId xmlns:a16="http://schemas.microsoft.com/office/drawing/2014/main" id="{4336F019-C2FF-3853-E544-E2D2BADE10CC}"/>
              </a:ext>
            </a:extLst>
          </p:cNvPr>
          <p:cNvSpPr>
            <a:spLocks noGrp="1"/>
          </p:cNvSpPr>
          <p:nvPr>
            <p:ph type="title"/>
          </p:nvPr>
        </p:nvSpPr>
        <p:spPr bwMode="auto">
          <a:xfrm>
            <a:off x="731838" y="2755900"/>
            <a:ext cx="7518400" cy="127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a:latin typeface="メイリオ" panose="020B0604030504040204" pitchFamily="34" charset="-128"/>
                <a:ea typeface="メイリオ" panose="020B0604030504040204" pitchFamily="34" charset="-128"/>
              </a:rPr>
              <a:t>企業の資金調達には</a:t>
            </a:r>
            <a:br>
              <a:rPr lang="en-US" altLang="ja-JP">
                <a:latin typeface="メイリオ" panose="020B0604030504040204" pitchFamily="34" charset="-128"/>
                <a:ea typeface="メイリオ" panose="020B0604030504040204" pitchFamily="34" charset="-128"/>
              </a:rPr>
            </a:br>
            <a:r>
              <a:rPr lang="ja-JP" altLang="en-US">
                <a:latin typeface="メイリオ" panose="020B0604030504040204" pitchFamily="34" charset="-128"/>
                <a:ea typeface="メイリオ" panose="020B0604030504040204" pitchFamily="34" charset="-128"/>
              </a:rPr>
              <a:t>どのような方法が</a:t>
            </a:r>
            <a:br>
              <a:rPr lang="en-US" altLang="ja-JP">
                <a:latin typeface="メイリオ" panose="020B0604030504040204" pitchFamily="34" charset="-128"/>
                <a:ea typeface="メイリオ" panose="020B0604030504040204" pitchFamily="34" charset="-128"/>
              </a:rPr>
            </a:br>
            <a:r>
              <a:rPr lang="ja-JP" altLang="en-US">
                <a:latin typeface="メイリオ" panose="020B0604030504040204" pitchFamily="34" charset="-128"/>
                <a:ea typeface="メイリオ" panose="020B0604030504040204" pitchFamily="34" charset="-128"/>
              </a:rPr>
              <a:t>あるのだろう？</a:t>
            </a:r>
          </a:p>
        </p:txBody>
      </p:sp>
      <p:sp>
        <p:nvSpPr>
          <p:cNvPr id="13315" name="スライド番号プレースホルダー 2">
            <a:extLst>
              <a:ext uri="{FF2B5EF4-FFF2-40B4-BE49-F238E27FC236}">
                <a16:creationId xmlns:a16="http://schemas.microsoft.com/office/drawing/2014/main" id="{D85CD34F-61F1-87EB-7FC5-5EC0C10561A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FC54CDAE-8954-47DA-89F0-C3C721A03441}" type="slidenum">
              <a:rPr lang="ja-JP" altLang="en-US" sz="1200">
                <a:solidFill>
                  <a:srgbClr val="898989"/>
                </a:solidFill>
              </a:rPr>
              <a:pPr>
                <a:lnSpc>
                  <a:spcPct val="100000"/>
                </a:lnSpc>
                <a:spcBef>
                  <a:spcPct val="0"/>
                </a:spcBef>
                <a:buFontTx/>
                <a:buNone/>
              </a:pPr>
              <a:t>4</a:t>
            </a:fld>
            <a:endParaRPr lang="ja-JP" altLang="en-US" sz="1200">
              <a:solidFill>
                <a:srgbClr val="898989"/>
              </a:solidFill>
            </a:endParaRPr>
          </a:p>
        </p:txBody>
      </p:sp>
      <p:sp>
        <p:nvSpPr>
          <p:cNvPr id="4" name="円/楕円 3">
            <a:extLst>
              <a:ext uri="{FF2B5EF4-FFF2-40B4-BE49-F238E27FC236}">
                <a16:creationId xmlns:a16="http://schemas.microsoft.com/office/drawing/2014/main" id="{7D056CE0-1276-FEA6-A8DD-CB647549B03A}"/>
              </a:ext>
            </a:extLst>
          </p:cNvPr>
          <p:cNvSpPr/>
          <p:nvPr/>
        </p:nvSpPr>
        <p:spPr>
          <a:xfrm>
            <a:off x="3889375" y="1082675"/>
            <a:ext cx="1201738" cy="120173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6600" b="1" dirty="0">
                <a:solidFill>
                  <a:schemeClr val="bg1"/>
                </a:solidFill>
              </a:rPr>
              <a:t>Q</a:t>
            </a:r>
            <a:endParaRPr lang="ja-JP" altLang="en-US" sz="6600" b="1" dirty="0">
              <a:solidFill>
                <a:schemeClr val="bg1"/>
              </a:solidFill>
            </a:endParaRPr>
          </a:p>
        </p:txBody>
      </p:sp>
      <p:pic>
        <p:nvPicPr>
          <p:cNvPr id="13317" name="図 5">
            <a:extLst>
              <a:ext uri="{FF2B5EF4-FFF2-40B4-BE49-F238E27FC236}">
                <a16:creationId xmlns:a16="http://schemas.microsoft.com/office/drawing/2014/main" id="{B25228D6-1F97-432B-3737-0F100D10A218}"/>
              </a:ext>
            </a:extLst>
          </p:cNvPr>
          <p:cNvPicPr>
            <a:picLocks noChangeAspect="1"/>
          </p:cNvPicPr>
          <p:nvPr/>
        </p:nvPicPr>
        <p:blipFill>
          <a:blip r:embed="rId2">
            <a:extLst>
              <a:ext uri="{28A0092B-C50C-407E-A947-70E740481C1C}">
                <a14:useLocalDpi xmlns:a14="http://schemas.microsoft.com/office/drawing/2010/main" val="0"/>
              </a:ext>
            </a:extLst>
          </a:blip>
          <a:srcRect b="17892"/>
          <a:stretch>
            <a:fillRect/>
          </a:stretch>
        </p:blipFill>
        <p:spPr bwMode="auto">
          <a:xfrm>
            <a:off x="3649663" y="4195763"/>
            <a:ext cx="16827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C8505D08-42DA-A203-64E7-470CFB8B79E3}"/>
              </a:ext>
            </a:extLst>
          </p:cNvPr>
          <p:cNvSpPr>
            <a:spLocks/>
          </p:cNvSpPr>
          <p:nvPr/>
        </p:nvSpPr>
        <p:spPr bwMode="auto">
          <a:xfrm>
            <a:off x="223838" y="144463"/>
            <a:ext cx="8788400" cy="722312"/>
          </a:xfrm>
          <a:prstGeom prst="roundRect">
            <a:avLst>
              <a:gd name="adj" fmla="val 47625"/>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tIns="14400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3600" b="1">
                <a:solidFill>
                  <a:schemeClr val="bg1"/>
                </a:solidFill>
                <a:latin typeface="メイリオ" panose="020B0604030504040204" pitchFamily="34" charset="-128"/>
                <a:ea typeface="メイリオ" panose="020B0604030504040204" pitchFamily="34" charset="-128"/>
              </a:rPr>
              <a:t>企業の主な資金調達方法</a:t>
            </a:r>
            <a:endParaRPr lang="en-US" altLang="ja-JP" sz="3600" b="1">
              <a:solidFill>
                <a:schemeClr val="bg1"/>
              </a:solidFill>
              <a:latin typeface="メイリオ" panose="020B0604030504040204" pitchFamily="34" charset="-128"/>
              <a:ea typeface="メイリオ" panose="020B0604030504040204" pitchFamily="34" charset="-128"/>
            </a:endParaRPr>
          </a:p>
        </p:txBody>
      </p:sp>
      <p:pic>
        <p:nvPicPr>
          <p:cNvPr id="14339" name="図 25">
            <a:extLst>
              <a:ext uri="{FF2B5EF4-FFF2-40B4-BE49-F238E27FC236}">
                <a16:creationId xmlns:a16="http://schemas.microsoft.com/office/drawing/2014/main" id="{75BC0EAA-6DAC-42D4-E796-F5C20DD05A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2868613"/>
            <a:ext cx="1238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スライド番号プレースホルダー 3">
            <a:extLst>
              <a:ext uri="{FF2B5EF4-FFF2-40B4-BE49-F238E27FC236}">
                <a16:creationId xmlns:a16="http://schemas.microsoft.com/office/drawing/2014/main" id="{34308BC1-D860-94AB-0A01-E6185EB475E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63AB1D01-3BA0-469B-9C9F-0740B70C8809}" type="slidenum">
              <a:rPr lang="ja-JP" altLang="en-US" sz="1200">
                <a:solidFill>
                  <a:srgbClr val="898989"/>
                </a:solidFill>
              </a:rPr>
              <a:pPr>
                <a:lnSpc>
                  <a:spcPct val="100000"/>
                </a:lnSpc>
                <a:spcBef>
                  <a:spcPct val="0"/>
                </a:spcBef>
                <a:buFontTx/>
                <a:buNone/>
              </a:pPr>
              <a:t>5</a:t>
            </a:fld>
            <a:endParaRPr lang="ja-JP" altLang="en-US" sz="1200">
              <a:solidFill>
                <a:srgbClr val="898989"/>
              </a:solidFill>
            </a:endParaRPr>
          </a:p>
        </p:txBody>
      </p:sp>
      <p:pic>
        <p:nvPicPr>
          <p:cNvPr id="14341" name="図 1">
            <a:extLst>
              <a:ext uri="{FF2B5EF4-FFF2-40B4-BE49-F238E27FC236}">
                <a16:creationId xmlns:a16="http://schemas.microsoft.com/office/drawing/2014/main" id="{EAB03A85-500D-654D-60AD-2A81BE515D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163" y="2438400"/>
            <a:ext cx="12954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線矢印コネクタ 23">
            <a:extLst>
              <a:ext uri="{FF2B5EF4-FFF2-40B4-BE49-F238E27FC236}">
                <a16:creationId xmlns:a16="http://schemas.microsoft.com/office/drawing/2014/main" id="{C599A321-041E-5DFA-7993-A4AFEA0D66C8}"/>
              </a:ext>
            </a:extLst>
          </p:cNvPr>
          <p:cNvCxnSpPr/>
          <p:nvPr/>
        </p:nvCxnSpPr>
        <p:spPr>
          <a:xfrm rot="16200000">
            <a:off x="2228850" y="2751138"/>
            <a:ext cx="0" cy="97155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a:extLst>
              <a:ext uri="{FF2B5EF4-FFF2-40B4-BE49-F238E27FC236}">
                <a16:creationId xmlns:a16="http://schemas.microsoft.com/office/drawing/2014/main" id="{5F352FE0-083C-89A2-01A4-3477ED08FBB2}"/>
              </a:ext>
            </a:extLst>
          </p:cNvPr>
          <p:cNvSpPr/>
          <p:nvPr/>
        </p:nvSpPr>
        <p:spPr>
          <a:xfrm>
            <a:off x="1635125" y="1357313"/>
            <a:ext cx="2052638" cy="79375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bg1"/>
                </a:solidFill>
                <a:latin typeface="メイリオ" panose="020B0604030504040204" pitchFamily="50" charset="-128"/>
                <a:ea typeface="メイリオ" panose="020B0604030504040204" pitchFamily="50" charset="-128"/>
              </a:rPr>
              <a:t>銀行融資</a:t>
            </a:r>
          </a:p>
        </p:txBody>
      </p:sp>
      <p:pic>
        <p:nvPicPr>
          <p:cNvPr id="14344" name="図 29">
            <a:extLst>
              <a:ext uri="{FF2B5EF4-FFF2-40B4-BE49-F238E27FC236}">
                <a16:creationId xmlns:a16="http://schemas.microsoft.com/office/drawing/2014/main" id="{17562BEB-D8A1-4940-D7B1-EB2A0E2968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5463" y="2605088"/>
            <a:ext cx="7540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30">
            <a:extLst>
              <a:ext uri="{FF2B5EF4-FFF2-40B4-BE49-F238E27FC236}">
                <a16:creationId xmlns:a16="http://schemas.microsoft.com/office/drawing/2014/main" id="{DB66DA39-8B6E-2081-17B6-0807753A1036}"/>
              </a:ext>
            </a:extLst>
          </p:cNvPr>
          <p:cNvSpPr/>
          <p:nvPr/>
        </p:nvSpPr>
        <p:spPr>
          <a:xfrm>
            <a:off x="5207000" y="1357313"/>
            <a:ext cx="2052638" cy="79375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bg1"/>
                </a:solidFill>
                <a:latin typeface="メイリオ" panose="020B0604030504040204" pitchFamily="50" charset="-128"/>
                <a:ea typeface="メイリオ" panose="020B0604030504040204" pitchFamily="50" charset="-128"/>
              </a:rPr>
              <a:t>株式発行</a:t>
            </a:r>
          </a:p>
        </p:txBody>
      </p:sp>
      <p:pic>
        <p:nvPicPr>
          <p:cNvPr id="14346" name="図 37">
            <a:extLst>
              <a:ext uri="{FF2B5EF4-FFF2-40B4-BE49-F238E27FC236}">
                <a16:creationId xmlns:a16="http://schemas.microsoft.com/office/drawing/2014/main" id="{711BB14E-931C-DC61-D00C-42D8A01FE6B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70425" y="2771775"/>
            <a:ext cx="10096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図 38">
            <a:extLst>
              <a:ext uri="{FF2B5EF4-FFF2-40B4-BE49-F238E27FC236}">
                <a16:creationId xmlns:a16="http://schemas.microsoft.com/office/drawing/2014/main" id="{0A5BAD8A-C668-33DD-7D1D-B8A2113DABE3}"/>
              </a:ext>
            </a:extLst>
          </p:cNvPr>
          <p:cNvPicPr>
            <a:picLocks noChangeAspect="1"/>
          </p:cNvPicPr>
          <p:nvPr/>
        </p:nvPicPr>
        <p:blipFill>
          <a:blip r:embed="rId7">
            <a:extLst>
              <a:ext uri="{28A0092B-C50C-407E-A947-70E740481C1C}">
                <a14:useLocalDpi xmlns:a14="http://schemas.microsoft.com/office/drawing/2010/main" val="0"/>
              </a:ext>
            </a:extLst>
          </a:blip>
          <a:srcRect b="26987"/>
          <a:stretch>
            <a:fillRect/>
          </a:stretch>
        </p:blipFill>
        <p:spPr bwMode="auto">
          <a:xfrm>
            <a:off x="4494213" y="3500438"/>
            <a:ext cx="14033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図 41">
            <a:extLst>
              <a:ext uri="{FF2B5EF4-FFF2-40B4-BE49-F238E27FC236}">
                <a16:creationId xmlns:a16="http://schemas.microsoft.com/office/drawing/2014/main" id="{161C92B0-00B8-31BF-1784-03BDDE525A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2868613"/>
            <a:ext cx="1238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直線矢印コネクタ 42">
            <a:extLst>
              <a:ext uri="{FF2B5EF4-FFF2-40B4-BE49-F238E27FC236}">
                <a16:creationId xmlns:a16="http://schemas.microsoft.com/office/drawing/2014/main" id="{5BB84ADA-3E26-D699-E33C-198C9A76552F}"/>
              </a:ext>
            </a:extLst>
          </p:cNvPr>
          <p:cNvCxnSpPr/>
          <p:nvPr/>
        </p:nvCxnSpPr>
        <p:spPr>
          <a:xfrm rot="16200000">
            <a:off x="6331744" y="2751932"/>
            <a:ext cx="0" cy="96996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4350" name="図 43">
            <a:extLst>
              <a:ext uri="{FF2B5EF4-FFF2-40B4-BE49-F238E27FC236}">
                <a16:creationId xmlns:a16="http://schemas.microsoft.com/office/drawing/2014/main" id="{88BDF2DB-1EFC-D969-312C-1771BEB4BD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7563" y="2605088"/>
            <a:ext cx="7540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コンテンツ プレースホルダー 5">
            <a:extLst>
              <a:ext uri="{FF2B5EF4-FFF2-40B4-BE49-F238E27FC236}">
                <a16:creationId xmlns:a16="http://schemas.microsoft.com/office/drawing/2014/main" id="{0D4B80AB-14E1-608F-592D-25B2F372C8E3}"/>
              </a:ext>
            </a:extLst>
          </p:cNvPr>
          <p:cNvSpPr txBox="1">
            <a:spLocks/>
          </p:cNvSpPr>
          <p:nvPr/>
        </p:nvSpPr>
        <p:spPr>
          <a:xfrm>
            <a:off x="557213" y="4962525"/>
            <a:ext cx="8023225" cy="1374775"/>
          </a:xfrm>
          <a:prstGeom prst="roundRect">
            <a:avLst/>
          </a:prstGeom>
          <a:solidFill>
            <a:srgbClr val="00206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indent="0" algn="ctr" fontAlgn="auto">
              <a:lnSpc>
                <a:spcPct val="110000"/>
              </a:lnSpc>
              <a:spcBef>
                <a:spcPts val="0"/>
              </a:spcBef>
              <a:spcAft>
                <a:spcPts val="0"/>
              </a:spcAft>
              <a:buFont typeface="Arial" panose="020B0604020202020204" pitchFamily="34" charset="0"/>
              <a:buNone/>
              <a:defRPr/>
            </a:pPr>
            <a:r>
              <a:rPr lang="ja-JP" altLang="en-US" sz="3600" b="1">
                <a:latin typeface="メイリオ" panose="020B0604030504040204" pitchFamily="50" charset="-128"/>
                <a:ea typeface="メイリオ" panose="020B0604030504040204" pitchFamily="50" charset="-128"/>
              </a:rPr>
              <a:t>どのような違いがあるのだろう？</a:t>
            </a:r>
            <a:endParaRPr lang="ja-JP" altLang="en-US" sz="4400" b="1" dirty="0">
              <a:solidFill>
                <a:srgbClr val="FFC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Placeholder 1">
            <a:extLst>
              <a:ext uri="{FF2B5EF4-FFF2-40B4-BE49-F238E27FC236}">
                <a16:creationId xmlns:a16="http://schemas.microsoft.com/office/drawing/2014/main" id="{6056FFD8-A735-D335-6F9B-658918A06CC8}"/>
              </a:ext>
            </a:extLst>
          </p:cNvPr>
          <p:cNvSpPr>
            <a:spLocks/>
          </p:cNvSpPr>
          <p:nvPr/>
        </p:nvSpPr>
        <p:spPr bwMode="auto">
          <a:xfrm>
            <a:off x="223838" y="144463"/>
            <a:ext cx="8788400" cy="722312"/>
          </a:xfrm>
          <a:prstGeom prst="roundRect">
            <a:avLst>
              <a:gd name="adj" fmla="val 47625"/>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tIns="14400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3600" b="1">
                <a:solidFill>
                  <a:schemeClr val="bg1"/>
                </a:solidFill>
                <a:latin typeface="メイリオ" panose="020B0604030504040204" pitchFamily="34" charset="-128"/>
                <a:ea typeface="メイリオ" panose="020B0604030504040204" pitchFamily="34" charset="-128"/>
              </a:rPr>
              <a:t>企業の主な資金調達方法</a:t>
            </a:r>
            <a:endParaRPr lang="en-US" altLang="ja-JP" sz="3600" b="1">
              <a:solidFill>
                <a:schemeClr val="bg1"/>
              </a:solidFill>
              <a:latin typeface="メイリオ" panose="020B0604030504040204" pitchFamily="34" charset="-128"/>
              <a:ea typeface="メイリオ" panose="020B0604030504040204" pitchFamily="34" charset="-128"/>
            </a:endParaRPr>
          </a:p>
        </p:txBody>
      </p:sp>
      <p:pic>
        <p:nvPicPr>
          <p:cNvPr id="16387" name="図 32">
            <a:extLst>
              <a:ext uri="{FF2B5EF4-FFF2-40B4-BE49-F238E27FC236}">
                <a16:creationId xmlns:a16="http://schemas.microsoft.com/office/drawing/2014/main" id="{273D6333-1FF2-7691-ADB7-A2929C63E42A}"/>
              </a:ext>
            </a:extLst>
          </p:cNvPr>
          <p:cNvPicPr>
            <a:picLocks noChangeAspect="1"/>
          </p:cNvPicPr>
          <p:nvPr/>
        </p:nvPicPr>
        <p:blipFill>
          <a:blip r:embed="rId3">
            <a:extLst>
              <a:ext uri="{28A0092B-C50C-407E-A947-70E740481C1C}">
                <a14:useLocalDpi xmlns:a14="http://schemas.microsoft.com/office/drawing/2010/main" val="0"/>
              </a:ext>
            </a:extLst>
          </a:blip>
          <a:srcRect b="26987"/>
          <a:stretch>
            <a:fillRect/>
          </a:stretch>
        </p:blipFill>
        <p:spPr bwMode="auto">
          <a:xfrm>
            <a:off x="1128713" y="2249488"/>
            <a:ext cx="103981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図 25">
            <a:extLst>
              <a:ext uri="{FF2B5EF4-FFF2-40B4-BE49-F238E27FC236}">
                <a16:creationId xmlns:a16="http://schemas.microsoft.com/office/drawing/2014/main" id="{68FDA3CB-0D85-C235-CF4C-06385D6E2B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0975" y="3235325"/>
            <a:ext cx="201453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スライド番号プレースホルダー 3">
            <a:extLst>
              <a:ext uri="{FF2B5EF4-FFF2-40B4-BE49-F238E27FC236}">
                <a16:creationId xmlns:a16="http://schemas.microsoft.com/office/drawing/2014/main" id="{06BFAB24-C4B8-1A24-F079-52346DF084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1A9CC4A6-9415-4A75-96F1-8AA83F3AD6DA}" type="slidenum">
              <a:rPr lang="ja-JP" altLang="en-US" sz="1200">
                <a:solidFill>
                  <a:srgbClr val="898989"/>
                </a:solidFill>
              </a:rPr>
              <a:pPr>
                <a:lnSpc>
                  <a:spcPct val="100000"/>
                </a:lnSpc>
                <a:spcBef>
                  <a:spcPct val="0"/>
                </a:spcBef>
                <a:buFontTx/>
                <a:buNone/>
              </a:pPr>
              <a:t>6</a:t>
            </a:fld>
            <a:endParaRPr lang="ja-JP" altLang="en-US" sz="1200">
              <a:solidFill>
                <a:srgbClr val="898989"/>
              </a:solidFill>
            </a:endParaRPr>
          </a:p>
        </p:txBody>
      </p:sp>
      <p:pic>
        <p:nvPicPr>
          <p:cNvPr id="16390" name="図 1">
            <a:extLst>
              <a:ext uri="{FF2B5EF4-FFF2-40B4-BE49-F238E27FC236}">
                <a16:creationId xmlns:a16="http://schemas.microsoft.com/office/drawing/2014/main" id="{D1132704-2D17-9C04-04E9-BCF4F3FB87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4913" y="3390900"/>
            <a:ext cx="15224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図 5">
            <a:extLst>
              <a:ext uri="{FF2B5EF4-FFF2-40B4-BE49-F238E27FC236}">
                <a16:creationId xmlns:a16="http://schemas.microsoft.com/office/drawing/2014/main" id="{D5A47565-3B92-FBC5-13F9-D5A712ACE94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6313" y="2854325"/>
            <a:ext cx="1379537"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図 7">
            <a:extLst>
              <a:ext uri="{FF2B5EF4-FFF2-40B4-BE49-F238E27FC236}">
                <a16:creationId xmlns:a16="http://schemas.microsoft.com/office/drawing/2014/main" id="{DF8A8125-8D2C-2BAF-18E5-6035B005109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4713" y="4486275"/>
            <a:ext cx="17970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0">
            <a:extLst>
              <a:ext uri="{FF2B5EF4-FFF2-40B4-BE49-F238E27FC236}">
                <a16:creationId xmlns:a16="http://schemas.microsoft.com/office/drawing/2014/main" id="{CC1996E3-5C1D-4B46-1674-0EA0395AE680}"/>
              </a:ext>
            </a:extLst>
          </p:cNvPr>
          <p:cNvSpPr/>
          <p:nvPr/>
        </p:nvSpPr>
        <p:spPr>
          <a:xfrm>
            <a:off x="668338" y="3727450"/>
            <a:ext cx="2146300" cy="37623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b="1" dirty="0">
                <a:solidFill>
                  <a:srgbClr val="FF0000"/>
                </a:solidFill>
                <a:latin typeface="+mj-ea"/>
                <a:ea typeface="+mj-ea"/>
              </a:rPr>
              <a:t>お金に余裕のある個人</a:t>
            </a:r>
          </a:p>
        </p:txBody>
      </p:sp>
      <p:sp>
        <p:nvSpPr>
          <p:cNvPr id="13" name="角丸四角形 12">
            <a:extLst>
              <a:ext uri="{FF2B5EF4-FFF2-40B4-BE49-F238E27FC236}">
                <a16:creationId xmlns:a16="http://schemas.microsoft.com/office/drawing/2014/main" id="{55F1C83F-1308-F02C-A0B4-232CDDBB3B1B}"/>
              </a:ext>
            </a:extLst>
          </p:cNvPr>
          <p:cNvSpPr/>
          <p:nvPr/>
        </p:nvSpPr>
        <p:spPr>
          <a:xfrm>
            <a:off x="709613" y="6078538"/>
            <a:ext cx="2147887" cy="37782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b="1" dirty="0">
                <a:solidFill>
                  <a:srgbClr val="FF0000"/>
                </a:solidFill>
                <a:latin typeface="+mj-ea"/>
                <a:ea typeface="+mj-ea"/>
              </a:rPr>
              <a:t>お金に余裕のある会社</a:t>
            </a:r>
          </a:p>
        </p:txBody>
      </p:sp>
      <p:sp>
        <p:nvSpPr>
          <p:cNvPr id="14" name="角丸四角形 13">
            <a:extLst>
              <a:ext uri="{FF2B5EF4-FFF2-40B4-BE49-F238E27FC236}">
                <a16:creationId xmlns:a16="http://schemas.microsoft.com/office/drawing/2014/main" id="{20B3DBC2-A7A0-D85A-9DB4-F92D10A3F3AF}"/>
              </a:ext>
            </a:extLst>
          </p:cNvPr>
          <p:cNvSpPr/>
          <p:nvPr/>
        </p:nvSpPr>
        <p:spPr>
          <a:xfrm>
            <a:off x="6342063" y="4938713"/>
            <a:ext cx="2393950" cy="376237"/>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b="1" dirty="0">
                <a:solidFill>
                  <a:srgbClr val="0070C0"/>
                </a:solidFill>
                <a:latin typeface="+mj-ea"/>
                <a:ea typeface="+mj-ea"/>
              </a:rPr>
              <a:t>お金を必要としている会社</a:t>
            </a:r>
          </a:p>
        </p:txBody>
      </p:sp>
      <p:cxnSp>
        <p:nvCxnSpPr>
          <p:cNvPr id="16" name="直線矢印コネクタ 15">
            <a:extLst>
              <a:ext uri="{FF2B5EF4-FFF2-40B4-BE49-F238E27FC236}">
                <a16:creationId xmlns:a16="http://schemas.microsoft.com/office/drawing/2014/main" id="{1D52CFF9-97D1-B6A8-C687-C685757607A7}"/>
              </a:ext>
            </a:extLst>
          </p:cNvPr>
          <p:cNvCxnSpPr/>
          <p:nvPr/>
        </p:nvCxnSpPr>
        <p:spPr>
          <a:xfrm>
            <a:off x="2879725" y="3194050"/>
            <a:ext cx="881063" cy="9096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角丸四角形 17">
            <a:extLst>
              <a:ext uri="{FF2B5EF4-FFF2-40B4-BE49-F238E27FC236}">
                <a16:creationId xmlns:a16="http://schemas.microsoft.com/office/drawing/2014/main" id="{31D379A9-0AA5-13E5-9454-EEEA826ED914}"/>
              </a:ext>
            </a:extLst>
          </p:cNvPr>
          <p:cNvSpPr/>
          <p:nvPr/>
        </p:nvSpPr>
        <p:spPr>
          <a:xfrm>
            <a:off x="2970213" y="3489325"/>
            <a:ext cx="781050" cy="444500"/>
          </a:xfrm>
          <a:prstGeom prst="round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預金</a:t>
            </a:r>
          </a:p>
        </p:txBody>
      </p:sp>
      <p:cxnSp>
        <p:nvCxnSpPr>
          <p:cNvPr id="20" name="直線矢印コネクタ 19">
            <a:extLst>
              <a:ext uri="{FF2B5EF4-FFF2-40B4-BE49-F238E27FC236}">
                <a16:creationId xmlns:a16="http://schemas.microsoft.com/office/drawing/2014/main" id="{A20A99B4-9B43-5438-4907-0C49642A6839}"/>
              </a:ext>
            </a:extLst>
          </p:cNvPr>
          <p:cNvCxnSpPr/>
          <p:nvPr/>
        </p:nvCxnSpPr>
        <p:spPr>
          <a:xfrm flipV="1">
            <a:off x="2879725" y="4899025"/>
            <a:ext cx="881063" cy="9096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角丸四角形 20">
            <a:extLst>
              <a:ext uri="{FF2B5EF4-FFF2-40B4-BE49-F238E27FC236}">
                <a16:creationId xmlns:a16="http://schemas.microsoft.com/office/drawing/2014/main" id="{67B811B9-AD38-AE76-4A60-6D624FF26739}"/>
              </a:ext>
            </a:extLst>
          </p:cNvPr>
          <p:cNvSpPr/>
          <p:nvPr/>
        </p:nvSpPr>
        <p:spPr>
          <a:xfrm>
            <a:off x="2970213" y="5192713"/>
            <a:ext cx="781050" cy="444500"/>
          </a:xfrm>
          <a:prstGeom prst="round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預金</a:t>
            </a:r>
          </a:p>
        </p:txBody>
      </p:sp>
      <p:cxnSp>
        <p:nvCxnSpPr>
          <p:cNvPr id="24" name="直線矢印コネクタ 23">
            <a:extLst>
              <a:ext uri="{FF2B5EF4-FFF2-40B4-BE49-F238E27FC236}">
                <a16:creationId xmlns:a16="http://schemas.microsoft.com/office/drawing/2014/main" id="{E82C5C10-0F96-E964-01FA-CD978187A638}"/>
              </a:ext>
            </a:extLst>
          </p:cNvPr>
          <p:cNvCxnSpPr/>
          <p:nvPr/>
        </p:nvCxnSpPr>
        <p:spPr>
          <a:xfrm>
            <a:off x="5048250" y="4400550"/>
            <a:ext cx="154622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a:extLst>
              <a:ext uri="{FF2B5EF4-FFF2-40B4-BE49-F238E27FC236}">
                <a16:creationId xmlns:a16="http://schemas.microsoft.com/office/drawing/2014/main" id="{D7B29FF2-566D-52F2-CAA3-225D64DFBC6D}"/>
              </a:ext>
            </a:extLst>
          </p:cNvPr>
          <p:cNvSpPr/>
          <p:nvPr/>
        </p:nvSpPr>
        <p:spPr>
          <a:xfrm>
            <a:off x="5410200" y="4164013"/>
            <a:ext cx="781050" cy="442912"/>
          </a:xfrm>
          <a:prstGeom prst="roundRect">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融資</a:t>
            </a:r>
          </a:p>
        </p:txBody>
      </p:sp>
      <p:sp>
        <p:nvSpPr>
          <p:cNvPr id="16402" name="コンテンツ プレースホルダー 5">
            <a:extLst>
              <a:ext uri="{FF2B5EF4-FFF2-40B4-BE49-F238E27FC236}">
                <a16:creationId xmlns:a16="http://schemas.microsoft.com/office/drawing/2014/main" id="{95866D19-D2BE-A2D0-73D4-8938A45929DD}"/>
              </a:ext>
            </a:extLst>
          </p:cNvPr>
          <p:cNvSpPr txBox="1">
            <a:spLocks/>
          </p:cNvSpPr>
          <p:nvPr/>
        </p:nvSpPr>
        <p:spPr bwMode="auto">
          <a:xfrm>
            <a:off x="2970213" y="1498600"/>
            <a:ext cx="56594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ja-JP" altLang="en-US" sz="3200" b="1">
                <a:solidFill>
                  <a:srgbClr val="002060"/>
                </a:solidFill>
                <a:latin typeface="メイリオ" panose="020B0604030504040204" pitchFamily="34" charset="-128"/>
                <a:ea typeface="メイリオ" panose="020B0604030504040204" pitchFamily="34" charset="-128"/>
              </a:rPr>
              <a:t>銀行からお金を借りる</a:t>
            </a:r>
            <a:endParaRPr lang="en-US" altLang="ja-JP" sz="3200">
              <a:solidFill>
                <a:srgbClr val="002060"/>
              </a:solidFill>
            </a:endParaRPr>
          </a:p>
        </p:txBody>
      </p:sp>
      <p:pic>
        <p:nvPicPr>
          <p:cNvPr id="15" name="図 14">
            <a:extLst>
              <a:ext uri="{FF2B5EF4-FFF2-40B4-BE49-F238E27FC236}">
                <a16:creationId xmlns:a16="http://schemas.microsoft.com/office/drawing/2014/main" id="{D633E176-771A-3FC0-A347-592BE7040C6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84513" y="2794000"/>
            <a:ext cx="733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29">
            <a:extLst>
              <a:ext uri="{FF2B5EF4-FFF2-40B4-BE49-F238E27FC236}">
                <a16:creationId xmlns:a16="http://schemas.microsoft.com/office/drawing/2014/main" id="{F38642FF-77EB-8018-4E7C-D7FE39F3A98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84513" y="4259263"/>
            <a:ext cx="7334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a:extLst>
              <a:ext uri="{FF2B5EF4-FFF2-40B4-BE49-F238E27FC236}">
                <a16:creationId xmlns:a16="http://schemas.microsoft.com/office/drawing/2014/main" id="{2084A97C-4FDC-567D-A1AE-029269199A3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56238" y="4695825"/>
            <a:ext cx="7334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角丸四角形 33">
            <a:extLst>
              <a:ext uri="{FF2B5EF4-FFF2-40B4-BE49-F238E27FC236}">
                <a16:creationId xmlns:a16="http://schemas.microsoft.com/office/drawing/2014/main" id="{DA286018-9AC3-8861-AFA8-91A384FA395E}"/>
              </a:ext>
            </a:extLst>
          </p:cNvPr>
          <p:cNvSpPr/>
          <p:nvPr/>
        </p:nvSpPr>
        <p:spPr>
          <a:xfrm>
            <a:off x="714375" y="1320800"/>
            <a:ext cx="2054225" cy="79216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bg1"/>
                </a:solidFill>
                <a:latin typeface="メイリオ" panose="020B0604030504040204" pitchFamily="50" charset="-128"/>
                <a:ea typeface="メイリオ" panose="020B0604030504040204" pitchFamily="50" charset="-128"/>
              </a:rPr>
              <a:t>銀行融資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C0ED18CC-F562-9D64-896A-02A9C33719F0}"/>
              </a:ext>
            </a:extLst>
          </p:cNvPr>
          <p:cNvSpPr>
            <a:spLocks/>
          </p:cNvSpPr>
          <p:nvPr/>
        </p:nvSpPr>
        <p:spPr bwMode="auto">
          <a:xfrm>
            <a:off x="223838" y="144463"/>
            <a:ext cx="8788400" cy="722312"/>
          </a:xfrm>
          <a:prstGeom prst="roundRect">
            <a:avLst>
              <a:gd name="adj" fmla="val 47625"/>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tIns="14400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3600" b="1">
                <a:solidFill>
                  <a:schemeClr val="bg1"/>
                </a:solidFill>
                <a:latin typeface="メイリオ" panose="020B0604030504040204" pitchFamily="34" charset="-128"/>
                <a:ea typeface="メイリオ" panose="020B0604030504040204" pitchFamily="34" charset="-128"/>
              </a:rPr>
              <a:t>企業の主な資金調達方法</a:t>
            </a:r>
            <a:endParaRPr lang="en-US" altLang="ja-JP" sz="3600" b="1">
              <a:solidFill>
                <a:schemeClr val="bg1"/>
              </a:solidFill>
              <a:latin typeface="メイリオ" panose="020B0604030504040204" pitchFamily="34" charset="-128"/>
              <a:ea typeface="メイリオ" panose="020B0604030504040204" pitchFamily="34" charset="-128"/>
            </a:endParaRPr>
          </a:p>
        </p:txBody>
      </p:sp>
      <p:cxnSp>
        <p:nvCxnSpPr>
          <p:cNvPr id="23" name="直線矢印コネクタ 22">
            <a:extLst>
              <a:ext uri="{FF2B5EF4-FFF2-40B4-BE49-F238E27FC236}">
                <a16:creationId xmlns:a16="http://schemas.microsoft.com/office/drawing/2014/main" id="{C33BC434-F402-8B81-4242-976543B92708}"/>
              </a:ext>
            </a:extLst>
          </p:cNvPr>
          <p:cNvCxnSpPr/>
          <p:nvPr/>
        </p:nvCxnSpPr>
        <p:spPr>
          <a:xfrm>
            <a:off x="2782888" y="5341938"/>
            <a:ext cx="2921000" cy="0"/>
          </a:xfrm>
          <a:prstGeom prst="straightConnector1">
            <a:avLst/>
          </a:prstGeom>
          <a:ln w="28575">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79CC618C-18BD-E036-2CCE-7D56953967EB}"/>
              </a:ext>
            </a:extLst>
          </p:cNvPr>
          <p:cNvCxnSpPr/>
          <p:nvPr/>
        </p:nvCxnSpPr>
        <p:spPr>
          <a:xfrm>
            <a:off x="2782888" y="4745038"/>
            <a:ext cx="2921000"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437" name="図 11">
            <a:extLst>
              <a:ext uri="{FF2B5EF4-FFF2-40B4-BE49-F238E27FC236}">
                <a16:creationId xmlns:a16="http://schemas.microsoft.com/office/drawing/2014/main" id="{C180A349-3616-8CAA-A0EB-2C5A86632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3576638"/>
            <a:ext cx="173355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スライド番号プレースホルダー 3">
            <a:extLst>
              <a:ext uri="{FF2B5EF4-FFF2-40B4-BE49-F238E27FC236}">
                <a16:creationId xmlns:a16="http://schemas.microsoft.com/office/drawing/2014/main" id="{E2308D5B-456E-4E38-EE6F-E07F729A1E1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22F4ED9A-AB59-4D3C-9999-AB072E25ED24}" type="slidenum">
              <a:rPr lang="ja-JP" altLang="en-US" sz="1200">
                <a:solidFill>
                  <a:srgbClr val="898989"/>
                </a:solidFill>
              </a:rPr>
              <a:pPr>
                <a:lnSpc>
                  <a:spcPct val="100000"/>
                </a:lnSpc>
                <a:spcBef>
                  <a:spcPct val="0"/>
                </a:spcBef>
                <a:buFontTx/>
                <a:buNone/>
              </a:pPr>
              <a:t>7</a:t>
            </a:fld>
            <a:endParaRPr lang="ja-JP" altLang="en-US" sz="1200">
              <a:solidFill>
                <a:srgbClr val="898989"/>
              </a:solidFill>
            </a:endParaRPr>
          </a:p>
        </p:txBody>
      </p:sp>
      <p:sp>
        <p:nvSpPr>
          <p:cNvPr id="18439" name="コンテンツ プレースホルダー 5">
            <a:extLst>
              <a:ext uri="{FF2B5EF4-FFF2-40B4-BE49-F238E27FC236}">
                <a16:creationId xmlns:a16="http://schemas.microsoft.com/office/drawing/2014/main" id="{7610A572-F44D-BDDF-B253-5C52C27544CC}"/>
              </a:ext>
            </a:extLst>
          </p:cNvPr>
          <p:cNvSpPr txBox="1">
            <a:spLocks/>
          </p:cNvSpPr>
          <p:nvPr/>
        </p:nvSpPr>
        <p:spPr bwMode="auto">
          <a:xfrm>
            <a:off x="2970213" y="1323975"/>
            <a:ext cx="56594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ja-JP" altLang="en-US" sz="3200" b="1">
                <a:solidFill>
                  <a:srgbClr val="002060"/>
                </a:solidFill>
                <a:latin typeface="メイリオ" panose="020B0604030504040204" pitchFamily="34" charset="-128"/>
                <a:ea typeface="メイリオ" panose="020B0604030504040204" pitchFamily="34" charset="-128"/>
              </a:rPr>
              <a:t>株式を人や別の会社に買ってもらってお金を集める</a:t>
            </a:r>
            <a:endParaRPr lang="en-US" altLang="ja-JP" sz="3200">
              <a:solidFill>
                <a:srgbClr val="002060"/>
              </a:solidFill>
            </a:endParaRPr>
          </a:p>
        </p:txBody>
      </p:sp>
      <p:pic>
        <p:nvPicPr>
          <p:cNvPr id="18440" name="図 9">
            <a:extLst>
              <a:ext uri="{FF2B5EF4-FFF2-40B4-BE49-F238E27FC236}">
                <a16:creationId xmlns:a16="http://schemas.microsoft.com/office/drawing/2014/main" id="{7DB375D0-E885-D088-64E7-700D48EDD8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3636963"/>
            <a:ext cx="201453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図 10">
            <a:extLst>
              <a:ext uri="{FF2B5EF4-FFF2-40B4-BE49-F238E27FC236}">
                <a16:creationId xmlns:a16="http://schemas.microsoft.com/office/drawing/2014/main" id="{116D23A4-6C8A-8CD2-CF6B-1CA91F0962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42000" y="4146550"/>
            <a:ext cx="1270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 14">
            <a:extLst>
              <a:ext uri="{FF2B5EF4-FFF2-40B4-BE49-F238E27FC236}">
                <a16:creationId xmlns:a16="http://schemas.microsoft.com/office/drawing/2014/main" id="{BFDC8F50-6525-8549-E852-DFA60F652C4D}"/>
              </a:ext>
            </a:extLst>
          </p:cNvPr>
          <p:cNvSpPr/>
          <p:nvPr/>
        </p:nvSpPr>
        <p:spPr>
          <a:xfrm>
            <a:off x="5184775" y="2916238"/>
            <a:ext cx="3348038" cy="36671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b="1" dirty="0">
                <a:solidFill>
                  <a:srgbClr val="FF0000"/>
                </a:solidFill>
                <a:latin typeface="+mj-ea"/>
                <a:ea typeface="+mj-ea"/>
              </a:rPr>
              <a:t>お金に余裕のある個人・会社</a:t>
            </a:r>
            <a:r>
              <a:rPr lang="en-US" altLang="ja-JP" sz="1400" b="1" dirty="0">
                <a:solidFill>
                  <a:srgbClr val="FF0000"/>
                </a:solidFill>
                <a:latin typeface="+mj-ea"/>
                <a:ea typeface="+mj-ea"/>
              </a:rPr>
              <a:t>=</a:t>
            </a:r>
            <a:r>
              <a:rPr lang="ja-JP" altLang="en-US" sz="1400" b="1" dirty="0">
                <a:solidFill>
                  <a:srgbClr val="FF0000"/>
                </a:solidFill>
                <a:latin typeface="+mj-ea"/>
                <a:ea typeface="+mj-ea"/>
              </a:rPr>
              <a:t>株主</a:t>
            </a:r>
            <a:endParaRPr lang="en-US" altLang="ja-JP" sz="1400" b="1" dirty="0">
              <a:solidFill>
                <a:srgbClr val="FF0000"/>
              </a:solidFill>
              <a:latin typeface="+mj-ea"/>
              <a:ea typeface="+mj-ea"/>
            </a:endParaRPr>
          </a:p>
        </p:txBody>
      </p:sp>
      <p:sp>
        <p:nvSpPr>
          <p:cNvPr id="18" name="角丸四角形 17">
            <a:extLst>
              <a:ext uri="{FF2B5EF4-FFF2-40B4-BE49-F238E27FC236}">
                <a16:creationId xmlns:a16="http://schemas.microsoft.com/office/drawing/2014/main" id="{AE6F95EA-5257-4BA1-D0F8-5FD435DF146B}"/>
              </a:ext>
            </a:extLst>
          </p:cNvPr>
          <p:cNvSpPr/>
          <p:nvPr/>
        </p:nvSpPr>
        <p:spPr>
          <a:xfrm>
            <a:off x="3940175" y="4548188"/>
            <a:ext cx="781050" cy="388937"/>
          </a:xfrm>
          <a:prstGeom prst="round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株式</a:t>
            </a:r>
          </a:p>
        </p:txBody>
      </p:sp>
      <p:cxnSp>
        <p:nvCxnSpPr>
          <p:cNvPr id="21" name="直線矢印コネクタ 20">
            <a:extLst>
              <a:ext uri="{FF2B5EF4-FFF2-40B4-BE49-F238E27FC236}">
                <a16:creationId xmlns:a16="http://schemas.microsoft.com/office/drawing/2014/main" id="{4950A473-52A1-F0B6-0872-77B09BBCA12D}"/>
              </a:ext>
            </a:extLst>
          </p:cNvPr>
          <p:cNvCxnSpPr/>
          <p:nvPr/>
        </p:nvCxnSpPr>
        <p:spPr>
          <a:xfrm flipV="1">
            <a:off x="2876550" y="4110038"/>
            <a:ext cx="2827338" cy="1905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角丸四角形 21">
            <a:extLst>
              <a:ext uri="{FF2B5EF4-FFF2-40B4-BE49-F238E27FC236}">
                <a16:creationId xmlns:a16="http://schemas.microsoft.com/office/drawing/2014/main" id="{73516B7C-C873-6320-722F-95376013EA37}"/>
              </a:ext>
            </a:extLst>
          </p:cNvPr>
          <p:cNvSpPr/>
          <p:nvPr/>
        </p:nvSpPr>
        <p:spPr>
          <a:xfrm>
            <a:off x="3922713" y="3892550"/>
            <a:ext cx="779462" cy="388938"/>
          </a:xfrm>
          <a:prstGeom prst="roundRect">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投資</a:t>
            </a:r>
          </a:p>
        </p:txBody>
      </p:sp>
      <p:sp>
        <p:nvSpPr>
          <p:cNvPr id="24" name="角丸四角形 23">
            <a:extLst>
              <a:ext uri="{FF2B5EF4-FFF2-40B4-BE49-F238E27FC236}">
                <a16:creationId xmlns:a16="http://schemas.microsoft.com/office/drawing/2014/main" id="{73175834-AE59-28AF-1603-F8DC10D3AE73}"/>
              </a:ext>
            </a:extLst>
          </p:cNvPr>
          <p:cNvSpPr/>
          <p:nvPr/>
        </p:nvSpPr>
        <p:spPr>
          <a:xfrm>
            <a:off x="709613" y="2916238"/>
            <a:ext cx="2835275" cy="37465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b="1" dirty="0">
                <a:solidFill>
                  <a:srgbClr val="0070C0"/>
                </a:solidFill>
                <a:latin typeface="+mj-ea"/>
                <a:ea typeface="+mj-ea"/>
              </a:rPr>
              <a:t>お金を必要としている会社</a:t>
            </a:r>
          </a:p>
        </p:txBody>
      </p:sp>
      <p:sp>
        <p:nvSpPr>
          <p:cNvPr id="19" name="角丸四角形 18">
            <a:extLst>
              <a:ext uri="{FF2B5EF4-FFF2-40B4-BE49-F238E27FC236}">
                <a16:creationId xmlns:a16="http://schemas.microsoft.com/office/drawing/2014/main" id="{F5519EC9-3EAC-BCAE-67F6-BC5719ED49FD}"/>
              </a:ext>
            </a:extLst>
          </p:cNvPr>
          <p:cNvSpPr/>
          <p:nvPr/>
        </p:nvSpPr>
        <p:spPr>
          <a:xfrm>
            <a:off x="3940175" y="5153025"/>
            <a:ext cx="781050" cy="388938"/>
          </a:xfrm>
          <a:prstGeom prst="round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bg1"/>
                </a:solidFill>
                <a:latin typeface="メイリオ" panose="020B0604030504040204" pitchFamily="50" charset="-128"/>
                <a:ea typeface="メイリオ" panose="020B0604030504040204" pitchFamily="50" charset="-128"/>
              </a:rPr>
              <a:t>配当</a:t>
            </a:r>
          </a:p>
        </p:txBody>
      </p:sp>
      <p:pic>
        <p:nvPicPr>
          <p:cNvPr id="20" name="図 19">
            <a:extLst>
              <a:ext uri="{FF2B5EF4-FFF2-40B4-BE49-F238E27FC236}">
                <a16:creationId xmlns:a16="http://schemas.microsoft.com/office/drawing/2014/main" id="{ACBA6E38-B511-EFF0-494E-AECE6628BB0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14663" y="5118100"/>
            <a:ext cx="7334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5">
            <a:extLst>
              <a:ext uri="{FF2B5EF4-FFF2-40B4-BE49-F238E27FC236}">
                <a16:creationId xmlns:a16="http://schemas.microsoft.com/office/drawing/2014/main" id="{253A52E5-BD85-DA85-645D-8E8D8507E4C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90850" y="4527550"/>
            <a:ext cx="7905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3" name="図 12">
            <a:extLst>
              <a:ext uri="{FF2B5EF4-FFF2-40B4-BE49-F238E27FC236}">
                <a16:creationId xmlns:a16="http://schemas.microsoft.com/office/drawing/2014/main" id="{9B1B49E0-D621-CF81-35E2-A8AD1A22D4D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30763" y="3816350"/>
            <a:ext cx="733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角丸四角形 27">
            <a:extLst>
              <a:ext uri="{FF2B5EF4-FFF2-40B4-BE49-F238E27FC236}">
                <a16:creationId xmlns:a16="http://schemas.microsoft.com/office/drawing/2014/main" id="{81F05475-9A1E-442D-8AFB-437EDE4DB6A4}"/>
              </a:ext>
            </a:extLst>
          </p:cNvPr>
          <p:cNvSpPr/>
          <p:nvPr/>
        </p:nvSpPr>
        <p:spPr>
          <a:xfrm>
            <a:off x="714375" y="1320800"/>
            <a:ext cx="2054225" cy="79216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b="1" dirty="0">
                <a:solidFill>
                  <a:schemeClr val="bg1"/>
                </a:solidFill>
                <a:latin typeface="メイリオ" panose="020B0604030504040204" pitchFamily="50" charset="-128"/>
                <a:ea typeface="メイリオ" panose="020B0604030504040204" pitchFamily="50" charset="-128"/>
              </a:rPr>
              <a:t>株式発行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nodeType="afterGroup">
                            <p:stCondLst>
                              <p:cond delay="50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Placeholder 1">
            <a:extLst>
              <a:ext uri="{FF2B5EF4-FFF2-40B4-BE49-F238E27FC236}">
                <a16:creationId xmlns:a16="http://schemas.microsoft.com/office/drawing/2014/main" id="{2B4D162F-0E7F-31AC-4499-881B89A097B1}"/>
              </a:ext>
            </a:extLst>
          </p:cNvPr>
          <p:cNvSpPr>
            <a:spLocks/>
          </p:cNvSpPr>
          <p:nvPr/>
        </p:nvSpPr>
        <p:spPr bwMode="auto">
          <a:xfrm>
            <a:off x="223838" y="144463"/>
            <a:ext cx="8788400" cy="722312"/>
          </a:xfrm>
          <a:prstGeom prst="roundRect">
            <a:avLst>
              <a:gd name="adj" fmla="val 47625"/>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tIns="144000"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3600" b="1">
                <a:solidFill>
                  <a:schemeClr val="bg1"/>
                </a:solidFill>
                <a:latin typeface="メイリオ" panose="020B0604030504040204" pitchFamily="34" charset="-128"/>
                <a:ea typeface="メイリオ" panose="020B0604030504040204" pitchFamily="34" charset="-128"/>
              </a:rPr>
              <a:t>あなたのお金が</a:t>
            </a:r>
            <a:r>
              <a:rPr lang="en-US" altLang="ja-JP" sz="3600" b="1">
                <a:solidFill>
                  <a:schemeClr val="bg1"/>
                </a:solidFill>
                <a:latin typeface="メイリオ" panose="020B0604030504040204" pitchFamily="34" charset="-128"/>
                <a:ea typeface="メイリオ" panose="020B0604030504040204" pitchFamily="34" charset="-128"/>
              </a:rPr>
              <a:t>…</a:t>
            </a:r>
          </a:p>
        </p:txBody>
      </p:sp>
      <p:sp>
        <p:nvSpPr>
          <p:cNvPr id="20483" name="スライド番号プレースホルダー 3">
            <a:extLst>
              <a:ext uri="{FF2B5EF4-FFF2-40B4-BE49-F238E27FC236}">
                <a16:creationId xmlns:a16="http://schemas.microsoft.com/office/drawing/2014/main" id="{CDFEC134-0F12-A230-6EFB-5F5F38C2202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35460115-C06B-417E-9523-A55A42FA2627}" type="slidenum">
              <a:rPr lang="ja-JP" altLang="en-US" sz="1200">
                <a:solidFill>
                  <a:srgbClr val="898989"/>
                </a:solidFill>
              </a:rPr>
              <a:pPr>
                <a:lnSpc>
                  <a:spcPct val="100000"/>
                </a:lnSpc>
                <a:spcBef>
                  <a:spcPct val="0"/>
                </a:spcBef>
                <a:buFontTx/>
                <a:buNone/>
              </a:pPr>
              <a:t>8</a:t>
            </a:fld>
            <a:endParaRPr lang="ja-JP" altLang="en-US" sz="1200">
              <a:solidFill>
                <a:srgbClr val="898989"/>
              </a:solidFill>
            </a:endParaRPr>
          </a:p>
        </p:txBody>
      </p:sp>
      <p:sp>
        <p:nvSpPr>
          <p:cNvPr id="20484" name="コンテンツ プレースホルダー 5">
            <a:extLst>
              <a:ext uri="{FF2B5EF4-FFF2-40B4-BE49-F238E27FC236}">
                <a16:creationId xmlns:a16="http://schemas.microsoft.com/office/drawing/2014/main" id="{5155AACF-E8DC-77A2-B347-52123AD8900E}"/>
              </a:ext>
            </a:extLst>
          </p:cNvPr>
          <p:cNvSpPr txBox="1">
            <a:spLocks/>
          </p:cNvSpPr>
          <p:nvPr/>
        </p:nvSpPr>
        <p:spPr bwMode="auto">
          <a:xfrm>
            <a:off x="560388" y="2192338"/>
            <a:ext cx="802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buFont typeface="Arial" panose="020B0604020202020204" pitchFamily="34" charset="0"/>
              <a:buNone/>
            </a:pPr>
            <a:r>
              <a:rPr lang="ja-JP" altLang="en-US" sz="3600" b="1">
                <a:latin typeface="メイリオ" panose="020B0604030504040204" pitchFamily="34" charset="-128"/>
                <a:ea typeface="メイリオ" panose="020B0604030504040204" pitchFamily="34" charset="-128"/>
              </a:rPr>
              <a:t>あなたのお金が</a:t>
            </a:r>
            <a:br>
              <a:rPr lang="en-US" altLang="ja-JP" sz="3600" b="1">
                <a:latin typeface="メイリオ" panose="020B0604030504040204" pitchFamily="34" charset="-128"/>
                <a:ea typeface="メイリオ" panose="020B0604030504040204" pitchFamily="34" charset="-128"/>
              </a:rPr>
            </a:br>
            <a:r>
              <a:rPr lang="en-US" altLang="ja-JP" sz="3600" b="1">
                <a:latin typeface="メイリオ" panose="020B0604030504040204" pitchFamily="34" charset="-128"/>
                <a:ea typeface="メイリオ" panose="020B0604030504040204" pitchFamily="34" charset="-128"/>
              </a:rPr>
              <a:t>100</a:t>
            </a:r>
            <a:r>
              <a:rPr lang="ja-JP" altLang="en-US" sz="3600" b="1">
                <a:latin typeface="メイリオ" panose="020B0604030504040204" pitchFamily="34" charset="-128"/>
                <a:ea typeface="メイリオ" panose="020B0604030504040204" pitchFamily="34" charset="-128"/>
              </a:rPr>
              <a:t>万円貯まった！</a:t>
            </a:r>
            <a:endParaRPr lang="en-US" altLang="ja-JP" sz="3600" b="1">
              <a:latin typeface="メイリオ" panose="020B0604030504040204" pitchFamily="34" charset="-128"/>
              <a:ea typeface="メイリオ" panose="020B0604030504040204" pitchFamily="34" charset="-128"/>
            </a:endParaRPr>
          </a:p>
        </p:txBody>
      </p:sp>
      <p:sp>
        <p:nvSpPr>
          <p:cNvPr id="13" name="二等辺三角形 12">
            <a:extLst>
              <a:ext uri="{FF2B5EF4-FFF2-40B4-BE49-F238E27FC236}">
                <a16:creationId xmlns:a16="http://schemas.microsoft.com/office/drawing/2014/main" id="{651D6C6C-EA6C-7B61-A221-F3D97375A2FB}"/>
              </a:ext>
            </a:extLst>
          </p:cNvPr>
          <p:cNvSpPr/>
          <p:nvPr/>
        </p:nvSpPr>
        <p:spPr>
          <a:xfrm rot="10800000">
            <a:off x="3565525" y="3509963"/>
            <a:ext cx="2012950" cy="336550"/>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コンテンツ プレースホルダー 5">
            <a:extLst>
              <a:ext uri="{FF2B5EF4-FFF2-40B4-BE49-F238E27FC236}">
                <a16:creationId xmlns:a16="http://schemas.microsoft.com/office/drawing/2014/main" id="{A6669F91-57BB-1A19-A161-2C8C046A6D31}"/>
              </a:ext>
            </a:extLst>
          </p:cNvPr>
          <p:cNvSpPr txBox="1">
            <a:spLocks/>
          </p:cNvSpPr>
          <p:nvPr/>
        </p:nvSpPr>
        <p:spPr bwMode="auto">
          <a:xfrm>
            <a:off x="560388" y="4327525"/>
            <a:ext cx="802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eaLnBrk="1" hangingPunct="1">
              <a:buFont typeface="Arial" panose="020B0604020202020204" pitchFamily="34" charset="0"/>
              <a:buNone/>
            </a:pPr>
            <a:r>
              <a:rPr lang="ja-JP" altLang="en-US" sz="3600" b="1">
                <a:latin typeface="メイリオ" panose="020B0604030504040204" pitchFamily="34" charset="-128"/>
                <a:ea typeface="メイリオ" panose="020B0604030504040204" pitchFamily="34" charset="-128"/>
              </a:rPr>
              <a:t>アーティストのテーマパーク建設</a:t>
            </a:r>
            <a:br>
              <a:rPr lang="en-US" altLang="ja-JP" sz="3600" b="1">
                <a:latin typeface="メイリオ" panose="020B0604030504040204" pitchFamily="34" charset="-128"/>
                <a:ea typeface="メイリオ" panose="020B0604030504040204" pitchFamily="34" charset="-128"/>
              </a:rPr>
            </a:br>
            <a:r>
              <a:rPr lang="ja-JP" altLang="en-US" sz="3600" b="1">
                <a:latin typeface="メイリオ" panose="020B0604030504040204" pitchFamily="34" charset="-128"/>
                <a:ea typeface="メイリオ" panose="020B0604030504040204" pitchFamily="34" charset="-128"/>
              </a:rPr>
              <a:t>のための資金調達を</a:t>
            </a:r>
            <a:br>
              <a:rPr lang="en-US" altLang="ja-JP" sz="3600" b="1">
                <a:latin typeface="メイリオ" panose="020B0604030504040204" pitchFamily="34" charset="-128"/>
                <a:ea typeface="メイリオ" panose="020B0604030504040204" pitchFamily="34" charset="-128"/>
              </a:rPr>
            </a:br>
            <a:r>
              <a:rPr lang="ja-JP" altLang="en-US" sz="3600" b="1">
                <a:latin typeface="メイリオ" panose="020B0604030504040204" pitchFamily="34" charset="-128"/>
                <a:ea typeface="メイリオ" panose="020B0604030504040204" pitchFamily="34" charset="-128"/>
              </a:rPr>
              <a:t>応援したい！</a:t>
            </a:r>
            <a:endParaRPr lang="en-US" altLang="ja-JP" sz="3600" b="1">
              <a:latin typeface="メイリオ" panose="020B0604030504040204" pitchFamily="34" charset="-128"/>
              <a:ea typeface="メイリオ" panose="020B0604030504040204" pitchFamily="34" charset="-128"/>
            </a:endParaRPr>
          </a:p>
        </p:txBody>
      </p:sp>
      <p:pic>
        <p:nvPicPr>
          <p:cNvPr id="20487" name="図 16">
            <a:extLst>
              <a:ext uri="{FF2B5EF4-FFF2-40B4-BE49-F238E27FC236}">
                <a16:creationId xmlns:a16="http://schemas.microsoft.com/office/drawing/2014/main" id="{7C69E490-EE0F-D163-3A64-FB2000DE9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2650" y="2166938"/>
            <a:ext cx="1270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a:extLst>
              <a:ext uri="{FF2B5EF4-FFF2-40B4-BE49-F238E27FC236}">
                <a16:creationId xmlns:a16="http://schemas.microsoft.com/office/drawing/2014/main" id="{83857188-161B-3CAD-6990-7E82CC9AF9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1788" y="5153025"/>
            <a:ext cx="1557337"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図 8">
            <a:extLst>
              <a:ext uri="{FF2B5EF4-FFF2-40B4-BE49-F238E27FC236}">
                <a16:creationId xmlns:a16="http://schemas.microsoft.com/office/drawing/2014/main" id="{D467F67C-0B5F-B303-E427-1A18CAE3316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81788" y="2166938"/>
            <a:ext cx="129857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a:extLst>
              <a:ext uri="{FF2B5EF4-FFF2-40B4-BE49-F238E27FC236}">
                <a16:creationId xmlns:a16="http://schemas.microsoft.com/office/drawing/2014/main" id="{52F35BD7-924E-9B91-8984-0D462CC4DD89}"/>
              </a:ext>
            </a:extLst>
          </p:cNvPr>
          <p:cNvSpPr>
            <a:spLocks noGrp="1"/>
          </p:cNvSpPr>
          <p:nvPr>
            <p:ph type="title"/>
          </p:nvPr>
        </p:nvSpPr>
        <p:spPr bwMode="auto">
          <a:xfrm>
            <a:off x="731838" y="2509838"/>
            <a:ext cx="7518400" cy="153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a:latin typeface="メイリオ" panose="020B0604030504040204" pitchFamily="34" charset="-128"/>
                <a:ea typeface="メイリオ" panose="020B0604030504040204" pitchFamily="34" charset="-128"/>
              </a:rPr>
              <a:t>どのような方法で</a:t>
            </a:r>
            <a:br>
              <a:rPr lang="en-US" altLang="ja-JP" sz="3600">
                <a:latin typeface="メイリオ" panose="020B0604030504040204" pitchFamily="34" charset="-128"/>
                <a:ea typeface="メイリオ" panose="020B0604030504040204" pitchFamily="34" charset="-128"/>
              </a:rPr>
            </a:br>
            <a:r>
              <a:rPr lang="ja-JP" altLang="en-US" sz="3600">
                <a:latin typeface="メイリオ" panose="020B0604030504040204" pitchFamily="34" charset="-128"/>
                <a:ea typeface="メイリオ" panose="020B0604030504040204" pitchFamily="34" charset="-128"/>
              </a:rPr>
              <a:t>アーティストの資金調達を</a:t>
            </a:r>
            <a:br>
              <a:rPr lang="en-US" altLang="ja-JP" sz="3600">
                <a:latin typeface="メイリオ" panose="020B0604030504040204" pitchFamily="34" charset="-128"/>
                <a:ea typeface="メイリオ" panose="020B0604030504040204" pitchFamily="34" charset="-128"/>
              </a:rPr>
            </a:br>
            <a:r>
              <a:rPr lang="ja-JP" altLang="en-US" sz="3600">
                <a:latin typeface="メイリオ" panose="020B0604030504040204" pitchFamily="34" charset="-128"/>
                <a:ea typeface="メイリオ" panose="020B0604030504040204" pitchFamily="34" charset="-128"/>
              </a:rPr>
              <a:t>応援することができるだろう？</a:t>
            </a:r>
          </a:p>
        </p:txBody>
      </p:sp>
      <p:sp>
        <p:nvSpPr>
          <p:cNvPr id="22531" name="スライド番号プレースホルダー 2">
            <a:extLst>
              <a:ext uri="{FF2B5EF4-FFF2-40B4-BE49-F238E27FC236}">
                <a16:creationId xmlns:a16="http://schemas.microsoft.com/office/drawing/2014/main" id="{42692D6A-9DDD-0FC8-62C3-4CED3B3346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nSpc>
                <a:spcPct val="100000"/>
              </a:lnSpc>
              <a:spcBef>
                <a:spcPct val="0"/>
              </a:spcBef>
              <a:buFontTx/>
              <a:buNone/>
            </a:pPr>
            <a:fld id="{9B883CBC-4967-42CC-9553-F90145539C21}" type="slidenum">
              <a:rPr lang="ja-JP" altLang="en-US" sz="1200">
                <a:solidFill>
                  <a:srgbClr val="898989"/>
                </a:solidFill>
              </a:rPr>
              <a:pPr>
                <a:lnSpc>
                  <a:spcPct val="100000"/>
                </a:lnSpc>
                <a:spcBef>
                  <a:spcPct val="0"/>
                </a:spcBef>
                <a:buFontTx/>
                <a:buNone/>
              </a:pPr>
              <a:t>9</a:t>
            </a:fld>
            <a:endParaRPr lang="ja-JP" altLang="en-US" sz="1200">
              <a:solidFill>
                <a:srgbClr val="898989"/>
              </a:solidFill>
            </a:endParaRPr>
          </a:p>
        </p:txBody>
      </p:sp>
      <p:sp>
        <p:nvSpPr>
          <p:cNvPr id="4" name="円/楕円 3">
            <a:extLst>
              <a:ext uri="{FF2B5EF4-FFF2-40B4-BE49-F238E27FC236}">
                <a16:creationId xmlns:a16="http://schemas.microsoft.com/office/drawing/2014/main" id="{26745E93-466C-2CF6-5288-8F5162BB36B5}"/>
              </a:ext>
            </a:extLst>
          </p:cNvPr>
          <p:cNvSpPr/>
          <p:nvPr/>
        </p:nvSpPr>
        <p:spPr>
          <a:xfrm>
            <a:off x="3889375" y="627063"/>
            <a:ext cx="1201738" cy="120173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6600" b="1" dirty="0">
                <a:solidFill>
                  <a:schemeClr val="bg1"/>
                </a:solidFill>
              </a:rPr>
              <a:t>Q</a:t>
            </a:r>
            <a:endParaRPr lang="ja-JP" altLang="en-US" sz="6600" b="1" dirty="0">
              <a:solidFill>
                <a:schemeClr val="bg1"/>
              </a:solidFill>
            </a:endParaRPr>
          </a:p>
        </p:txBody>
      </p:sp>
      <p:pic>
        <p:nvPicPr>
          <p:cNvPr id="22533" name="図 5">
            <a:extLst>
              <a:ext uri="{FF2B5EF4-FFF2-40B4-BE49-F238E27FC236}">
                <a16:creationId xmlns:a16="http://schemas.microsoft.com/office/drawing/2014/main" id="{FFC01A3F-0552-B89A-DEE5-1A65E0A7D9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3138" y="4476750"/>
            <a:ext cx="1890712"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A3F96E03010CB43A87E62425EE861C2" ma:contentTypeVersion="14" ma:contentTypeDescription="新しいドキュメントを作成します。" ma:contentTypeScope="" ma:versionID="a1b9892835793e5cd2f19a5561b0f3e2">
  <xsd:schema xmlns:xsd="http://www.w3.org/2001/XMLSchema" xmlns:xs="http://www.w3.org/2001/XMLSchema" xmlns:p="http://schemas.microsoft.com/office/2006/metadata/properties" xmlns:ns2="9a6454e5-418b-4844-a74d-e55630c4d592" xmlns:ns3="67e06d9b-ce42-4fa8-b284-302ef28cc775" targetNamespace="http://schemas.microsoft.com/office/2006/metadata/properties" ma:root="true" ma:fieldsID="cd7305b9d632c5acfc1d484554d7e205" ns2:_="" ns3:_="">
    <xsd:import namespace="9a6454e5-418b-4844-a74d-e55630c4d592"/>
    <xsd:import namespace="67e06d9b-ce42-4fa8-b284-302ef28cc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4e5-418b-4844-a74d-e55630c4d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14ab214-fa64-4fae-99b8-b7f9cb5589d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06d9b-ce42-4fa8-b284-302ef28cc77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9e06a-42e6-4b23-ba36-aeb9d287abc0}" ma:internalName="TaxCatchAll" ma:showField="CatchAllData" ma:web="67e06d9b-ce42-4fa8-b284-302ef28cc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454e5-418b-4844-a74d-e55630c4d592">
      <Terms xmlns="http://schemas.microsoft.com/office/infopath/2007/PartnerControls"/>
    </lcf76f155ced4ddcb4097134ff3c332f>
    <TaxCatchAll xmlns="67e06d9b-ce42-4fa8-b284-302ef28cc775" xsi:nil="true"/>
  </documentManagement>
</p:properties>
</file>

<file path=customXml/itemProps1.xml><?xml version="1.0" encoding="utf-8"?>
<ds:datastoreItem xmlns:ds="http://schemas.openxmlformats.org/officeDocument/2006/customXml" ds:itemID="{9EC29B90-F220-4225-81FF-37D4DAEFF4FA}"/>
</file>

<file path=customXml/itemProps2.xml><?xml version="1.0" encoding="utf-8"?>
<ds:datastoreItem xmlns:ds="http://schemas.openxmlformats.org/officeDocument/2006/customXml" ds:itemID="{A48BA6C9-7A00-41C5-8577-CB730FD09A09}">
  <ds:schemaRefs>
    <ds:schemaRef ds:uri="http://schemas.microsoft.com/sharepoint/v3/contenttype/forms"/>
  </ds:schemaRefs>
</ds:datastoreItem>
</file>

<file path=customXml/itemProps3.xml><?xml version="1.0" encoding="utf-8"?>
<ds:datastoreItem xmlns:ds="http://schemas.openxmlformats.org/officeDocument/2006/customXml" ds:itemID="{8F417376-4066-4A14-BD8B-9589C72C2137}"/>
</file>

<file path=docProps/app.xml><?xml version="1.0" encoding="utf-8"?>
<Properties xmlns="http://schemas.openxmlformats.org/officeDocument/2006/extended-properties" xmlns:vt="http://schemas.openxmlformats.org/officeDocument/2006/docPropsVTypes">
  <Template>Office Theme</Template>
  <TotalTime>849</TotalTime>
  <Words>657</Words>
  <Application>Microsoft Office PowerPoint</Application>
  <PresentationFormat>画面に合わせる (4:3)</PresentationFormat>
  <Paragraphs>144</Paragraphs>
  <Slides>15</Slides>
  <Notes>13</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Theme</vt:lpstr>
      <vt:lpstr>PowerPoint プレゼンテーション</vt:lpstr>
      <vt:lpstr>企業の資金調達方法とお金の流れについて 考える</vt:lpstr>
      <vt:lpstr>PowerPoint プレゼンテーション</vt:lpstr>
      <vt:lpstr>企業の資金調達には どのような方法が あるのだろう？</vt:lpstr>
      <vt:lpstr>PowerPoint プレゼンテーション</vt:lpstr>
      <vt:lpstr>PowerPoint プレゼンテーション</vt:lpstr>
      <vt:lpstr>PowerPoint プレゼンテーション</vt:lpstr>
      <vt:lpstr>PowerPoint プレゼンテーション</vt:lpstr>
      <vt:lpstr>どのような方法で アーティストの資金調達を 応援することができるだろう？</vt:lpstr>
      <vt:lpstr>ワーク：あなたのお金が資金調達につながるか考えよう</vt:lpstr>
      <vt:lpstr>PowerPoint プレゼンテーション</vt:lpstr>
      <vt:lpstr>新規事業その後…</vt:lpstr>
      <vt:lpstr>ワーク：あなたのお金への影響を考えよう</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あなたと銀行のかかわり　進行スライド</dc:title>
  <dc:creator>一般社団法人全国銀行協会</dc:creator>
  <cp:lastModifiedBy>田中 優希</cp:lastModifiedBy>
  <cp:revision>350</cp:revision>
  <dcterms:created xsi:type="dcterms:W3CDTF">2014-09-11T07:09:18Z</dcterms:created>
  <dcterms:modified xsi:type="dcterms:W3CDTF">2024-08-08T09:06:44Z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0x010100FA3F96E03010CB43A87E62425EE861C2</vt:lpwstr>
  </property>
</Properties>
</file>